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sldIdLst>
    <p:sldId id="265" r:id="rId2"/>
    <p:sldId id="260" r:id="rId3"/>
    <p:sldId id="284" r:id="rId4"/>
    <p:sldId id="261" r:id="rId5"/>
    <p:sldId id="262" r:id="rId6"/>
    <p:sldId id="263" r:id="rId7"/>
    <p:sldId id="264" r:id="rId8"/>
    <p:sldId id="268" r:id="rId9"/>
    <p:sldId id="257" r:id="rId10"/>
    <p:sldId id="267" r:id="rId11"/>
    <p:sldId id="283" r:id="rId12"/>
    <p:sldId id="275" r:id="rId13"/>
    <p:sldId id="273" r:id="rId14"/>
    <p:sldId id="281" r:id="rId15"/>
    <p:sldId id="280" r:id="rId16"/>
    <p:sldId id="274" r:id="rId17"/>
    <p:sldId id="259" r:id="rId18"/>
    <p:sldId id="282" r:id="rId19"/>
    <p:sldId id="278" r:id="rId20"/>
    <p:sldId id="28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C44"/>
    <a:srgbClr val="7DD2ED"/>
    <a:srgbClr val="FFCC00"/>
    <a:srgbClr val="27475F"/>
    <a:srgbClr val="0C2F36"/>
    <a:srgbClr val="40749B"/>
    <a:srgbClr val="335D7D"/>
    <a:srgbClr val="D39851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7" autoAdjust="0"/>
    <p:restoredTop sz="90855" autoAdjust="0"/>
  </p:normalViewPr>
  <p:slideViewPr>
    <p:cSldViewPr snapToGrid="0" showGuides="1">
      <p:cViewPr varScale="1">
        <p:scale>
          <a:sx n="107" d="100"/>
          <a:sy n="107" d="100"/>
        </p:scale>
        <p:origin x="588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ko-KR" dirty="0">
                <a:solidFill>
                  <a:schemeClr val="tx1"/>
                </a:solidFill>
              </a:rPr>
              <a:t>차트 제목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27982273533442E-2"/>
          <c:y val="0.17725370159863704"/>
          <c:w val="0.92933791843212599"/>
          <c:h val="0.63583490519352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noFill/>
            <a:ln w="15875"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noFill/>
            <a:ln w="15875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noFill/>
            <a:ln w="15875">
              <a:solidFill>
                <a:schemeClr val="accent6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1"/>
        <c:overlap val="-24"/>
        <c:axId val="59414888"/>
        <c:axId val="59414496"/>
      </c:barChart>
      <c:catAx>
        <c:axId val="5941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414496"/>
        <c:crosses val="autoZero"/>
        <c:auto val="1"/>
        <c:lblAlgn val="ctr"/>
        <c:lblOffset val="100"/>
        <c:noMultiLvlLbl val="0"/>
      </c:catAx>
      <c:valAx>
        <c:axId val="5941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414888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2.5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marker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3.7</c:v>
                </c:pt>
                <c:pt idx="3">
                  <c:v>4.7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12536"/>
        <c:axId val="59415280"/>
      </c:lineChart>
      <c:catAx>
        <c:axId val="5941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415280"/>
        <c:crosses val="autoZero"/>
        <c:auto val="1"/>
        <c:lblAlgn val="ctr"/>
        <c:lblOffset val="100"/>
        <c:noMultiLvlLbl val="0"/>
      </c:catAx>
      <c:valAx>
        <c:axId val="59415280"/>
        <c:scaling>
          <c:orientation val="minMax"/>
          <c:max val="5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941253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 w="28575">
      <a:noFill/>
    </a:ln>
    <a:effectLst/>
  </c:spPr>
  <c:txPr>
    <a:bodyPr/>
    <a:lstStyle/>
    <a:p>
      <a:pPr>
        <a:defRPr sz="2000" b="1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A2144-56C4-474B-ADC8-BD882E6FC844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9E0D6-9EA6-493E-9DD3-4317A0990C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6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9E0D6-9EA6-493E-9DD3-4317A0990C0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00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137DF-AEA8-4730-895B-05B92DF4A4B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35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9E0D6-9EA6-493E-9DD3-4317A0990C0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50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9E0D6-9EA6-493E-9DD3-4317A0990C0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50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6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99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7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3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2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인물 좌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50A3-8C53-4B81-BF7F-A08AE24A765B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996F-E7CE-4BB4-A0D3-147FFAB8130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5673724" y="705395"/>
            <a:ext cx="6104145" cy="5442993"/>
          </a:xfrm>
        </p:spPr>
        <p:txBody>
          <a:bodyPr/>
          <a:lstStyle>
            <a:lvl1pPr>
              <a:lnSpc>
                <a:spcPct val="150000"/>
              </a:lnSpc>
              <a:defRPr b="1"/>
            </a:lvl1pPr>
            <a:lvl2pPr>
              <a:lnSpc>
                <a:spcPct val="150000"/>
              </a:lnSpc>
              <a:defRPr b="1"/>
            </a:lvl2pPr>
            <a:lvl3pPr>
              <a:lnSpc>
                <a:spcPct val="150000"/>
              </a:lnSpc>
              <a:defRPr b="1"/>
            </a:lvl3pPr>
            <a:lvl4pPr>
              <a:lnSpc>
                <a:spcPct val="150000"/>
              </a:lnSpc>
              <a:defRPr b="1"/>
            </a:lvl4pPr>
            <a:lvl5pPr>
              <a:lnSpc>
                <a:spcPct val="150000"/>
              </a:lnSpc>
              <a:defRPr b="1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507999" y="59635"/>
            <a:ext cx="11163301" cy="645760"/>
          </a:xfrm>
        </p:spPr>
        <p:txBody>
          <a:bodyPr/>
          <a:lstStyle>
            <a:lvl1pPr>
              <a:defRPr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42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52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98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2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6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2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94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00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4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53737"/>
            <a:ext cx="10515600" cy="5123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0A22-CD1C-4EDE-B723-409E7FB25A15}" type="datetimeFigureOut">
              <a:rPr lang="ko-KR" altLang="en-US" smtClean="0"/>
              <a:pPr/>
              <a:t>2016-07-12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673E-E476-4A7A-A13E-55B5EE1F33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803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700" r:id="rId11"/>
    <p:sldLayoutId id="2147483701" r:id="rId12"/>
    <p:sldLayoutId id="2147483702" r:id="rId13"/>
    <p:sldLayoutId id="2147483698" r:id="rId14"/>
    <p:sldLayoutId id="214748369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29620" y="4342240"/>
            <a:ext cx="7274491" cy="966788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b="1" dirty="0" smtClean="0">
                <a:latin typeface="+mj-ea"/>
              </a:rPr>
              <a:t>XEMI Template </a:t>
            </a:r>
            <a:r>
              <a:rPr lang="ko-KR" altLang="en-US" sz="4000" b="1" dirty="0" smtClean="0">
                <a:solidFill>
                  <a:schemeClr val="accent1"/>
                </a:solidFill>
                <a:latin typeface="+mj-ea"/>
              </a:rPr>
              <a:t>학교</a:t>
            </a:r>
            <a:endParaRPr lang="ko-KR" altLang="en-US" sz="4000" b="1" dirty="0">
              <a:solidFill>
                <a:schemeClr val="accent1"/>
              </a:solidFill>
              <a:latin typeface="+mj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H="1">
            <a:off x="2" y="4825634"/>
            <a:ext cx="42296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11135762" y="4825634"/>
            <a:ext cx="10562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5421770" y="3122320"/>
            <a:ext cx="2431304" cy="2853569"/>
            <a:chOff x="5421770" y="3335151"/>
            <a:chExt cx="2431304" cy="2853569"/>
          </a:xfrm>
        </p:grpSpPr>
        <p:grpSp>
          <p:nvGrpSpPr>
            <p:cNvPr id="2" name="그룹 1"/>
            <p:cNvGrpSpPr/>
            <p:nvPr/>
          </p:nvGrpSpPr>
          <p:grpSpPr>
            <a:xfrm>
              <a:off x="5421770" y="3335151"/>
              <a:ext cx="2431304" cy="2431302"/>
              <a:chOff x="1512713" y="622279"/>
              <a:chExt cx="2431304" cy="2431302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1512713" y="622279"/>
                <a:ext cx="2431304" cy="2431302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1569214" y="678780"/>
                <a:ext cx="2318302" cy="2318300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5577695" y="3491075"/>
              <a:ext cx="2119454" cy="2119454"/>
              <a:chOff x="6180240" y="3213157"/>
              <a:chExt cx="2124672" cy="2124672"/>
            </a:xfrm>
          </p:grpSpPr>
          <p:sp>
            <p:nvSpPr>
              <p:cNvPr id="3" name="타원 2"/>
              <p:cNvSpPr/>
              <p:nvPr/>
            </p:nvSpPr>
            <p:spPr>
              <a:xfrm>
                <a:off x="6180240" y="3213157"/>
                <a:ext cx="2124672" cy="21246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69968" y="3762295"/>
                <a:ext cx="154521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>
                    <a:latin typeface="+mn-ea"/>
                  </a:rPr>
                  <a:t>텍스트</a:t>
                </a:r>
              </a:p>
            </p:txBody>
          </p:sp>
          <p:cxnSp>
            <p:nvCxnSpPr>
              <p:cNvPr id="32" name="직선 연결선 31"/>
              <p:cNvCxnSpPr/>
              <p:nvPr/>
            </p:nvCxnSpPr>
            <p:spPr>
              <a:xfrm>
                <a:off x="6180240" y="4275493"/>
                <a:ext cx="21246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그룹 52"/>
            <p:cNvGrpSpPr/>
            <p:nvPr/>
          </p:nvGrpSpPr>
          <p:grpSpPr>
            <a:xfrm>
              <a:off x="5597595" y="5594360"/>
              <a:ext cx="2129944" cy="594360"/>
              <a:chOff x="6010166" y="5594360"/>
              <a:chExt cx="2129944" cy="594360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6055885" y="5594360"/>
                <a:ext cx="2073735" cy="59436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6010166" y="5594360"/>
                <a:ext cx="45719" cy="59436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55885" y="5706874"/>
                <a:ext cx="2084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 smtClean="0"/>
                  <a:t>내용을 입력하세요</a:t>
                </a:r>
                <a:endParaRPr lang="ko-KR" altLang="en-US" dirty="0"/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7408132" y="184431"/>
            <a:ext cx="2431304" cy="2891256"/>
            <a:chOff x="7408132" y="93800"/>
            <a:chExt cx="2431304" cy="2891256"/>
          </a:xfrm>
        </p:grpSpPr>
        <p:grpSp>
          <p:nvGrpSpPr>
            <p:cNvPr id="12" name="그룹 11"/>
            <p:cNvGrpSpPr/>
            <p:nvPr/>
          </p:nvGrpSpPr>
          <p:grpSpPr>
            <a:xfrm>
              <a:off x="7408132" y="93800"/>
              <a:ext cx="2431304" cy="2431302"/>
              <a:chOff x="7424604" y="723804"/>
              <a:chExt cx="2431304" cy="2431302"/>
            </a:xfrm>
          </p:grpSpPr>
          <p:sp>
            <p:nvSpPr>
              <p:cNvPr id="108" name="타원 107"/>
              <p:cNvSpPr/>
              <p:nvPr/>
            </p:nvSpPr>
            <p:spPr>
              <a:xfrm>
                <a:off x="7424604" y="723804"/>
                <a:ext cx="2431304" cy="2431302"/>
              </a:xfrm>
              <a:prstGeom prst="ellipse">
                <a:avLst/>
              </a:prstGeom>
              <a:solidFill>
                <a:srgbClr val="E48C44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타원 5"/>
              <p:cNvSpPr/>
              <p:nvPr/>
            </p:nvSpPr>
            <p:spPr>
              <a:xfrm>
                <a:off x="7481105" y="780305"/>
                <a:ext cx="2318302" cy="2318300"/>
              </a:xfrm>
              <a:prstGeom prst="ellipse">
                <a:avLst/>
              </a:prstGeom>
              <a:solidFill>
                <a:srgbClr val="E48C44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그룹 34"/>
              <p:cNvGrpSpPr/>
              <p:nvPr/>
            </p:nvGrpSpPr>
            <p:grpSpPr>
              <a:xfrm>
                <a:off x="7591311" y="897640"/>
                <a:ext cx="2119454" cy="2119454"/>
                <a:chOff x="7631784" y="704832"/>
                <a:chExt cx="2124672" cy="2124672"/>
              </a:xfrm>
            </p:grpSpPr>
            <p:sp>
              <p:nvSpPr>
                <p:cNvPr id="4" name="타원 3"/>
                <p:cNvSpPr/>
                <p:nvPr/>
              </p:nvSpPr>
              <p:spPr>
                <a:xfrm>
                  <a:off x="7631784" y="704832"/>
                  <a:ext cx="2124672" cy="21246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b="1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631784" y="1263751"/>
                  <a:ext cx="2124672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2400" b="1" dirty="0" smtClean="0">
                      <a:latin typeface="+mn-ea"/>
                    </a:rPr>
                    <a:t>텍스트</a:t>
                  </a:r>
                  <a:endParaRPr lang="ko-KR" altLang="en-US" sz="2400" b="1" dirty="0">
                    <a:latin typeface="+mn-ea"/>
                  </a:endParaRPr>
                </a:p>
              </p:txBody>
            </p:sp>
            <p:cxnSp>
              <p:nvCxnSpPr>
                <p:cNvPr id="10" name="직선 연결선 9"/>
                <p:cNvCxnSpPr/>
                <p:nvPr/>
              </p:nvCxnSpPr>
              <p:spPr>
                <a:xfrm>
                  <a:off x="7631784" y="1767168"/>
                  <a:ext cx="212467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" name="그룹 50"/>
            <p:cNvGrpSpPr/>
            <p:nvPr/>
          </p:nvGrpSpPr>
          <p:grpSpPr>
            <a:xfrm>
              <a:off x="7558812" y="2389215"/>
              <a:ext cx="2129944" cy="595841"/>
              <a:chOff x="9810189" y="1232419"/>
              <a:chExt cx="2129944" cy="59584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9855908" y="1232419"/>
                <a:ext cx="2073735" cy="59436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9810189" y="1233900"/>
                <a:ext cx="45719" cy="5943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855908" y="1346414"/>
                <a:ext cx="2084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 smtClean="0"/>
                  <a:t>내용을 입력하세요</a:t>
                </a:r>
                <a:endParaRPr lang="ko-KR" altLang="en-US" dirty="0"/>
              </a:p>
            </p:txBody>
          </p:sp>
        </p:grpSp>
      </p:grpSp>
      <p:grpSp>
        <p:nvGrpSpPr>
          <p:cNvPr id="15" name="그룹 14"/>
          <p:cNvGrpSpPr/>
          <p:nvPr/>
        </p:nvGrpSpPr>
        <p:grpSpPr>
          <a:xfrm>
            <a:off x="9402334" y="3125859"/>
            <a:ext cx="2431304" cy="2846491"/>
            <a:chOff x="9402334" y="3335151"/>
            <a:chExt cx="2431304" cy="2846491"/>
          </a:xfrm>
        </p:grpSpPr>
        <p:grpSp>
          <p:nvGrpSpPr>
            <p:cNvPr id="40" name="그룹 39"/>
            <p:cNvGrpSpPr/>
            <p:nvPr/>
          </p:nvGrpSpPr>
          <p:grpSpPr>
            <a:xfrm>
              <a:off x="9402334" y="3335151"/>
              <a:ext cx="2431304" cy="2431302"/>
              <a:chOff x="1512713" y="622279"/>
              <a:chExt cx="2431304" cy="2431302"/>
            </a:xfrm>
            <a:solidFill>
              <a:schemeClr val="bg1">
                <a:lumMod val="50000"/>
                <a:lumOff val="50000"/>
                <a:alpha val="20000"/>
              </a:schemeClr>
            </a:solidFill>
          </p:grpSpPr>
          <p:sp>
            <p:nvSpPr>
              <p:cNvPr id="41" name="타원 40"/>
              <p:cNvSpPr/>
              <p:nvPr/>
            </p:nvSpPr>
            <p:spPr>
              <a:xfrm>
                <a:off x="1512713" y="622279"/>
                <a:ext cx="2431304" cy="2431302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1569214" y="678780"/>
                <a:ext cx="2318302" cy="2318300"/>
              </a:xfrm>
              <a:prstGeom prst="ellipse">
                <a:avLst/>
              </a:prstGeom>
              <a:grpFill/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558259" y="3491075"/>
              <a:ext cx="2119454" cy="2119454"/>
              <a:chOff x="9118053" y="3156998"/>
              <a:chExt cx="2124672" cy="2124672"/>
            </a:xfrm>
          </p:grpSpPr>
          <p:sp>
            <p:nvSpPr>
              <p:cNvPr id="5" name="타원 4"/>
              <p:cNvSpPr/>
              <p:nvPr/>
            </p:nvSpPr>
            <p:spPr>
              <a:xfrm>
                <a:off x="9118053" y="3156998"/>
                <a:ext cx="2124672" cy="212467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239526" y="3762295"/>
                <a:ext cx="188172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>
                    <a:latin typeface="+mn-ea"/>
                  </a:rPr>
                  <a:t>텍스트</a:t>
                </a:r>
              </a:p>
            </p:txBody>
          </p:sp>
          <p:cxnSp>
            <p:nvCxnSpPr>
              <p:cNvPr id="33" name="직선 연결선 32"/>
              <p:cNvCxnSpPr/>
              <p:nvPr/>
            </p:nvCxnSpPr>
            <p:spPr>
              <a:xfrm>
                <a:off x="9118053" y="4219334"/>
                <a:ext cx="21246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그룹 51"/>
            <p:cNvGrpSpPr/>
            <p:nvPr/>
          </p:nvGrpSpPr>
          <p:grpSpPr>
            <a:xfrm>
              <a:off x="9553014" y="5585801"/>
              <a:ext cx="2129944" cy="595841"/>
              <a:chOff x="9249934" y="5585801"/>
              <a:chExt cx="2129944" cy="59584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9280065" y="5585801"/>
                <a:ext cx="2073735" cy="594360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9249934" y="5587282"/>
                <a:ext cx="45719" cy="594360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295653" y="5699796"/>
                <a:ext cx="2084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 smtClean="0"/>
                  <a:t>내용을 입력하세요</a:t>
                </a:r>
                <a:endParaRPr lang="ko-KR" altLang="en-US" dirty="0"/>
              </a:p>
            </p:txBody>
          </p:sp>
        </p:grpSp>
      </p:grpSp>
      <p:sp>
        <p:nvSpPr>
          <p:cNvPr id="26" name="원호 25"/>
          <p:cNvSpPr/>
          <p:nvPr/>
        </p:nvSpPr>
        <p:spPr>
          <a:xfrm>
            <a:off x="6905973" y="1208314"/>
            <a:ext cx="3443628" cy="3443628"/>
          </a:xfrm>
          <a:prstGeom prst="arc">
            <a:avLst>
              <a:gd name="adj1" fmla="val 19080197"/>
              <a:gd name="adj2" fmla="val 194172"/>
            </a:avLst>
          </a:prstGeom>
          <a:ln w="76200">
            <a:solidFill>
              <a:schemeClr val="tx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원호 26"/>
          <p:cNvSpPr/>
          <p:nvPr/>
        </p:nvSpPr>
        <p:spPr>
          <a:xfrm>
            <a:off x="6905973" y="1208312"/>
            <a:ext cx="3443628" cy="3443628"/>
          </a:xfrm>
          <a:prstGeom prst="arc">
            <a:avLst>
              <a:gd name="adj1" fmla="val 3932687"/>
              <a:gd name="adj2" fmla="val 6796241"/>
            </a:avLst>
          </a:prstGeom>
          <a:ln w="76200">
            <a:solidFill>
              <a:schemeClr val="tx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원호 47"/>
          <p:cNvSpPr/>
          <p:nvPr/>
        </p:nvSpPr>
        <p:spPr>
          <a:xfrm>
            <a:off x="6905973" y="1208312"/>
            <a:ext cx="3443628" cy="3443628"/>
          </a:xfrm>
          <a:prstGeom prst="arc">
            <a:avLst>
              <a:gd name="adj1" fmla="val 10597219"/>
              <a:gd name="adj2" fmla="val 13414521"/>
            </a:avLst>
          </a:prstGeom>
          <a:ln w="76200">
            <a:solidFill>
              <a:schemeClr val="tx1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9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5390147" y="1266096"/>
            <a:ext cx="6429676" cy="2030934"/>
            <a:chOff x="5390147" y="1266096"/>
            <a:chExt cx="6429676" cy="2030934"/>
          </a:xfrm>
        </p:grpSpPr>
        <p:sp>
          <p:nvSpPr>
            <p:cNvPr id="3" name="직사각형 2"/>
            <p:cNvSpPr/>
            <p:nvPr/>
          </p:nvSpPr>
          <p:spPr>
            <a:xfrm>
              <a:off x="5390147" y="1266096"/>
              <a:ext cx="6429676" cy="2030934"/>
            </a:xfrm>
            <a:prstGeom prst="rect">
              <a:avLst/>
            </a:prstGeom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429297" y="3085922"/>
              <a:ext cx="6352674" cy="18287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553777" y="1371972"/>
              <a:ext cx="5601903" cy="15592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연결선 41"/>
            <p:cNvCxnSpPr/>
            <p:nvPr/>
          </p:nvCxnSpPr>
          <p:spPr>
            <a:xfrm>
              <a:off x="5727032" y="1814739"/>
              <a:ext cx="341696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07782" y="1400854"/>
              <a:ext cx="3570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solidFill>
                    <a:schemeClr val="accent3"/>
                  </a:solidFill>
                </a:rPr>
                <a:t>제목을 입력하세요</a:t>
              </a:r>
              <a:endParaRPr lang="ko-KR" altLang="en-US" sz="2000" dirty="0">
                <a:solidFill>
                  <a:schemeClr val="accent3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717406" y="1843617"/>
              <a:ext cx="5765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이곳에 내용을 입력하세요</a:t>
              </a:r>
              <a:endParaRPr lang="ko-KR" altLang="en-US" sz="1600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329448" y="312068"/>
            <a:ext cx="6586630" cy="727456"/>
            <a:chOff x="5329448" y="312068"/>
            <a:chExt cx="6586630" cy="727456"/>
          </a:xfrm>
        </p:grpSpPr>
        <p:sp>
          <p:nvSpPr>
            <p:cNvPr id="56" name="자유형 55"/>
            <p:cNvSpPr/>
            <p:nvPr/>
          </p:nvSpPr>
          <p:spPr>
            <a:xfrm flipH="1">
              <a:off x="5329448" y="312068"/>
              <a:ext cx="6586630" cy="727456"/>
            </a:xfrm>
            <a:custGeom>
              <a:avLst/>
              <a:gdLst>
                <a:gd name="connsiteX0" fmla="*/ 6281797 w 6586630"/>
                <a:gd name="connsiteY0" fmla="*/ 0 h 727456"/>
                <a:gd name="connsiteX1" fmla="*/ 304272 w 6586630"/>
                <a:gd name="connsiteY1" fmla="*/ 0 h 727456"/>
                <a:gd name="connsiteX2" fmla="*/ 304272 w 6586630"/>
                <a:gd name="connsiteY2" fmla="*/ 162715 h 727456"/>
                <a:gd name="connsiteX3" fmla="*/ 201014 w 6586630"/>
                <a:gd name="connsiteY3" fmla="*/ 162715 h 727456"/>
                <a:gd name="connsiteX4" fmla="*/ 0 w 6586630"/>
                <a:gd name="connsiteY4" fmla="*/ 363729 h 727456"/>
                <a:gd name="connsiteX5" fmla="*/ 201014 w 6586630"/>
                <a:gd name="connsiteY5" fmla="*/ 564743 h 727456"/>
                <a:gd name="connsiteX6" fmla="*/ 304272 w 6586630"/>
                <a:gd name="connsiteY6" fmla="*/ 564743 h 727456"/>
                <a:gd name="connsiteX7" fmla="*/ 304272 w 6586630"/>
                <a:gd name="connsiteY7" fmla="*/ 727456 h 727456"/>
                <a:gd name="connsiteX8" fmla="*/ 6281797 w 6586630"/>
                <a:gd name="connsiteY8" fmla="*/ 727456 h 727456"/>
                <a:gd name="connsiteX9" fmla="*/ 6281797 w 6586630"/>
                <a:gd name="connsiteY9" fmla="*/ 564743 h 727456"/>
                <a:gd name="connsiteX10" fmla="*/ 6385336 w 6586630"/>
                <a:gd name="connsiteY10" fmla="*/ 564743 h 727456"/>
                <a:gd name="connsiteX11" fmla="*/ 6586630 w 6586630"/>
                <a:gd name="connsiteY11" fmla="*/ 363729 h 727456"/>
                <a:gd name="connsiteX12" fmla="*/ 6385336 w 6586630"/>
                <a:gd name="connsiteY12" fmla="*/ 162715 h 727456"/>
                <a:gd name="connsiteX13" fmla="*/ 6281797 w 6586630"/>
                <a:gd name="connsiteY13" fmla="*/ 162715 h 72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86630" h="727456">
                  <a:moveTo>
                    <a:pt x="6281797" y="0"/>
                  </a:moveTo>
                  <a:lnTo>
                    <a:pt x="304272" y="0"/>
                  </a:lnTo>
                  <a:lnTo>
                    <a:pt x="304272" y="162715"/>
                  </a:lnTo>
                  <a:lnTo>
                    <a:pt x="201014" y="162715"/>
                  </a:lnTo>
                  <a:cubicBezTo>
                    <a:pt x="89997" y="162715"/>
                    <a:pt x="0" y="252712"/>
                    <a:pt x="0" y="363729"/>
                  </a:cubicBezTo>
                  <a:cubicBezTo>
                    <a:pt x="0" y="474746"/>
                    <a:pt x="89997" y="564743"/>
                    <a:pt x="201014" y="564743"/>
                  </a:cubicBezTo>
                  <a:lnTo>
                    <a:pt x="304272" y="564743"/>
                  </a:lnTo>
                  <a:lnTo>
                    <a:pt x="304272" y="727456"/>
                  </a:lnTo>
                  <a:lnTo>
                    <a:pt x="6281797" y="727456"/>
                  </a:lnTo>
                  <a:lnTo>
                    <a:pt x="6281797" y="564743"/>
                  </a:lnTo>
                  <a:lnTo>
                    <a:pt x="6385336" y="564743"/>
                  </a:lnTo>
                  <a:cubicBezTo>
                    <a:pt x="6496508" y="564743"/>
                    <a:pt x="6586630" y="474746"/>
                    <a:pt x="6586630" y="363729"/>
                  </a:cubicBezTo>
                  <a:cubicBezTo>
                    <a:pt x="6586630" y="252712"/>
                    <a:pt x="6496508" y="162715"/>
                    <a:pt x="6385336" y="162715"/>
                  </a:cubicBezTo>
                  <a:lnTo>
                    <a:pt x="6281797" y="162715"/>
                  </a:lnTo>
                  <a:close/>
                </a:path>
              </a:pathLst>
            </a:custGeom>
            <a:solidFill>
              <a:schemeClr val="accent6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5426451" y="595442"/>
              <a:ext cx="140163" cy="140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11661237" y="605716"/>
              <a:ext cx="140163" cy="140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59654" y="365126"/>
            <a:ext cx="5694145" cy="601526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b="1" dirty="0" smtClean="0"/>
              <a:t>제목을 입력하시오</a:t>
            </a:r>
            <a:endParaRPr lang="ko-KR" altLang="en-US" sz="2800" b="1" dirty="0"/>
          </a:p>
        </p:txBody>
      </p:sp>
      <p:grpSp>
        <p:nvGrpSpPr>
          <p:cNvPr id="4" name="그룹 3"/>
          <p:cNvGrpSpPr/>
          <p:nvPr/>
        </p:nvGrpSpPr>
        <p:grpSpPr>
          <a:xfrm>
            <a:off x="10380637" y="1327862"/>
            <a:ext cx="1617338" cy="1641906"/>
            <a:chOff x="7284111" y="1216316"/>
            <a:chExt cx="1969774" cy="1999696"/>
          </a:xfr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자유형 4"/>
            <p:cNvSpPr>
              <a:spLocks/>
            </p:cNvSpPr>
            <p:nvPr/>
          </p:nvSpPr>
          <p:spPr bwMode="auto">
            <a:xfrm>
              <a:off x="7284111" y="1216316"/>
              <a:ext cx="1969774" cy="1999696"/>
            </a:xfrm>
            <a:custGeom>
              <a:avLst/>
              <a:gdLst>
                <a:gd name="connsiteX0" fmla="*/ 1268576 w 1881188"/>
                <a:gd name="connsiteY0" fmla="*/ 0 h 1909763"/>
                <a:gd name="connsiteX1" fmla="*/ 1279152 w 1881188"/>
                <a:gd name="connsiteY1" fmla="*/ 529 h 1909763"/>
                <a:gd name="connsiteX2" fmla="*/ 1288669 w 1881188"/>
                <a:gd name="connsiteY2" fmla="*/ 3176 h 1909763"/>
                <a:gd name="connsiteX3" fmla="*/ 1297130 w 1881188"/>
                <a:gd name="connsiteY3" fmla="*/ 8469 h 1909763"/>
                <a:gd name="connsiteX4" fmla="*/ 1304532 w 1881188"/>
                <a:gd name="connsiteY4" fmla="*/ 15351 h 1909763"/>
                <a:gd name="connsiteX5" fmla="*/ 1309820 w 1881188"/>
                <a:gd name="connsiteY5" fmla="*/ 24349 h 1909763"/>
                <a:gd name="connsiteX6" fmla="*/ 1311935 w 1881188"/>
                <a:gd name="connsiteY6" fmla="*/ 34406 h 1909763"/>
                <a:gd name="connsiteX7" fmla="*/ 1316661 w 1881188"/>
                <a:gd name="connsiteY7" fmla="*/ 75721 h 1909763"/>
                <a:gd name="connsiteX8" fmla="*/ 1851555 w 1881188"/>
                <a:gd name="connsiteY8" fmla="*/ 111125 h 1909763"/>
                <a:gd name="connsiteX9" fmla="*/ 1861080 w 1881188"/>
                <a:gd name="connsiteY9" fmla="*/ 113771 h 1909763"/>
                <a:gd name="connsiteX10" fmla="*/ 1870605 w 1881188"/>
                <a:gd name="connsiteY10" fmla="*/ 119062 h 1909763"/>
                <a:gd name="connsiteX11" fmla="*/ 1876955 w 1881188"/>
                <a:gd name="connsiteY11" fmla="*/ 126471 h 1909763"/>
                <a:gd name="connsiteX12" fmla="*/ 1880659 w 1881188"/>
                <a:gd name="connsiteY12" fmla="*/ 135467 h 1909763"/>
                <a:gd name="connsiteX13" fmla="*/ 1881188 w 1881188"/>
                <a:gd name="connsiteY13" fmla="*/ 146050 h 1909763"/>
                <a:gd name="connsiteX14" fmla="*/ 1799167 w 1881188"/>
                <a:gd name="connsiteY14" fmla="*/ 1401234 h 1909763"/>
                <a:gd name="connsiteX15" fmla="*/ 1796522 w 1881188"/>
                <a:gd name="connsiteY15" fmla="*/ 1411288 h 1909763"/>
                <a:gd name="connsiteX16" fmla="*/ 1791230 w 1881188"/>
                <a:gd name="connsiteY16" fmla="*/ 1419754 h 1909763"/>
                <a:gd name="connsiteX17" fmla="*/ 1783292 w 1881188"/>
                <a:gd name="connsiteY17" fmla="*/ 1426634 h 1909763"/>
                <a:gd name="connsiteX18" fmla="*/ 1774297 w 1881188"/>
                <a:gd name="connsiteY18" fmla="*/ 1430338 h 1909763"/>
                <a:gd name="connsiteX19" fmla="*/ 1763713 w 1881188"/>
                <a:gd name="connsiteY19" fmla="*/ 1431925 h 1909763"/>
                <a:gd name="connsiteX20" fmla="*/ 1732100 w 1881188"/>
                <a:gd name="connsiteY20" fmla="*/ 1429815 h 1909763"/>
                <a:gd name="connsiteX21" fmla="*/ 1706213 w 1881188"/>
                <a:gd name="connsiteY21" fmla="*/ 1465075 h 1909763"/>
                <a:gd name="connsiteX22" fmla="*/ 1700783 w 1881188"/>
                <a:gd name="connsiteY22" fmla="*/ 1546732 h 1909763"/>
                <a:gd name="connsiteX23" fmla="*/ 1699196 w 1881188"/>
                <a:gd name="connsiteY23" fmla="*/ 1556264 h 1909763"/>
                <a:gd name="connsiteX24" fmla="*/ 1693907 w 1881188"/>
                <a:gd name="connsiteY24" fmla="*/ 1565267 h 1909763"/>
                <a:gd name="connsiteX25" fmla="*/ 1685973 w 1881188"/>
                <a:gd name="connsiteY25" fmla="*/ 1572152 h 1909763"/>
                <a:gd name="connsiteX26" fmla="*/ 1676982 w 1881188"/>
                <a:gd name="connsiteY26" fmla="*/ 1575859 h 1909763"/>
                <a:gd name="connsiteX27" fmla="*/ 1666403 w 1881188"/>
                <a:gd name="connsiteY27" fmla="*/ 1576388 h 1909763"/>
                <a:gd name="connsiteX28" fmla="*/ 1479532 w 1881188"/>
                <a:gd name="connsiteY28" fmla="*/ 1564100 h 1909763"/>
                <a:gd name="connsiteX29" fmla="*/ 1475853 w 1881188"/>
                <a:gd name="connsiteY29" fmla="*/ 1569993 h 1909763"/>
                <a:gd name="connsiteX30" fmla="*/ 1468450 w 1881188"/>
                <a:gd name="connsiteY30" fmla="*/ 1577404 h 1909763"/>
                <a:gd name="connsiteX31" fmla="*/ 1459990 w 1881188"/>
                <a:gd name="connsiteY31" fmla="*/ 1582168 h 1909763"/>
                <a:gd name="connsiteX32" fmla="*/ 1449943 w 1881188"/>
                <a:gd name="connsiteY32" fmla="*/ 1584814 h 1909763"/>
                <a:gd name="connsiteX33" fmla="*/ 1412797 w 1881188"/>
                <a:gd name="connsiteY33" fmla="*/ 1589050 h 1909763"/>
                <a:gd name="connsiteX34" fmla="*/ 1412876 w 1881188"/>
                <a:gd name="connsiteY34" fmla="*/ 1589537 h 1909763"/>
                <a:gd name="connsiteX35" fmla="*/ 1389115 w 1881188"/>
                <a:gd name="connsiteY35" fmla="*/ 1638181 h 1909763"/>
                <a:gd name="connsiteX36" fmla="*/ 1400175 w 1881188"/>
                <a:gd name="connsiteY36" fmla="*/ 1735138 h 1909763"/>
                <a:gd name="connsiteX37" fmla="*/ 1400175 w 1881188"/>
                <a:gd name="connsiteY37" fmla="*/ 1745192 h 1909763"/>
                <a:gd name="connsiteX38" fmla="*/ 1397001 w 1881188"/>
                <a:gd name="connsiteY38" fmla="*/ 1755246 h 1909763"/>
                <a:gd name="connsiteX39" fmla="*/ 1391712 w 1881188"/>
                <a:gd name="connsiteY39" fmla="*/ 1764242 h 1909763"/>
                <a:gd name="connsiteX40" fmla="*/ 1384835 w 1881188"/>
                <a:gd name="connsiteY40" fmla="*/ 1770592 h 1909763"/>
                <a:gd name="connsiteX41" fmla="*/ 1376372 w 1881188"/>
                <a:gd name="connsiteY41" fmla="*/ 1775884 h 1909763"/>
                <a:gd name="connsiteX42" fmla="*/ 1365792 w 1881188"/>
                <a:gd name="connsiteY42" fmla="*/ 1778530 h 1909763"/>
                <a:gd name="connsiteX43" fmla="*/ 215290 w 1881188"/>
                <a:gd name="connsiteY43" fmla="*/ 1909763 h 1909763"/>
                <a:gd name="connsiteX44" fmla="*/ 204710 w 1881188"/>
                <a:gd name="connsiteY44" fmla="*/ 1909763 h 1909763"/>
                <a:gd name="connsiteX45" fmla="*/ 204237 w 1881188"/>
                <a:gd name="connsiteY45" fmla="*/ 1909639 h 1909763"/>
                <a:gd name="connsiteX46" fmla="*/ 201851 w 1881188"/>
                <a:gd name="connsiteY46" fmla="*/ 1909763 h 1909763"/>
                <a:gd name="connsiteX47" fmla="*/ 191184 w 1881188"/>
                <a:gd name="connsiteY47" fmla="*/ 1907117 h 1909763"/>
                <a:gd name="connsiteX48" fmla="*/ 182651 w 1881188"/>
                <a:gd name="connsiteY48" fmla="*/ 1901296 h 1909763"/>
                <a:gd name="connsiteX49" fmla="*/ 176250 w 1881188"/>
                <a:gd name="connsiteY49" fmla="*/ 1893888 h 1909763"/>
                <a:gd name="connsiteX50" fmla="*/ 171984 w 1881188"/>
                <a:gd name="connsiteY50" fmla="*/ 1884363 h 1909763"/>
                <a:gd name="connsiteX51" fmla="*/ 171492 w 1881188"/>
                <a:gd name="connsiteY51" fmla="*/ 1875090 h 1909763"/>
                <a:gd name="connsiteX52" fmla="*/ 171450 w 1881188"/>
                <a:gd name="connsiteY52" fmla="*/ 1874841 h 1909763"/>
                <a:gd name="connsiteX53" fmla="*/ 162995 w 1881188"/>
                <a:gd name="connsiteY53" fmla="*/ 1800830 h 1909763"/>
                <a:gd name="connsiteX54" fmla="*/ 162576 w 1881188"/>
                <a:gd name="connsiteY54" fmla="*/ 1799156 h 1909763"/>
                <a:gd name="connsiteX55" fmla="*/ 1588 w 1881188"/>
                <a:gd name="connsiteY55" fmla="*/ 394816 h 1909763"/>
                <a:gd name="connsiteX56" fmla="*/ 1815 w 1881188"/>
                <a:gd name="connsiteY56" fmla="*/ 390063 h 1909763"/>
                <a:gd name="connsiteX57" fmla="*/ 529 w 1881188"/>
                <a:gd name="connsiteY57" fmla="*/ 378812 h 1909763"/>
                <a:gd name="connsiteX58" fmla="*/ 136 w 1881188"/>
                <a:gd name="connsiteY58" fmla="*/ 370544 h 1909763"/>
                <a:gd name="connsiteX59" fmla="*/ 0 w 1881188"/>
                <a:gd name="connsiteY59" fmla="*/ 369358 h 1909763"/>
                <a:gd name="connsiteX60" fmla="*/ 0 w 1881188"/>
                <a:gd name="connsiteY60" fmla="*/ 367703 h 1909763"/>
                <a:gd name="connsiteX61" fmla="*/ 0 w 1881188"/>
                <a:gd name="connsiteY61" fmla="*/ 358775 h 1909763"/>
                <a:gd name="connsiteX62" fmla="*/ 2645 w 1881188"/>
                <a:gd name="connsiteY62" fmla="*/ 349250 h 1909763"/>
                <a:gd name="connsiteX63" fmla="*/ 2960 w 1881188"/>
                <a:gd name="connsiteY63" fmla="*/ 348683 h 1909763"/>
                <a:gd name="connsiteX64" fmla="*/ 4234 w 1881188"/>
                <a:gd name="connsiteY64" fmla="*/ 339136 h 1909763"/>
                <a:gd name="connsiteX65" fmla="*/ 8996 w 1881188"/>
                <a:gd name="connsiteY65" fmla="*/ 323266 h 1909763"/>
                <a:gd name="connsiteX66" fmla="*/ 14288 w 1881188"/>
                <a:gd name="connsiteY66" fmla="*/ 305809 h 1909763"/>
                <a:gd name="connsiteX67" fmla="*/ 20638 w 1881188"/>
                <a:gd name="connsiteY67" fmla="*/ 288352 h 1909763"/>
                <a:gd name="connsiteX68" fmla="*/ 28046 w 1881188"/>
                <a:gd name="connsiteY68" fmla="*/ 271953 h 1909763"/>
                <a:gd name="connsiteX69" fmla="*/ 49213 w 1881188"/>
                <a:gd name="connsiteY69" fmla="*/ 224342 h 1909763"/>
                <a:gd name="connsiteX70" fmla="*/ 54504 w 1881188"/>
                <a:gd name="connsiteY70" fmla="*/ 214820 h 1909763"/>
                <a:gd name="connsiteX71" fmla="*/ 59796 w 1881188"/>
                <a:gd name="connsiteY71" fmla="*/ 203711 h 1909763"/>
                <a:gd name="connsiteX72" fmla="*/ 65617 w 1881188"/>
                <a:gd name="connsiteY72" fmla="*/ 193131 h 1909763"/>
                <a:gd name="connsiteX73" fmla="*/ 71438 w 1881188"/>
                <a:gd name="connsiteY73" fmla="*/ 182021 h 1909763"/>
                <a:gd name="connsiteX74" fmla="*/ 77259 w 1881188"/>
                <a:gd name="connsiteY74" fmla="*/ 172499 h 1909763"/>
                <a:gd name="connsiteX75" fmla="*/ 83079 w 1881188"/>
                <a:gd name="connsiteY75" fmla="*/ 162977 h 1909763"/>
                <a:gd name="connsiteX76" fmla="*/ 85280 w 1881188"/>
                <a:gd name="connsiteY76" fmla="*/ 159977 h 1909763"/>
                <a:gd name="connsiteX77" fmla="*/ 86782 w 1881188"/>
                <a:gd name="connsiteY77" fmla="*/ 154564 h 1909763"/>
                <a:gd name="connsiteX78" fmla="*/ 92070 w 1881188"/>
                <a:gd name="connsiteY78" fmla="*/ 146095 h 1909763"/>
                <a:gd name="connsiteX79" fmla="*/ 98944 w 1881188"/>
                <a:gd name="connsiteY79" fmla="*/ 138684 h 1909763"/>
                <a:gd name="connsiteX80" fmla="*/ 108462 w 1881188"/>
                <a:gd name="connsiteY80" fmla="*/ 134450 h 1909763"/>
                <a:gd name="connsiteX81" fmla="*/ 118508 w 1881188"/>
                <a:gd name="connsiteY81" fmla="*/ 131803 h 19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81188" h="1909763">
                  <a:moveTo>
                    <a:pt x="1268576" y="0"/>
                  </a:moveTo>
                  <a:lnTo>
                    <a:pt x="1279152" y="529"/>
                  </a:lnTo>
                  <a:lnTo>
                    <a:pt x="1288669" y="3176"/>
                  </a:lnTo>
                  <a:lnTo>
                    <a:pt x="1297130" y="8469"/>
                  </a:lnTo>
                  <a:lnTo>
                    <a:pt x="1304532" y="15351"/>
                  </a:lnTo>
                  <a:lnTo>
                    <a:pt x="1309820" y="24349"/>
                  </a:lnTo>
                  <a:lnTo>
                    <a:pt x="1311935" y="34406"/>
                  </a:lnTo>
                  <a:lnTo>
                    <a:pt x="1316661" y="75721"/>
                  </a:lnTo>
                  <a:lnTo>
                    <a:pt x="1851555" y="111125"/>
                  </a:lnTo>
                  <a:lnTo>
                    <a:pt x="1861080" y="113771"/>
                  </a:lnTo>
                  <a:lnTo>
                    <a:pt x="1870605" y="119062"/>
                  </a:lnTo>
                  <a:lnTo>
                    <a:pt x="1876955" y="126471"/>
                  </a:lnTo>
                  <a:lnTo>
                    <a:pt x="1880659" y="135467"/>
                  </a:lnTo>
                  <a:lnTo>
                    <a:pt x="1881188" y="146050"/>
                  </a:lnTo>
                  <a:lnTo>
                    <a:pt x="1799167" y="1401234"/>
                  </a:lnTo>
                  <a:lnTo>
                    <a:pt x="1796522" y="1411288"/>
                  </a:lnTo>
                  <a:lnTo>
                    <a:pt x="1791230" y="1419754"/>
                  </a:lnTo>
                  <a:lnTo>
                    <a:pt x="1783292" y="1426634"/>
                  </a:lnTo>
                  <a:lnTo>
                    <a:pt x="1774297" y="1430338"/>
                  </a:lnTo>
                  <a:lnTo>
                    <a:pt x="1763713" y="1431925"/>
                  </a:lnTo>
                  <a:lnTo>
                    <a:pt x="1732100" y="1429815"/>
                  </a:lnTo>
                  <a:lnTo>
                    <a:pt x="1706213" y="1465075"/>
                  </a:lnTo>
                  <a:lnTo>
                    <a:pt x="1700783" y="1546732"/>
                  </a:lnTo>
                  <a:lnTo>
                    <a:pt x="1699196" y="1556264"/>
                  </a:lnTo>
                  <a:lnTo>
                    <a:pt x="1693907" y="1565267"/>
                  </a:lnTo>
                  <a:lnTo>
                    <a:pt x="1685973" y="1572152"/>
                  </a:lnTo>
                  <a:lnTo>
                    <a:pt x="1676982" y="1575859"/>
                  </a:lnTo>
                  <a:lnTo>
                    <a:pt x="1666403" y="1576388"/>
                  </a:lnTo>
                  <a:lnTo>
                    <a:pt x="1479532" y="1564100"/>
                  </a:lnTo>
                  <a:lnTo>
                    <a:pt x="1475853" y="1569993"/>
                  </a:lnTo>
                  <a:lnTo>
                    <a:pt x="1468450" y="1577404"/>
                  </a:lnTo>
                  <a:lnTo>
                    <a:pt x="1459990" y="1582168"/>
                  </a:lnTo>
                  <a:lnTo>
                    <a:pt x="1449943" y="1584814"/>
                  </a:lnTo>
                  <a:lnTo>
                    <a:pt x="1412797" y="1589050"/>
                  </a:lnTo>
                  <a:lnTo>
                    <a:pt x="1412876" y="1589537"/>
                  </a:lnTo>
                  <a:lnTo>
                    <a:pt x="1389115" y="1638181"/>
                  </a:lnTo>
                  <a:lnTo>
                    <a:pt x="1400175" y="1735138"/>
                  </a:lnTo>
                  <a:lnTo>
                    <a:pt x="1400175" y="1745192"/>
                  </a:lnTo>
                  <a:lnTo>
                    <a:pt x="1397001" y="1755246"/>
                  </a:lnTo>
                  <a:lnTo>
                    <a:pt x="1391712" y="1764242"/>
                  </a:lnTo>
                  <a:lnTo>
                    <a:pt x="1384835" y="1770592"/>
                  </a:lnTo>
                  <a:lnTo>
                    <a:pt x="1376372" y="1775884"/>
                  </a:lnTo>
                  <a:lnTo>
                    <a:pt x="1365792" y="1778530"/>
                  </a:lnTo>
                  <a:lnTo>
                    <a:pt x="215290" y="1909763"/>
                  </a:lnTo>
                  <a:lnTo>
                    <a:pt x="204710" y="1909763"/>
                  </a:lnTo>
                  <a:lnTo>
                    <a:pt x="204237" y="1909639"/>
                  </a:lnTo>
                  <a:lnTo>
                    <a:pt x="201851" y="1909763"/>
                  </a:lnTo>
                  <a:lnTo>
                    <a:pt x="191184" y="1907117"/>
                  </a:lnTo>
                  <a:lnTo>
                    <a:pt x="182651" y="1901296"/>
                  </a:lnTo>
                  <a:lnTo>
                    <a:pt x="176250" y="1893888"/>
                  </a:lnTo>
                  <a:lnTo>
                    <a:pt x="171984" y="1884363"/>
                  </a:lnTo>
                  <a:lnTo>
                    <a:pt x="171492" y="1875090"/>
                  </a:lnTo>
                  <a:lnTo>
                    <a:pt x="171450" y="1874841"/>
                  </a:lnTo>
                  <a:lnTo>
                    <a:pt x="162995" y="1800830"/>
                  </a:lnTo>
                  <a:lnTo>
                    <a:pt x="162576" y="1799156"/>
                  </a:lnTo>
                  <a:lnTo>
                    <a:pt x="1588" y="394816"/>
                  </a:lnTo>
                  <a:lnTo>
                    <a:pt x="1815" y="390063"/>
                  </a:lnTo>
                  <a:lnTo>
                    <a:pt x="529" y="378812"/>
                  </a:lnTo>
                  <a:lnTo>
                    <a:pt x="136" y="370544"/>
                  </a:lnTo>
                  <a:lnTo>
                    <a:pt x="0" y="369358"/>
                  </a:lnTo>
                  <a:lnTo>
                    <a:pt x="0" y="367703"/>
                  </a:lnTo>
                  <a:lnTo>
                    <a:pt x="0" y="358775"/>
                  </a:lnTo>
                  <a:lnTo>
                    <a:pt x="2645" y="349250"/>
                  </a:lnTo>
                  <a:lnTo>
                    <a:pt x="2960" y="348683"/>
                  </a:lnTo>
                  <a:lnTo>
                    <a:pt x="4234" y="339136"/>
                  </a:lnTo>
                  <a:lnTo>
                    <a:pt x="8996" y="323266"/>
                  </a:lnTo>
                  <a:lnTo>
                    <a:pt x="14288" y="305809"/>
                  </a:lnTo>
                  <a:lnTo>
                    <a:pt x="20638" y="288352"/>
                  </a:lnTo>
                  <a:lnTo>
                    <a:pt x="28046" y="271953"/>
                  </a:lnTo>
                  <a:lnTo>
                    <a:pt x="49213" y="224342"/>
                  </a:lnTo>
                  <a:lnTo>
                    <a:pt x="54504" y="214820"/>
                  </a:lnTo>
                  <a:lnTo>
                    <a:pt x="59796" y="203711"/>
                  </a:lnTo>
                  <a:lnTo>
                    <a:pt x="65617" y="193131"/>
                  </a:lnTo>
                  <a:lnTo>
                    <a:pt x="71438" y="182021"/>
                  </a:lnTo>
                  <a:lnTo>
                    <a:pt x="77259" y="172499"/>
                  </a:lnTo>
                  <a:lnTo>
                    <a:pt x="83079" y="162977"/>
                  </a:lnTo>
                  <a:lnTo>
                    <a:pt x="85280" y="159977"/>
                  </a:lnTo>
                  <a:lnTo>
                    <a:pt x="86782" y="154564"/>
                  </a:lnTo>
                  <a:lnTo>
                    <a:pt x="92070" y="146095"/>
                  </a:lnTo>
                  <a:lnTo>
                    <a:pt x="98944" y="138684"/>
                  </a:lnTo>
                  <a:lnTo>
                    <a:pt x="108462" y="134450"/>
                  </a:lnTo>
                  <a:lnTo>
                    <a:pt x="118508" y="131803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Freeform 89"/>
            <p:cNvSpPr>
              <a:spLocks/>
            </p:cNvSpPr>
            <p:nvPr/>
          </p:nvSpPr>
          <p:spPr bwMode="auto">
            <a:xfrm>
              <a:off x="7325573" y="1451790"/>
              <a:ext cx="1400175" cy="1716088"/>
            </a:xfrm>
            <a:custGeom>
              <a:avLst/>
              <a:gdLst>
                <a:gd name="T0" fmla="*/ 2240 w 2647"/>
                <a:gd name="T1" fmla="*/ 0 h 3243"/>
                <a:gd name="T2" fmla="*/ 2261 w 2647"/>
                <a:gd name="T3" fmla="*/ 2 h 3243"/>
                <a:gd name="T4" fmla="*/ 2278 w 2647"/>
                <a:gd name="T5" fmla="*/ 6 h 3243"/>
                <a:gd name="T6" fmla="*/ 2295 w 2647"/>
                <a:gd name="T7" fmla="*/ 16 h 3243"/>
                <a:gd name="T8" fmla="*/ 2307 w 2647"/>
                <a:gd name="T9" fmla="*/ 30 h 3243"/>
                <a:gd name="T10" fmla="*/ 2317 w 2647"/>
                <a:gd name="T11" fmla="*/ 47 h 3243"/>
                <a:gd name="T12" fmla="*/ 2322 w 2647"/>
                <a:gd name="T13" fmla="*/ 65 h 3243"/>
                <a:gd name="T14" fmla="*/ 2647 w 2647"/>
                <a:gd name="T15" fmla="*/ 2913 h 3243"/>
                <a:gd name="T16" fmla="*/ 2647 w 2647"/>
                <a:gd name="T17" fmla="*/ 2932 h 3243"/>
                <a:gd name="T18" fmla="*/ 2641 w 2647"/>
                <a:gd name="T19" fmla="*/ 2951 h 3243"/>
                <a:gd name="T20" fmla="*/ 2631 w 2647"/>
                <a:gd name="T21" fmla="*/ 2968 h 3243"/>
                <a:gd name="T22" fmla="*/ 2618 w 2647"/>
                <a:gd name="T23" fmla="*/ 2980 h 3243"/>
                <a:gd name="T24" fmla="*/ 2602 w 2647"/>
                <a:gd name="T25" fmla="*/ 2990 h 3243"/>
                <a:gd name="T26" fmla="*/ 2582 w 2647"/>
                <a:gd name="T27" fmla="*/ 2995 h 3243"/>
                <a:gd name="T28" fmla="*/ 407 w 2647"/>
                <a:gd name="T29" fmla="*/ 3243 h 3243"/>
                <a:gd name="T30" fmla="*/ 387 w 2647"/>
                <a:gd name="T31" fmla="*/ 3243 h 3243"/>
                <a:gd name="T32" fmla="*/ 368 w 2647"/>
                <a:gd name="T33" fmla="*/ 3238 h 3243"/>
                <a:gd name="T34" fmla="*/ 352 w 2647"/>
                <a:gd name="T35" fmla="*/ 3228 h 3243"/>
                <a:gd name="T36" fmla="*/ 340 w 2647"/>
                <a:gd name="T37" fmla="*/ 3215 h 3243"/>
                <a:gd name="T38" fmla="*/ 330 w 2647"/>
                <a:gd name="T39" fmla="*/ 3197 h 3243"/>
                <a:gd name="T40" fmla="*/ 325 w 2647"/>
                <a:gd name="T41" fmla="*/ 3179 h 3243"/>
                <a:gd name="T42" fmla="*/ 0 w 2647"/>
                <a:gd name="T43" fmla="*/ 332 h 3243"/>
                <a:gd name="T44" fmla="*/ 0 w 2647"/>
                <a:gd name="T45" fmla="*/ 312 h 3243"/>
                <a:gd name="T46" fmla="*/ 5 w 2647"/>
                <a:gd name="T47" fmla="*/ 294 h 3243"/>
                <a:gd name="T48" fmla="*/ 15 w 2647"/>
                <a:gd name="T49" fmla="*/ 276 h 3243"/>
                <a:gd name="T50" fmla="*/ 28 w 2647"/>
                <a:gd name="T51" fmla="*/ 264 h 3243"/>
                <a:gd name="T52" fmla="*/ 45 w 2647"/>
                <a:gd name="T53" fmla="*/ 254 h 3243"/>
                <a:gd name="T54" fmla="*/ 65 w 2647"/>
                <a:gd name="T55" fmla="*/ 249 h 3243"/>
                <a:gd name="T56" fmla="*/ 2240 w 2647"/>
                <a:gd name="T57" fmla="*/ 0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7" h="3243">
                  <a:moveTo>
                    <a:pt x="2240" y="0"/>
                  </a:moveTo>
                  <a:lnTo>
                    <a:pt x="2261" y="2"/>
                  </a:lnTo>
                  <a:lnTo>
                    <a:pt x="2278" y="6"/>
                  </a:lnTo>
                  <a:lnTo>
                    <a:pt x="2295" y="16"/>
                  </a:lnTo>
                  <a:lnTo>
                    <a:pt x="2307" y="30"/>
                  </a:lnTo>
                  <a:lnTo>
                    <a:pt x="2317" y="47"/>
                  </a:lnTo>
                  <a:lnTo>
                    <a:pt x="2322" y="65"/>
                  </a:lnTo>
                  <a:lnTo>
                    <a:pt x="2647" y="2913"/>
                  </a:lnTo>
                  <a:lnTo>
                    <a:pt x="2647" y="2932"/>
                  </a:lnTo>
                  <a:lnTo>
                    <a:pt x="2641" y="2951"/>
                  </a:lnTo>
                  <a:lnTo>
                    <a:pt x="2631" y="2968"/>
                  </a:lnTo>
                  <a:lnTo>
                    <a:pt x="2618" y="2980"/>
                  </a:lnTo>
                  <a:lnTo>
                    <a:pt x="2602" y="2990"/>
                  </a:lnTo>
                  <a:lnTo>
                    <a:pt x="2582" y="2995"/>
                  </a:lnTo>
                  <a:lnTo>
                    <a:pt x="407" y="3243"/>
                  </a:lnTo>
                  <a:lnTo>
                    <a:pt x="387" y="3243"/>
                  </a:lnTo>
                  <a:lnTo>
                    <a:pt x="368" y="3238"/>
                  </a:lnTo>
                  <a:lnTo>
                    <a:pt x="352" y="3228"/>
                  </a:lnTo>
                  <a:lnTo>
                    <a:pt x="340" y="3215"/>
                  </a:lnTo>
                  <a:lnTo>
                    <a:pt x="330" y="3197"/>
                  </a:lnTo>
                  <a:lnTo>
                    <a:pt x="325" y="3179"/>
                  </a:lnTo>
                  <a:lnTo>
                    <a:pt x="0" y="332"/>
                  </a:lnTo>
                  <a:lnTo>
                    <a:pt x="0" y="312"/>
                  </a:lnTo>
                  <a:lnTo>
                    <a:pt x="5" y="294"/>
                  </a:lnTo>
                  <a:lnTo>
                    <a:pt x="15" y="276"/>
                  </a:lnTo>
                  <a:lnTo>
                    <a:pt x="28" y="264"/>
                  </a:lnTo>
                  <a:lnTo>
                    <a:pt x="45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0"/>
            <p:cNvSpPr>
              <a:spLocks/>
            </p:cNvSpPr>
            <p:nvPr/>
          </p:nvSpPr>
          <p:spPr bwMode="auto">
            <a:xfrm>
              <a:off x="7327161" y="1477190"/>
              <a:ext cx="1411288" cy="1614488"/>
            </a:xfrm>
            <a:custGeom>
              <a:avLst/>
              <a:gdLst>
                <a:gd name="T0" fmla="*/ 2241 w 2665"/>
                <a:gd name="T1" fmla="*/ 0 h 3050"/>
                <a:gd name="T2" fmla="*/ 2665 w 2665"/>
                <a:gd name="T3" fmla="*/ 2589 h 3050"/>
                <a:gd name="T4" fmla="*/ 2561 w 2665"/>
                <a:gd name="T5" fmla="*/ 2802 h 3050"/>
                <a:gd name="T6" fmla="*/ 385 w 2665"/>
                <a:gd name="T7" fmla="*/ 3050 h 3050"/>
                <a:gd name="T8" fmla="*/ 365 w 2665"/>
                <a:gd name="T9" fmla="*/ 3050 h 3050"/>
                <a:gd name="T10" fmla="*/ 347 w 2665"/>
                <a:gd name="T11" fmla="*/ 3045 h 3050"/>
                <a:gd name="T12" fmla="*/ 331 w 2665"/>
                <a:gd name="T13" fmla="*/ 3035 h 3050"/>
                <a:gd name="T14" fmla="*/ 317 w 2665"/>
                <a:gd name="T15" fmla="*/ 3022 h 3050"/>
                <a:gd name="T16" fmla="*/ 309 w 2665"/>
                <a:gd name="T17" fmla="*/ 3005 h 3050"/>
                <a:gd name="T18" fmla="*/ 304 w 2665"/>
                <a:gd name="T19" fmla="*/ 2985 h 3050"/>
                <a:gd name="T20" fmla="*/ 0 w 2665"/>
                <a:gd name="T21" fmla="*/ 332 h 3050"/>
                <a:gd name="T22" fmla="*/ 1 w 2665"/>
                <a:gd name="T23" fmla="*/ 311 h 3050"/>
                <a:gd name="T24" fmla="*/ 6 w 2665"/>
                <a:gd name="T25" fmla="*/ 293 h 3050"/>
                <a:gd name="T26" fmla="*/ 16 w 2665"/>
                <a:gd name="T27" fmla="*/ 277 h 3050"/>
                <a:gd name="T28" fmla="*/ 29 w 2665"/>
                <a:gd name="T29" fmla="*/ 264 h 3050"/>
                <a:gd name="T30" fmla="*/ 46 w 2665"/>
                <a:gd name="T31" fmla="*/ 254 h 3050"/>
                <a:gd name="T32" fmla="*/ 65 w 2665"/>
                <a:gd name="T33" fmla="*/ 250 h 3050"/>
                <a:gd name="T34" fmla="*/ 2241 w 2665"/>
                <a:gd name="T35" fmla="*/ 0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5" h="3050">
                  <a:moveTo>
                    <a:pt x="2241" y="0"/>
                  </a:moveTo>
                  <a:lnTo>
                    <a:pt x="2665" y="2589"/>
                  </a:lnTo>
                  <a:lnTo>
                    <a:pt x="2561" y="2802"/>
                  </a:lnTo>
                  <a:lnTo>
                    <a:pt x="385" y="3050"/>
                  </a:lnTo>
                  <a:lnTo>
                    <a:pt x="365" y="3050"/>
                  </a:lnTo>
                  <a:lnTo>
                    <a:pt x="347" y="3045"/>
                  </a:lnTo>
                  <a:lnTo>
                    <a:pt x="331" y="3035"/>
                  </a:lnTo>
                  <a:lnTo>
                    <a:pt x="317" y="3022"/>
                  </a:lnTo>
                  <a:lnTo>
                    <a:pt x="309" y="3005"/>
                  </a:lnTo>
                  <a:lnTo>
                    <a:pt x="304" y="2985"/>
                  </a:lnTo>
                  <a:lnTo>
                    <a:pt x="0" y="332"/>
                  </a:lnTo>
                  <a:lnTo>
                    <a:pt x="1" y="311"/>
                  </a:lnTo>
                  <a:lnTo>
                    <a:pt x="6" y="293"/>
                  </a:lnTo>
                  <a:lnTo>
                    <a:pt x="16" y="277"/>
                  </a:lnTo>
                  <a:lnTo>
                    <a:pt x="29" y="264"/>
                  </a:lnTo>
                  <a:lnTo>
                    <a:pt x="46" y="254"/>
                  </a:lnTo>
                  <a:lnTo>
                    <a:pt x="65" y="250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C3D2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7325573" y="1399403"/>
              <a:ext cx="257175" cy="1743075"/>
            </a:xfrm>
            <a:custGeom>
              <a:avLst/>
              <a:gdLst>
                <a:gd name="T0" fmla="*/ 193 w 486"/>
                <a:gd name="T1" fmla="*/ 0 h 3295"/>
                <a:gd name="T2" fmla="*/ 197 w 486"/>
                <a:gd name="T3" fmla="*/ 1 h 3295"/>
                <a:gd name="T4" fmla="*/ 200 w 486"/>
                <a:gd name="T5" fmla="*/ 9 h 3295"/>
                <a:gd name="T6" fmla="*/ 485 w 486"/>
                <a:gd name="T7" fmla="*/ 2928 h 3295"/>
                <a:gd name="T8" fmla="*/ 486 w 486"/>
                <a:gd name="T9" fmla="*/ 2948 h 3295"/>
                <a:gd name="T10" fmla="*/ 482 w 486"/>
                <a:gd name="T11" fmla="*/ 2974 h 3295"/>
                <a:gd name="T12" fmla="*/ 477 w 486"/>
                <a:gd name="T13" fmla="*/ 3002 h 3295"/>
                <a:gd name="T14" fmla="*/ 469 w 486"/>
                <a:gd name="T15" fmla="*/ 3034 h 3295"/>
                <a:gd name="T16" fmla="*/ 459 w 486"/>
                <a:gd name="T17" fmla="*/ 3067 h 3295"/>
                <a:gd name="T18" fmla="*/ 447 w 486"/>
                <a:gd name="T19" fmla="*/ 3099 h 3295"/>
                <a:gd name="T20" fmla="*/ 433 w 486"/>
                <a:gd name="T21" fmla="*/ 3131 h 3295"/>
                <a:gd name="T22" fmla="*/ 393 w 486"/>
                <a:gd name="T23" fmla="*/ 3221 h 3295"/>
                <a:gd name="T24" fmla="*/ 380 w 486"/>
                <a:gd name="T25" fmla="*/ 3245 h 3295"/>
                <a:gd name="T26" fmla="*/ 368 w 486"/>
                <a:gd name="T27" fmla="*/ 3265 h 3295"/>
                <a:gd name="T28" fmla="*/ 357 w 486"/>
                <a:gd name="T29" fmla="*/ 3281 h 3295"/>
                <a:gd name="T30" fmla="*/ 347 w 486"/>
                <a:gd name="T31" fmla="*/ 3290 h 3295"/>
                <a:gd name="T32" fmla="*/ 339 w 486"/>
                <a:gd name="T33" fmla="*/ 3295 h 3295"/>
                <a:gd name="T34" fmla="*/ 333 w 486"/>
                <a:gd name="T35" fmla="*/ 3295 h 3295"/>
                <a:gd name="T36" fmla="*/ 326 w 486"/>
                <a:gd name="T37" fmla="*/ 3289 h 3295"/>
                <a:gd name="T38" fmla="*/ 324 w 486"/>
                <a:gd name="T39" fmla="*/ 3277 h 3295"/>
                <a:gd name="T40" fmla="*/ 1 w 486"/>
                <a:gd name="T41" fmla="*/ 449 h 3295"/>
                <a:gd name="T42" fmla="*/ 0 w 486"/>
                <a:gd name="T43" fmla="*/ 428 h 3295"/>
                <a:gd name="T44" fmla="*/ 4 w 486"/>
                <a:gd name="T45" fmla="*/ 404 h 3295"/>
                <a:gd name="T46" fmla="*/ 8 w 486"/>
                <a:gd name="T47" fmla="*/ 374 h 3295"/>
                <a:gd name="T48" fmla="*/ 17 w 486"/>
                <a:gd name="T49" fmla="*/ 344 h 3295"/>
                <a:gd name="T50" fmla="*/ 27 w 486"/>
                <a:gd name="T51" fmla="*/ 311 h 3295"/>
                <a:gd name="T52" fmla="*/ 39 w 486"/>
                <a:gd name="T53" fmla="*/ 278 h 3295"/>
                <a:gd name="T54" fmla="*/ 53 w 486"/>
                <a:gd name="T55" fmla="*/ 247 h 3295"/>
                <a:gd name="T56" fmla="*/ 93 w 486"/>
                <a:gd name="T57" fmla="*/ 157 h 3295"/>
                <a:gd name="T58" fmla="*/ 103 w 486"/>
                <a:gd name="T59" fmla="*/ 139 h 3295"/>
                <a:gd name="T60" fmla="*/ 113 w 486"/>
                <a:gd name="T61" fmla="*/ 118 h 3295"/>
                <a:gd name="T62" fmla="*/ 124 w 486"/>
                <a:gd name="T63" fmla="*/ 98 h 3295"/>
                <a:gd name="T64" fmla="*/ 135 w 486"/>
                <a:gd name="T65" fmla="*/ 77 h 3295"/>
                <a:gd name="T66" fmla="*/ 146 w 486"/>
                <a:gd name="T67" fmla="*/ 59 h 3295"/>
                <a:gd name="T68" fmla="*/ 157 w 486"/>
                <a:gd name="T69" fmla="*/ 41 h 3295"/>
                <a:gd name="T70" fmla="*/ 168 w 486"/>
                <a:gd name="T71" fmla="*/ 26 h 3295"/>
                <a:gd name="T72" fmla="*/ 178 w 486"/>
                <a:gd name="T73" fmla="*/ 14 h 3295"/>
                <a:gd name="T74" fmla="*/ 186 w 486"/>
                <a:gd name="T75" fmla="*/ 5 h 3295"/>
                <a:gd name="T76" fmla="*/ 193 w 486"/>
                <a:gd name="T77" fmla="*/ 0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295">
                  <a:moveTo>
                    <a:pt x="193" y="0"/>
                  </a:moveTo>
                  <a:lnTo>
                    <a:pt x="197" y="1"/>
                  </a:lnTo>
                  <a:lnTo>
                    <a:pt x="200" y="9"/>
                  </a:lnTo>
                  <a:lnTo>
                    <a:pt x="485" y="2928"/>
                  </a:lnTo>
                  <a:lnTo>
                    <a:pt x="486" y="2948"/>
                  </a:lnTo>
                  <a:lnTo>
                    <a:pt x="482" y="2974"/>
                  </a:lnTo>
                  <a:lnTo>
                    <a:pt x="477" y="3002"/>
                  </a:lnTo>
                  <a:lnTo>
                    <a:pt x="469" y="3034"/>
                  </a:lnTo>
                  <a:lnTo>
                    <a:pt x="459" y="3067"/>
                  </a:lnTo>
                  <a:lnTo>
                    <a:pt x="447" y="3099"/>
                  </a:lnTo>
                  <a:lnTo>
                    <a:pt x="433" y="3131"/>
                  </a:lnTo>
                  <a:lnTo>
                    <a:pt x="393" y="3221"/>
                  </a:lnTo>
                  <a:lnTo>
                    <a:pt x="380" y="3245"/>
                  </a:lnTo>
                  <a:lnTo>
                    <a:pt x="368" y="3265"/>
                  </a:lnTo>
                  <a:lnTo>
                    <a:pt x="357" y="3281"/>
                  </a:lnTo>
                  <a:lnTo>
                    <a:pt x="347" y="3290"/>
                  </a:lnTo>
                  <a:lnTo>
                    <a:pt x="339" y="3295"/>
                  </a:lnTo>
                  <a:lnTo>
                    <a:pt x="333" y="3295"/>
                  </a:lnTo>
                  <a:lnTo>
                    <a:pt x="326" y="3289"/>
                  </a:lnTo>
                  <a:lnTo>
                    <a:pt x="324" y="3277"/>
                  </a:lnTo>
                  <a:lnTo>
                    <a:pt x="1" y="449"/>
                  </a:lnTo>
                  <a:lnTo>
                    <a:pt x="0" y="428"/>
                  </a:lnTo>
                  <a:lnTo>
                    <a:pt x="4" y="404"/>
                  </a:lnTo>
                  <a:lnTo>
                    <a:pt x="8" y="374"/>
                  </a:lnTo>
                  <a:lnTo>
                    <a:pt x="17" y="344"/>
                  </a:lnTo>
                  <a:lnTo>
                    <a:pt x="27" y="311"/>
                  </a:lnTo>
                  <a:lnTo>
                    <a:pt x="39" y="278"/>
                  </a:lnTo>
                  <a:lnTo>
                    <a:pt x="53" y="247"/>
                  </a:lnTo>
                  <a:lnTo>
                    <a:pt x="93" y="157"/>
                  </a:lnTo>
                  <a:lnTo>
                    <a:pt x="103" y="139"/>
                  </a:lnTo>
                  <a:lnTo>
                    <a:pt x="113" y="118"/>
                  </a:lnTo>
                  <a:lnTo>
                    <a:pt x="124" y="98"/>
                  </a:lnTo>
                  <a:lnTo>
                    <a:pt x="135" y="77"/>
                  </a:lnTo>
                  <a:lnTo>
                    <a:pt x="146" y="59"/>
                  </a:lnTo>
                  <a:lnTo>
                    <a:pt x="157" y="41"/>
                  </a:lnTo>
                  <a:lnTo>
                    <a:pt x="168" y="26"/>
                  </a:lnTo>
                  <a:lnTo>
                    <a:pt x="178" y="14"/>
                  </a:lnTo>
                  <a:lnTo>
                    <a:pt x="186" y="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7497023" y="2936103"/>
              <a:ext cx="134938" cy="231775"/>
            </a:xfrm>
            <a:custGeom>
              <a:avLst/>
              <a:gdLst>
                <a:gd name="T0" fmla="*/ 195 w 253"/>
                <a:gd name="T1" fmla="*/ 0 h 438"/>
                <a:gd name="T2" fmla="*/ 215 w 253"/>
                <a:gd name="T3" fmla="*/ 5 h 438"/>
                <a:gd name="T4" fmla="*/ 232 w 253"/>
                <a:gd name="T5" fmla="*/ 16 h 438"/>
                <a:gd name="T6" fmla="*/ 244 w 253"/>
                <a:gd name="T7" fmla="*/ 31 h 438"/>
                <a:gd name="T8" fmla="*/ 252 w 253"/>
                <a:gd name="T9" fmla="*/ 49 h 438"/>
                <a:gd name="T10" fmla="*/ 253 w 253"/>
                <a:gd name="T11" fmla="*/ 68 h 438"/>
                <a:gd name="T12" fmla="*/ 248 w 253"/>
                <a:gd name="T13" fmla="*/ 87 h 438"/>
                <a:gd name="T14" fmla="*/ 119 w 253"/>
                <a:gd name="T15" fmla="*/ 400 h 438"/>
                <a:gd name="T16" fmla="*/ 108 w 253"/>
                <a:gd name="T17" fmla="*/ 417 h 438"/>
                <a:gd name="T18" fmla="*/ 93 w 253"/>
                <a:gd name="T19" fmla="*/ 430 h 438"/>
                <a:gd name="T20" fmla="*/ 76 w 253"/>
                <a:gd name="T21" fmla="*/ 437 h 438"/>
                <a:gd name="T22" fmla="*/ 57 w 253"/>
                <a:gd name="T23" fmla="*/ 438 h 438"/>
                <a:gd name="T24" fmla="*/ 37 w 253"/>
                <a:gd name="T25" fmla="*/ 433 h 438"/>
                <a:gd name="T26" fmla="*/ 21 w 253"/>
                <a:gd name="T27" fmla="*/ 422 h 438"/>
                <a:gd name="T28" fmla="*/ 9 w 253"/>
                <a:gd name="T29" fmla="*/ 408 h 438"/>
                <a:gd name="T30" fmla="*/ 1 w 253"/>
                <a:gd name="T31" fmla="*/ 390 h 438"/>
                <a:gd name="T32" fmla="*/ 0 w 253"/>
                <a:gd name="T33" fmla="*/ 371 h 438"/>
                <a:gd name="T34" fmla="*/ 5 w 253"/>
                <a:gd name="T35" fmla="*/ 351 h 438"/>
                <a:gd name="T36" fmla="*/ 134 w 253"/>
                <a:gd name="T37" fmla="*/ 38 h 438"/>
                <a:gd name="T38" fmla="*/ 144 w 253"/>
                <a:gd name="T39" fmla="*/ 21 h 438"/>
                <a:gd name="T40" fmla="*/ 158 w 253"/>
                <a:gd name="T41" fmla="*/ 9 h 438"/>
                <a:gd name="T42" fmla="*/ 177 w 253"/>
                <a:gd name="T43" fmla="*/ 3 h 438"/>
                <a:gd name="T44" fmla="*/ 195 w 253"/>
                <a:gd name="T4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438">
                  <a:moveTo>
                    <a:pt x="195" y="0"/>
                  </a:moveTo>
                  <a:lnTo>
                    <a:pt x="215" y="5"/>
                  </a:lnTo>
                  <a:lnTo>
                    <a:pt x="232" y="16"/>
                  </a:lnTo>
                  <a:lnTo>
                    <a:pt x="244" y="31"/>
                  </a:lnTo>
                  <a:lnTo>
                    <a:pt x="252" y="49"/>
                  </a:lnTo>
                  <a:lnTo>
                    <a:pt x="253" y="68"/>
                  </a:lnTo>
                  <a:lnTo>
                    <a:pt x="248" y="87"/>
                  </a:lnTo>
                  <a:lnTo>
                    <a:pt x="119" y="400"/>
                  </a:lnTo>
                  <a:lnTo>
                    <a:pt x="108" y="417"/>
                  </a:lnTo>
                  <a:lnTo>
                    <a:pt x="93" y="430"/>
                  </a:lnTo>
                  <a:lnTo>
                    <a:pt x="76" y="437"/>
                  </a:lnTo>
                  <a:lnTo>
                    <a:pt x="57" y="438"/>
                  </a:lnTo>
                  <a:lnTo>
                    <a:pt x="37" y="433"/>
                  </a:lnTo>
                  <a:lnTo>
                    <a:pt x="21" y="422"/>
                  </a:lnTo>
                  <a:lnTo>
                    <a:pt x="9" y="408"/>
                  </a:lnTo>
                  <a:lnTo>
                    <a:pt x="1" y="390"/>
                  </a:lnTo>
                  <a:lnTo>
                    <a:pt x="0" y="371"/>
                  </a:lnTo>
                  <a:lnTo>
                    <a:pt x="5" y="351"/>
                  </a:lnTo>
                  <a:lnTo>
                    <a:pt x="134" y="38"/>
                  </a:lnTo>
                  <a:lnTo>
                    <a:pt x="144" y="21"/>
                  </a:lnTo>
                  <a:lnTo>
                    <a:pt x="158" y="9"/>
                  </a:lnTo>
                  <a:lnTo>
                    <a:pt x="177" y="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7409711" y="1258115"/>
              <a:ext cx="1400175" cy="1716088"/>
            </a:xfrm>
            <a:custGeom>
              <a:avLst/>
              <a:gdLst>
                <a:gd name="T0" fmla="*/ 2240 w 2648"/>
                <a:gd name="T1" fmla="*/ 0 h 3242"/>
                <a:gd name="T2" fmla="*/ 2260 w 2648"/>
                <a:gd name="T3" fmla="*/ 1 h 3242"/>
                <a:gd name="T4" fmla="*/ 2278 w 2648"/>
                <a:gd name="T5" fmla="*/ 6 h 3242"/>
                <a:gd name="T6" fmla="*/ 2294 w 2648"/>
                <a:gd name="T7" fmla="*/ 16 h 3242"/>
                <a:gd name="T8" fmla="*/ 2308 w 2648"/>
                <a:gd name="T9" fmla="*/ 29 h 3242"/>
                <a:gd name="T10" fmla="*/ 2318 w 2648"/>
                <a:gd name="T11" fmla="*/ 46 h 3242"/>
                <a:gd name="T12" fmla="*/ 2322 w 2648"/>
                <a:gd name="T13" fmla="*/ 65 h 3242"/>
                <a:gd name="T14" fmla="*/ 2648 w 2648"/>
                <a:gd name="T15" fmla="*/ 2912 h 3242"/>
                <a:gd name="T16" fmla="*/ 2648 w 2648"/>
                <a:gd name="T17" fmla="*/ 2932 h 3242"/>
                <a:gd name="T18" fmla="*/ 2642 w 2648"/>
                <a:gd name="T19" fmla="*/ 2950 h 3242"/>
                <a:gd name="T20" fmla="*/ 2632 w 2648"/>
                <a:gd name="T21" fmla="*/ 2966 h 3242"/>
                <a:gd name="T22" fmla="*/ 2618 w 2648"/>
                <a:gd name="T23" fmla="*/ 2980 h 3242"/>
                <a:gd name="T24" fmla="*/ 2602 w 2648"/>
                <a:gd name="T25" fmla="*/ 2989 h 3242"/>
                <a:gd name="T26" fmla="*/ 2583 w 2648"/>
                <a:gd name="T27" fmla="*/ 2994 h 3242"/>
                <a:gd name="T28" fmla="*/ 406 w 2648"/>
                <a:gd name="T29" fmla="*/ 3242 h 3242"/>
                <a:gd name="T30" fmla="*/ 387 w 2648"/>
                <a:gd name="T31" fmla="*/ 3242 h 3242"/>
                <a:gd name="T32" fmla="*/ 368 w 2648"/>
                <a:gd name="T33" fmla="*/ 3237 h 3242"/>
                <a:gd name="T34" fmla="*/ 352 w 2648"/>
                <a:gd name="T35" fmla="*/ 3228 h 3242"/>
                <a:gd name="T36" fmla="*/ 339 w 2648"/>
                <a:gd name="T37" fmla="*/ 3214 h 3242"/>
                <a:gd name="T38" fmla="*/ 330 w 2648"/>
                <a:gd name="T39" fmla="*/ 3197 h 3242"/>
                <a:gd name="T40" fmla="*/ 325 w 2648"/>
                <a:gd name="T41" fmla="*/ 3177 h 3242"/>
                <a:gd name="T42" fmla="*/ 0 w 2648"/>
                <a:gd name="T43" fmla="*/ 330 h 3242"/>
                <a:gd name="T44" fmla="*/ 0 w 2648"/>
                <a:gd name="T45" fmla="*/ 310 h 3242"/>
                <a:gd name="T46" fmla="*/ 5 w 2648"/>
                <a:gd name="T47" fmla="*/ 292 h 3242"/>
                <a:gd name="T48" fmla="*/ 15 w 2648"/>
                <a:gd name="T49" fmla="*/ 276 h 3242"/>
                <a:gd name="T50" fmla="*/ 28 w 2648"/>
                <a:gd name="T51" fmla="*/ 262 h 3242"/>
                <a:gd name="T52" fmla="*/ 46 w 2648"/>
                <a:gd name="T53" fmla="*/ 254 h 3242"/>
                <a:gd name="T54" fmla="*/ 65 w 2648"/>
                <a:gd name="T55" fmla="*/ 249 h 3242"/>
                <a:gd name="T56" fmla="*/ 2240 w 2648"/>
                <a:gd name="T57" fmla="*/ 0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8" h="3242">
                  <a:moveTo>
                    <a:pt x="2240" y="0"/>
                  </a:moveTo>
                  <a:lnTo>
                    <a:pt x="2260" y="1"/>
                  </a:lnTo>
                  <a:lnTo>
                    <a:pt x="2278" y="6"/>
                  </a:lnTo>
                  <a:lnTo>
                    <a:pt x="2294" y="16"/>
                  </a:lnTo>
                  <a:lnTo>
                    <a:pt x="2308" y="29"/>
                  </a:lnTo>
                  <a:lnTo>
                    <a:pt x="2318" y="46"/>
                  </a:lnTo>
                  <a:lnTo>
                    <a:pt x="2322" y="65"/>
                  </a:lnTo>
                  <a:lnTo>
                    <a:pt x="2648" y="2912"/>
                  </a:lnTo>
                  <a:lnTo>
                    <a:pt x="2648" y="2932"/>
                  </a:lnTo>
                  <a:lnTo>
                    <a:pt x="2642" y="2950"/>
                  </a:lnTo>
                  <a:lnTo>
                    <a:pt x="2632" y="2966"/>
                  </a:lnTo>
                  <a:lnTo>
                    <a:pt x="2618" y="2980"/>
                  </a:lnTo>
                  <a:lnTo>
                    <a:pt x="2602" y="2989"/>
                  </a:lnTo>
                  <a:lnTo>
                    <a:pt x="2583" y="2994"/>
                  </a:lnTo>
                  <a:lnTo>
                    <a:pt x="406" y="3242"/>
                  </a:lnTo>
                  <a:lnTo>
                    <a:pt x="387" y="3242"/>
                  </a:lnTo>
                  <a:lnTo>
                    <a:pt x="368" y="3237"/>
                  </a:lnTo>
                  <a:lnTo>
                    <a:pt x="352" y="3228"/>
                  </a:lnTo>
                  <a:lnTo>
                    <a:pt x="339" y="3214"/>
                  </a:lnTo>
                  <a:lnTo>
                    <a:pt x="330" y="3197"/>
                  </a:lnTo>
                  <a:lnTo>
                    <a:pt x="325" y="3177"/>
                  </a:lnTo>
                  <a:lnTo>
                    <a:pt x="0" y="330"/>
                  </a:lnTo>
                  <a:lnTo>
                    <a:pt x="0" y="310"/>
                  </a:lnTo>
                  <a:lnTo>
                    <a:pt x="5" y="292"/>
                  </a:lnTo>
                  <a:lnTo>
                    <a:pt x="15" y="276"/>
                  </a:lnTo>
                  <a:lnTo>
                    <a:pt x="28" y="262"/>
                  </a:lnTo>
                  <a:lnTo>
                    <a:pt x="46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7685936" y="1589903"/>
              <a:ext cx="774700" cy="241300"/>
            </a:xfrm>
            <a:custGeom>
              <a:avLst/>
              <a:gdLst>
                <a:gd name="T0" fmla="*/ 1430 w 1463"/>
                <a:gd name="T1" fmla="*/ 0 h 456"/>
                <a:gd name="T2" fmla="*/ 1463 w 1463"/>
                <a:gd name="T3" fmla="*/ 293 h 456"/>
                <a:gd name="T4" fmla="*/ 33 w 1463"/>
                <a:gd name="T5" fmla="*/ 456 h 456"/>
                <a:gd name="T6" fmla="*/ 0 w 1463"/>
                <a:gd name="T7" fmla="*/ 163 h 456"/>
                <a:gd name="T8" fmla="*/ 1430 w 1463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456">
                  <a:moveTo>
                    <a:pt x="1430" y="0"/>
                  </a:moveTo>
                  <a:lnTo>
                    <a:pt x="1463" y="293"/>
                  </a:lnTo>
                  <a:lnTo>
                    <a:pt x="33" y="456"/>
                  </a:lnTo>
                  <a:lnTo>
                    <a:pt x="0" y="16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7865323" y="1832790"/>
              <a:ext cx="457200" cy="111125"/>
            </a:xfrm>
            <a:custGeom>
              <a:avLst/>
              <a:gdLst>
                <a:gd name="T0" fmla="*/ 849 w 863"/>
                <a:gd name="T1" fmla="*/ 0 h 212"/>
                <a:gd name="T2" fmla="*/ 863 w 863"/>
                <a:gd name="T3" fmla="*/ 115 h 212"/>
                <a:gd name="T4" fmla="*/ 13 w 863"/>
                <a:gd name="T5" fmla="*/ 212 h 212"/>
                <a:gd name="T6" fmla="*/ 0 w 863"/>
                <a:gd name="T7" fmla="*/ 98 h 212"/>
                <a:gd name="T8" fmla="*/ 849 w 863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2">
                  <a:moveTo>
                    <a:pt x="849" y="0"/>
                  </a:moveTo>
                  <a:lnTo>
                    <a:pt x="863" y="115"/>
                  </a:lnTo>
                  <a:lnTo>
                    <a:pt x="13" y="212"/>
                  </a:lnTo>
                  <a:lnTo>
                    <a:pt x="0" y="9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8003436" y="1450203"/>
              <a:ext cx="1106488" cy="1384300"/>
            </a:xfrm>
            <a:custGeom>
              <a:avLst/>
              <a:gdLst>
                <a:gd name="T0" fmla="*/ 221 w 2092"/>
                <a:gd name="T1" fmla="*/ 0 h 2614"/>
                <a:gd name="T2" fmla="*/ 2035 w 2092"/>
                <a:gd name="T3" fmla="*/ 120 h 2614"/>
                <a:gd name="T4" fmla="*/ 2054 w 2092"/>
                <a:gd name="T5" fmla="*/ 124 h 2614"/>
                <a:gd name="T6" fmla="*/ 2069 w 2092"/>
                <a:gd name="T7" fmla="*/ 134 h 2614"/>
                <a:gd name="T8" fmla="*/ 2082 w 2092"/>
                <a:gd name="T9" fmla="*/ 149 h 2614"/>
                <a:gd name="T10" fmla="*/ 2090 w 2092"/>
                <a:gd name="T11" fmla="*/ 166 h 2614"/>
                <a:gd name="T12" fmla="*/ 2092 w 2092"/>
                <a:gd name="T13" fmla="*/ 185 h 2614"/>
                <a:gd name="T14" fmla="*/ 1934 w 2092"/>
                <a:gd name="T15" fmla="*/ 2558 h 2614"/>
                <a:gd name="T16" fmla="*/ 1931 w 2092"/>
                <a:gd name="T17" fmla="*/ 2576 h 2614"/>
                <a:gd name="T18" fmla="*/ 1921 w 2092"/>
                <a:gd name="T19" fmla="*/ 2593 h 2614"/>
                <a:gd name="T20" fmla="*/ 1906 w 2092"/>
                <a:gd name="T21" fmla="*/ 2606 h 2614"/>
                <a:gd name="T22" fmla="*/ 1889 w 2092"/>
                <a:gd name="T23" fmla="*/ 2613 h 2614"/>
                <a:gd name="T24" fmla="*/ 1869 w 2092"/>
                <a:gd name="T25" fmla="*/ 2614 h 2614"/>
                <a:gd name="T26" fmla="*/ 57 w 2092"/>
                <a:gd name="T27" fmla="*/ 2495 h 2614"/>
                <a:gd name="T28" fmla="*/ 37 w 2092"/>
                <a:gd name="T29" fmla="*/ 2490 h 2614"/>
                <a:gd name="T30" fmla="*/ 21 w 2092"/>
                <a:gd name="T31" fmla="*/ 2480 h 2614"/>
                <a:gd name="T32" fmla="*/ 9 w 2092"/>
                <a:gd name="T33" fmla="*/ 2467 h 2614"/>
                <a:gd name="T34" fmla="*/ 1 w 2092"/>
                <a:gd name="T35" fmla="*/ 2449 h 2614"/>
                <a:gd name="T36" fmla="*/ 0 w 2092"/>
                <a:gd name="T37" fmla="*/ 2430 h 2614"/>
                <a:gd name="T38" fmla="*/ 156 w 2092"/>
                <a:gd name="T39" fmla="*/ 57 h 2614"/>
                <a:gd name="T40" fmla="*/ 161 w 2092"/>
                <a:gd name="T41" fmla="*/ 38 h 2614"/>
                <a:gd name="T42" fmla="*/ 171 w 2092"/>
                <a:gd name="T43" fmla="*/ 22 h 2614"/>
                <a:gd name="T44" fmla="*/ 184 w 2092"/>
                <a:gd name="T45" fmla="*/ 10 h 2614"/>
                <a:gd name="T46" fmla="*/ 203 w 2092"/>
                <a:gd name="T47" fmla="*/ 1 h 2614"/>
                <a:gd name="T48" fmla="*/ 221 w 2092"/>
                <a:gd name="T4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2" h="2614">
                  <a:moveTo>
                    <a:pt x="221" y="0"/>
                  </a:moveTo>
                  <a:lnTo>
                    <a:pt x="2035" y="120"/>
                  </a:lnTo>
                  <a:lnTo>
                    <a:pt x="2054" y="124"/>
                  </a:lnTo>
                  <a:lnTo>
                    <a:pt x="2069" y="134"/>
                  </a:lnTo>
                  <a:lnTo>
                    <a:pt x="2082" y="149"/>
                  </a:lnTo>
                  <a:lnTo>
                    <a:pt x="2090" y="166"/>
                  </a:lnTo>
                  <a:lnTo>
                    <a:pt x="2092" y="185"/>
                  </a:lnTo>
                  <a:lnTo>
                    <a:pt x="1934" y="2558"/>
                  </a:lnTo>
                  <a:lnTo>
                    <a:pt x="1931" y="2576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4"/>
                  </a:lnTo>
                  <a:lnTo>
                    <a:pt x="57" y="2495"/>
                  </a:lnTo>
                  <a:lnTo>
                    <a:pt x="37" y="2490"/>
                  </a:lnTo>
                  <a:lnTo>
                    <a:pt x="21" y="2480"/>
                  </a:lnTo>
                  <a:lnTo>
                    <a:pt x="9" y="2467"/>
                  </a:lnTo>
                  <a:lnTo>
                    <a:pt x="1" y="2449"/>
                  </a:lnTo>
                  <a:lnTo>
                    <a:pt x="0" y="2430"/>
                  </a:lnTo>
                  <a:lnTo>
                    <a:pt x="156" y="57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4" y="10"/>
                  </a:lnTo>
                  <a:lnTo>
                    <a:pt x="203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8006611" y="1472428"/>
              <a:ext cx="1071563" cy="1298575"/>
            </a:xfrm>
            <a:custGeom>
              <a:avLst/>
              <a:gdLst>
                <a:gd name="T0" fmla="*/ 213 w 2025"/>
                <a:gd name="T1" fmla="*/ 0 h 2454"/>
                <a:gd name="T2" fmla="*/ 2025 w 2025"/>
                <a:gd name="T3" fmla="*/ 120 h 2454"/>
                <a:gd name="T4" fmla="*/ 1987 w 2025"/>
                <a:gd name="T5" fmla="*/ 2296 h 2454"/>
                <a:gd name="T6" fmla="*/ 1871 w 2025"/>
                <a:gd name="T7" fmla="*/ 2454 h 2454"/>
                <a:gd name="T8" fmla="*/ 58 w 2025"/>
                <a:gd name="T9" fmla="*/ 2334 h 2454"/>
                <a:gd name="T10" fmla="*/ 38 w 2025"/>
                <a:gd name="T11" fmla="*/ 2329 h 2454"/>
                <a:gd name="T12" fmla="*/ 22 w 2025"/>
                <a:gd name="T13" fmla="*/ 2319 h 2454"/>
                <a:gd name="T14" fmla="*/ 10 w 2025"/>
                <a:gd name="T15" fmla="*/ 2306 h 2454"/>
                <a:gd name="T16" fmla="*/ 3 w 2025"/>
                <a:gd name="T17" fmla="*/ 2288 h 2454"/>
                <a:gd name="T18" fmla="*/ 0 w 2025"/>
                <a:gd name="T19" fmla="*/ 2269 h 2454"/>
                <a:gd name="T20" fmla="*/ 146 w 2025"/>
                <a:gd name="T21" fmla="*/ 56 h 2454"/>
                <a:gd name="T22" fmla="*/ 151 w 2025"/>
                <a:gd name="T23" fmla="*/ 38 h 2454"/>
                <a:gd name="T24" fmla="*/ 161 w 2025"/>
                <a:gd name="T25" fmla="*/ 22 h 2454"/>
                <a:gd name="T26" fmla="*/ 176 w 2025"/>
                <a:gd name="T27" fmla="*/ 9 h 2454"/>
                <a:gd name="T28" fmla="*/ 193 w 2025"/>
                <a:gd name="T29" fmla="*/ 1 h 2454"/>
                <a:gd name="T30" fmla="*/ 213 w 2025"/>
                <a:gd name="T31" fmla="*/ 0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5" h="2454">
                  <a:moveTo>
                    <a:pt x="213" y="0"/>
                  </a:moveTo>
                  <a:lnTo>
                    <a:pt x="2025" y="120"/>
                  </a:lnTo>
                  <a:lnTo>
                    <a:pt x="1987" y="2296"/>
                  </a:lnTo>
                  <a:lnTo>
                    <a:pt x="1871" y="2454"/>
                  </a:lnTo>
                  <a:lnTo>
                    <a:pt x="58" y="2334"/>
                  </a:lnTo>
                  <a:lnTo>
                    <a:pt x="38" y="2329"/>
                  </a:lnTo>
                  <a:lnTo>
                    <a:pt x="22" y="2319"/>
                  </a:lnTo>
                  <a:lnTo>
                    <a:pt x="10" y="2306"/>
                  </a:lnTo>
                  <a:lnTo>
                    <a:pt x="3" y="2288"/>
                  </a:lnTo>
                  <a:lnTo>
                    <a:pt x="0" y="2269"/>
                  </a:lnTo>
                  <a:lnTo>
                    <a:pt x="146" y="56"/>
                  </a:lnTo>
                  <a:lnTo>
                    <a:pt x="151" y="38"/>
                  </a:lnTo>
                  <a:lnTo>
                    <a:pt x="161" y="22"/>
                  </a:lnTo>
                  <a:lnTo>
                    <a:pt x="176" y="9"/>
                  </a:lnTo>
                  <a:lnTo>
                    <a:pt x="193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1E8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8001848" y="1310503"/>
              <a:ext cx="203200" cy="1435100"/>
            </a:xfrm>
            <a:custGeom>
              <a:avLst/>
              <a:gdLst>
                <a:gd name="T0" fmla="*/ 378 w 384"/>
                <a:gd name="T1" fmla="*/ 0 h 2711"/>
                <a:gd name="T2" fmla="*/ 383 w 384"/>
                <a:gd name="T3" fmla="*/ 1 h 2711"/>
                <a:gd name="T4" fmla="*/ 384 w 384"/>
                <a:gd name="T5" fmla="*/ 8 h 2711"/>
                <a:gd name="T6" fmla="*/ 183 w 384"/>
                <a:gd name="T7" fmla="*/ 2433 h 2711"/>
                <a:gd name="T8" fmla="*/ 180 w 384"/>
                <a:gd name="T9" fmla="*/ 2450 h 2711"/>
                <a:gd name="T10" fmla="*/ 174 w 384"/>
                <a:gd name="T11" fmla="*/ 2470 h 2711"/>
                <a:gd name="T12" fmla="*/ 166 w 384"/>
                <a:gd name="T13" fmla="*/ 2493 h 2711"/>
                <a:gd name="T14" fmla="*/ 154 w 384"/>
                <a:gd name="T15" fmla="*/ 2517 h 2711"/>
                <a:gd name="T16" fmla="*/ 141 w 384"/>
                <a:gd name="T17" fmla="*/ 2542 h 2711"/>
                <a:gd name="T18" fmla="*/ 126 w 384"/>
                <a:gd name="T19" fmla="*/ 2568 h 2711"/>
                <a:gd name="T20" fmla="*/ 110 w 384"/>
                <a:gd name="T21" fmla="*/ 2591 h 2711"/>
                <a:gd name="T22" fmla="*/ 64 w 384"/>
                <a:gd name="T23" fmla="*/ 2657 h 2711"/>
                <a:gd name="T24" fmla="*/ 50 w 384"/>
                <a:gd name="T25" fmla="*/ 2676 h 2711"/>
                <a:gd name="T26" fmla="*/ 38 w 384"/>
                <a:gd name="T27" fmla="*/ 2690 h 2711"/>
                <a:gd name="T28" fmla="*/ 27 w 384"/>
                <a:gd name="T29" fmla="*/ 2701 h 2711"/>
                <a:gd name="T30" fmla="*/ 17 w 384"/>
                <a:gd name="T31" fmla="*/ 2709 h 2711"/>
                <a:gd name="T32" fmla="*/ 8 w 384"/>
                <a:gd name="T33" fmla="*/ 2711 h 2711"/>
                <a:gd name="T34" fmla="*/ 4 w 384"/>
                <a:gd name="T35" fmla="*/ 2710 h 2711"/>
                <a:gd name="T36" fmla="*/ 0 w 384"/>
                <a:gd name="T37" fmla="*/ 2704 h 2711"/>
                <a:gd name="T38" fmla="*/ 0 w 384"/>
                <a:gd name="T39" fmla="*/ 2693 h 2711"/>
                <a:gd name="T40" fmla="*/ 156 w 384"/>
                <a:gd name="T41" fmla="*/ 338 h 2711"/>
                <a:gd name="T42" fmla="*/ 158 w 384"/>
                <a:gd name="T43" fmla="*/ 321 h 2711"/>
                <a:gd name="T44" fmla="*/ 164 w 384"/>
                <a:gd name="T45" fmla="*/ 301 h 2711"/>
                <a:gd name="T46" fmla="*/ 173 w 384"/>
                <a:gd name="T47" fmla="*/ 278 h 2711"/>
                <a:gd name="T48" fmla="*/ 184 w 384"/>
                <a:gd name="T49" fmla="*/ 253 h 2711"/>
                <a:gd name="T50" fmla="*/ 197 w 384"/>
                <a:gd name="T51" fmla="*/ 229 h 2711"/>
                <a:gd name="T52" fmla="*/ 212 w 384"/>
                <a:gd name="T53" fmla="*/ 204 h 2711"/>
                <a:gd name="T54" fmla="*/ 228 w 384"/>
                <a:gd name="T55" fmla="*/ 179 h 2711"/>
                <a:gd name="T56" fmla="*/ 275 w 384"/>
                <a:gd name="T57" fmla="*/ 113 h 2711"/>
                <a:gd name="T58" fmla="*/ 286 w 384"/>
                <a:gd name="T59" fmla="*/ 97 h 2711"/>
                <a:gd name="T60" fmla="*/ 298 w 384"/>
                <a:gd name="T61" fmla="*/ 81 h 2711"/>
                <a:gd name="T62" fmla="*/ 312 w 384"/>
                <a:gd name="T63" fmla="*/ 65 h 2711"/>
                <a:gd name="T64" fmla="*/ 325 w 384"/>
                <a:gd name="T65" fmla="*/ 49 h 2711"/>
                <a:gd name="T66" fmla="*/ 337 w 384"/>
                <a:gd name="T67" fmla="*/ 35 h 2711"/>
                <a:gd name="T68" fmla="*/ 350 w 384"/>
                <a:gd name="T69" fmla="*/ 21 h 2711"/>
                <a:gd name="T70" fmla="*/ 361 w 384"/>
                <a:gd name="T71" fmla="*/ 10 h 2711"/>
                <a:gd name="T72" fmla="*/ 371 w 384"/>
                <a:gd name="T73" fmla="*/ 3 h 2711"/>
                <a:gd name="T74" fmla="*/ 378 w 384"/>
                <a:gd name="T7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2711">
                  <a:moveTo>
                    <a:pt x="378" y="0"/>
                  </a:moveTo>
                  <a:lnTo>
                    <a:pt x="383" y="1"/>
                  </a:lnTo>
                  <a:lnTo>
                    <a:pt x="384" y="8"/>
                  </a:lnTo>
                  <a:lnTo>
                    <a:pt x="183" y="2433"/>
                  </a:lnTo>
                  <a:lnTo>
                    <a:pt x="180" y="2450"/>
                  </a:lnTo>
                  <a:lnTo>
                    <a:pt x="174" y="2470"/>
                  </a:lnTo>
                  <a:lnTo>
                    <a:pt x="166" y="2493"/>
                  </a:lnTo>
                  <a:lnTo>
                    <a:pt x="154" y="2517"/>
                  </a:lnTo>
                  <a:lnTo>
                    <a:pt x="141" y="2542"/>
                  </a:lnTo>
                  <a:lnTo>
                    <a:pt x="126" y="2568"/>
                  </a:lnTo>
                  <a:lnTo>
                    <a:pt x="110" y="2591"/>
                  </a:lnTo>
                  <a:lnTo>
                    <a:pt x="64" y="2657"/>
                  </a:lnTo>
                  <a:lnTo>
                    <a:pt x="50" y="2676"/>
                  </a:lnTo>
                  <a:lnTo>
                    <a:pt x="38" y="2690"/>
                  </a:lnTo>
                  <a:lnTo>
                    <a:pt x="27" y="2701"/>
                  </a:lnTo>
                  <a:lnTo>
                    <a:pt x="17" y="2709"/>
                  </a:lnTo>
                  <a:lnTo>
                    <a:pt x="8" y="2711"/>
                  </a:lnTo>
                  <a:lnTo>
                    <a:pt x="4" y="2710"/>
                  </a:lnTo>
                  <a:lnTo>
                    <a:pt x="0" y="2704"/>
                  </a:lnTo>
                  <a:lnTo>
                    <a:pt x="0" y="2693"/>
                  </a:lnTo>
                  <a:lnTo>
                    <a:pt x="156" y="338"/>
                  </a:lnTo>
                  <a:lnTo>
                    <a:pt x="158" y="321"/>
                  </a:lnTo>
                  <a:lnTo>
                    <a:pt x="164" y="301"/>
                  </a:lnTo>
                  <a:lnTo>
                    <a:pt x="173" y="278"/>
                  </a:lnTo>
                  <a:lnTo>
                    <a:pt x="184" y="253"/>
                  </a:lnTo>
                  <a:lnTo>
                    <a:pt x="197" y="229"/>
                  </a:lnTo>
                  <a:lnTo>
                    <a:pt x="212" y="204"/>
                  </a:lnTo>
                  <a:lnTo>
                    <a:pt x="228" y="179"/>
                  </a:lnTo>
                  <a:lnTo>
                    <a:pt x="275" y="113"/>
                  </a:lnTo>
                  <a:lnTo>
                    <a:pt x="286" y="97"/>
                  </a:lnTo>
                  <a:lnTo>
                    <a:pt x="298" y="81"/>
                  </a:lnTo>
                  <a:lnTo>
                    <a:pt x="312" y="65"/>
                  </a:lnTo>
                  <a:lnTo>
                    <a:pt x="325" y="49"/>
                  </a:lnTo>
                  <a:lnTo>
                    <a:pt x="337" y="35"/>
                  </a:lnTo>
                  <a:lnTo>
                    <a:pt x="350" y="21"/>
                  </a:lnTo>
                  <a:lnTo>
                    <a:pt x="361" y="10"/>
                  </a:lnTo>
                  <a:lnTo>
                    <a:pt x="371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8001848" y="2590028"/>
              <a:ext cx="134938" cy="180975"/>
            </a:xfrm>
            <a:custGeom>
              <a:avLst/>
              <a:gdLst>
                <a:gd name="T0" fmla="*/ 201 w 255"/>
                <a:gd name="T1" fmla="*/ 0 h 340"/>
                <a:gd name="T2" fmla="*/ 217 w 255"/>
                <a:gd name="T3" fmla="*/ 2 h 340"/>
                <a:gd name="T4" fmla="*/ 232 w 255"/>
                <a:gd name="T5" fmla="*/ 9 h 340"/>
                <a:gd name="T6" fmla="*/ 244 w 255"/>
                <a:gd name="T7" fmla="*/ 20 h 340"/>
                <a:gd name="T8" fmla="*/ 251 w 255"/>
                <a:gd name="T9" fmla="*/ 34 h 340"/>
                <a:gd name="T10" fmla="*/ 255 w 255"/>
                <a:gd name="T11" fmla="*/ 49 h 340"/>
                <a:gd name="T12" fmla="*/ 252 w 255"/>
                <a:gd name="T13" fmla="*/ 65 h 340"/>
                <a:gd name="T14" fmla="*/ 246 w 255"/>
                <a:gd name="T15" fmla="*/ 80 h 340"/>
                <a:gd name="T16" fmla="*/ 94 w 255"/>
                <a:gd name="T17" fmla="*/ 317 h 340"/>
                <a:gd name="T18" fmla="*/ 83 w 255"/>
                <a:gd name="T19" fmla="*/ 329 h 340"/>
                <a:gd name="T20" fmla="*/ 70 w 255"/>
                <a:gd name="T21" fmla="*/ 337 h 340"/>
                <a:gd name="T22" fmla="*/ 54 w 255"/>
                <a:gd name="T23" fmla="*/ 340 h 340"/>
                <a:gd name="T24" fmla="*/ 38 w 255"/>
                <a:gd name="T25" fmla="*/ 339 h 340"/>
                <a:gd name="T26" fmla="*/ 23 w 255"/>
                <a:gd name="T27" fmla="*/ 331 h 340"/>
                <a:gd name="T28" fmla="*/ 11 w 255"/>
                <a:gd name="T29" fmla="*/ 320 h 340"/>
                <a:gd name="T30" fmla="*/ 3 w 255"/>
                <a:gd name="T31" fmla="*/ 307 h 340"/>
                <a:gd name="T32" fmla="*/ 0 w 255"/>
                <a:gd name="T33" fmla="*/ 291 h 340"/>
                <a:gd name="T34" fmla="*/ 2 w 255"/>
                <a:gd name="T35" fmla="*/ 275 h 340"/>
                <a:gd name="T36" fmla="*/ 8 w 255"/>
                <a:gd name="T37" fmla="*/ 260 h 340"/>
                <a:gd name="T38" fmla="*/ 160 w 255"/>
                <a:gd name="T39" fmla="*/ 23 h 340"/>
                <a:gd name="T40" fmla="*/ 171 w 255"/>
                <a:gd name="T41" fmla="*/ 11 h 340"/>
                <a:gd name="T42" fmla="*/ 185 w 255"/>
                <a:gd name="T43" fmla="*/ 4 h 340"/>
                <a:gd name="T44" fmla="*/ 201 w 255"/>
                <a:gd name="T4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340">
                  <a:moveTo>
                    <a:pt x="201" y="0"/>
                  </a:moveTo>
                  <a:lnTo>
                    <a:pt x="217" y="2"/>
                  </a:lnTo>
                  <a:lnTo>
                    <a:pt x="232" y="9"/>
                  </a:lnTo>
                  <a:lnTo>
                    <a:pt x="244" y="20"/>
                  </a:lnTo>
                  <a:lnTo>
                    <a:pt x="251" y="34"/>
                  </a:lnTo>
                  <a:lnTo>
                    <a:pt x="255" y="49"/>
                  </a:lnTo>
                  <a:lnTo>
                    <a:pt x="252" y="65"/>
                  </a:lnTo>
                  <a:lnTo>
                    <a:pt x="246" y="80"/>
                  </a:lnTo>
                  <a:lnTo>
                    <a:pt x="94" y="317"/>
                  </a:lnTo>
                  <a:lnTo>
                    <a:pt x="83" y="329"/>
                  </a:lnTo>
                  <a:lnTo>
                    <a:pt x="70" y="337"/>
                  </a:lnTo>
                  <a:lnTo>
                    <a:pt x="54" y="340"/>
                  </a:lnTo>
                  <a:lnTo>
                    <a:pt x="38" y="339"/>
                  </a:lnTo>
                  <a:lnTo>
                    <a:pt x="23" y="331"/>
                  </a:lnTo>
                  <a:lnTo>
                    <a:pt x="11" y="320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2" y="275"/>
                  </a:lnTo>
                  <a:lnTo>
                    <a:pt x="8" y="260"/>
                  </a:lnTo>
                  <a:lnTo>
                    <a:pt x="160" y="23"/>
                  </a:lnTo>
                  <a:lnTo>
                    <a:pt x="171" y="11"/>
                  </a:lnTo>
                  <a:lnTo>
                    <a:pt x="185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8100272" y="1305739"/>
              <a:ext cx="1106489" cy="1384300"/>
            </a:xfrm>
            <a:custGeom>
              <a:avLst/>
              <a:gdLst>
                <a:gd name="T0" fmla="*/ 222 w 2091"/>
                <a:gd name="T1" fmla="*/ 0 h 2616"/>
                <a:gd name="T2" fmla="*/ 2035 w 2091"/>
                <a:gd name="T3" fmla="*/ 120 h 2616"/>
                <a:gd name="T4" fmla="*/ 2053 w 2091"/>
                <a:gd name="T5" fmla="*/ 125 h 2616"/>
                <a:gd name="T6" fmla="*/ 2071 w 2091"/>
                <a:gd name="T7" fmla="*/ 135 h 2616"/>
                <a:gd name="T8" fmla="*/ 2083 w 2091"/>
                <a:gd name="T9" fmla="*/ 149 h 2616"/>
                <a:gd name="T10" fmla="*/ 2090 w 2091"/>
                <a:gd name="T11" fmla="*/ 166 h 2616"/>
                <a:gd name="T12" fmla="*/ 2091 w 2091"/>
                <a:gd name="T13" fmla="*/ 186 h 2616"/>
                <a:gd name="T14" fmla="*/ 1936 w 2091"/>
                <a:gd name="T15" fmla="*/ 2558 h 2616"/>
                <a:gd name="T16" fmla="*/ 1931 w 2091"/>
                <a:gd name="T17" fmla="*/ 2577 h 2616"/>
                <a:gd name="T18" fmla="*/ 1921 w 2091"/>
                <a:gd name="T19" fmla="*/ 2593 h 2616"/>
                <a:gd name="T20" fmla="*/ 1906 w 2091"/>
                <a:gd name="T21" fmla="*/ 2606 h 2616"/>
                <a:gd name="T22" fmla="*/ 1889 w 2091"/>
                <a:gd name="T23" fmla="*/ 2613 h 2616"/>
                <a:gd name="T24" fmla="*/ 1869 w 2091"/>
                <a:gd name="T25" fmla="*/ 2616 h 2616"/>
                <a:gd name="T26" fmla="*/ 56 w 2091"/>
                <a:gd name="T27" fmla="*/ 2495 h 2616"/>
                <a:gd name="T28" fmla="*/ 38 w 2091"/>
                <a:gd name="T29" fmla="*/ 2492 h 2616"/>
                <a:gd name="T30" fmla="*/ 22 w 2091"/>
                <a:gd name="T31" fmla="*/ 2482 h 2616"/>
                <a:gd name="T32" fmla="*/ 9 w 2091"/>
                <a:gd name="T33" fmla="*/ 2467 h 2616"/>
                <a:gd name="T34" fmla="*/ 1 w 2091"/>
                <a:gd name="T35" fmla="*/ 2450 h 2616"/>
                <a:gd name="T36" fmla="*/ 0 w 2091"/>
                <a:gd name="T37" fmla="*/ 2430 h 2616"/>
                <a:gd name="T38" fmla="*/ 157 w 2091"/>
                <a:gd name="T39" fmla="*/ 58 h 2616"/>
                <a:gd name="T40" fmla="*/ 161 w 2091"/>
                <a:gd name="T41" fmla="*/ 38 h 2616"/>
                <a:gd name="T42" fmla="*/ 171 w 2091"/>
                <a:gd name="T43" fmla="*/ 22 h 2616"/>
                <a:gd name="T44" fmla="*/ 185 w 2091"/>
                <a:gd name="T45" fmla="*/ 10 h 2616"/>
                <a:gd name="T46" fmla="*/ 202 w 2091"/>
                <a:gd name="T47" fmla="*/ 3 h 2616"/>
                <a:gd name="T48" fmla="*/ 222 w 2091"/>
                <a:gd name="T4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1" h="2616">
                  <a:moveTo>
                    <a:pt x="222" y="0"/>
                  </a:moveTo>
                  <a:lnTo>
                    <a:pt x="2035" y="120"/>
                  </a:lnTo>
                  <a:lnTo>
                    <a:pt x="2053" y="125"/>
                  </a:lnTo>
                  <a:lnTo>
                    <a:pt x="2071" y="135"/>
                  </a:lnTo>
                  <a:lnTo>
                    <a:pt x="2083" y="149"/>
                  </a:lnTo>
                  <a:lnTo>
                    <a:pt x="2090" y="166"/>
                  </a:lnTo>
                  <a:lnTo>
                    <a:pt x="2091" y="186"/>
                  </a:lnTo>
                  <a:lnTo>
                    <a:pt x="1936" y="2558"/>
                  </a:lnTo>
                  <a:lnTo>
                    <a:pt x="1931" y="2577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6"/>
                  </a:lnTo>
                  <a:lnTo>
                    <a:pt x="56" y="2495"/>
                  </a:lnTo>
                  <a:lnTo>
                    <a:pt x="38" y="2492"/>
                  </a:lnTo>
                  <a:lnTo>
                    <a:pt x="22" y="2482"/>
                  </a:lnTo>
                  <a:lnTo>
                    <a:pt x="9" y="2467"/>
                  </a:lnTo>
                  <a:lnTo>
                    <a:pt x="1" y="2450"/>
                  </a:lnTo>
                  <a:lnTo>
                    <a:pt x="0" y="2430"/>
                  </a:lnTo>
                  <a:lnTo>
                    <a:pt x="157" y="58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5" y="10"/>
                  </a:lnTo>
                  <a:lnTo>
                    <a:pt x="202" y="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8363798" y="1575615"/>
              <a:ext cx="639763" cy="169863"/>
            </a:xfrm>
            <a:custGeom>
              <a:avLst/>
              <a:gdLst>
                <a:gd name="T0" fmla="*/ 16 w 1208"/>
                <a:gd name="T1" fmla="*/ 0 h 322"/>
                <a:gd name="T2" fmla="*/ 1208 w 1208"/>
                <a:gd name="T3" fmla="*/ 78 h 322"/>
                <a:gd name="T4" fmla="*/ 1192 w 1208"/>
                <a:gd name="T5" fmla="*/ 322 h 322"/>
                <a:gd name="T6" fmla="*/ 0 w 1208"/>
                <a:gd name="T7" fmla="*/ 244 h 322"/>
                <a:gd name="T8" fmla="*/ 16 w 120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322">
                  <a:moveTo>
                    <a:pt x="16" y="0"/>
                  </a:moveTo>
                  <a:lnTo>
                    <a:pt x="1208" y="78"/>
                  </a:lnTo>
                  <a:lnTo>
                    <a:pt x="1192" y="322"/>
                  </a:lnTo>
                  <a:lnTo>
                    <a:pt x="0" y="24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5390147" y="3451029"/>
            <a:ext cx="6429676" cy="310896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5428648" y="6155727"/>
            <a:ext cx="6352674" cy="373076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553777" y="3595406"/>
            <a:ext cx="6121667" cy="2387066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/>
          <p:cNvCxnSpPr/>
          <p:nvPr/>
        </p:nvCxnSpPr>
        <p:spPr>
          <a:xfrm>
            <a:off x="5727032" y="4134427"/>
            <a:ext cx="3416968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07782" y="3701292"/>
            <a:ext cx="3570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제목을 입력하세요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9" name="그룹 88"/>
          <p:cNvGrpSpPr/>
          <p:nvPr/>
        </p:nvGrpSpPr>
        <p:grpSpPr>
          <a:xfrm>
            <a:off x="10905423" y="5578217"/>
            <a:ext cx="1073713" cy="1090114"/>
            <a:chOff x="11116036" y="5683079"/>
            <a:chExt cx="949728" cy="999313"/>
          </a:xfrm>
        </p:grpSpPr>
        <p:sp>
          <p:nvSpPr>
            <p:cNvPr id="70" name="자유형 69"/>
            <p:cNvSpPr>
              <a:spLocks/>
            </p:cNvSpPr>
            <p:nvPr/>
          </p:nvSpPr>
          <p:spPr bwMode="auto">
            <a:xfrm>
              <a:off x="11116036" y="5683079"/>
              <a:ext cx="949728" cy="999313"/>
            </a:xfrm>
            <a:custGeom>
              <a:avLst/>
              <a:gdLst>
                <a:gd name="connsiteX0" fmla="*/ 474864 w 949728"/>
                <a:gd name="connsiteY0" fmla="*/ 133496 h 999313"/>
                <a:gd name="connsiteX1" fmla="*/ 551147 w 949728"/>
                <a:gd name="connsiteY1" fmla="*/ 139217 h 999313"/>
                <a:gd name="connsiteX2" fmla="*/ 623617 w 949728"/>
                <a:gd name="connsiteY2" fmla="*/ 160195 h 999313"/>
                <a:gd name="connsiteX3" fmla="*/ 690365 w 949728"/>
                <a:gd name="connsiteY3" fmla="*/ 190709 h 999313"/>
                <a:gd name="connsiteX4" fmla="*/ 747577 w 949728"/>
                <a:gd name="connsiteY4" fmla="*/ 232665 h 999313"/>
                <a:gd name="connsiteX5" fmla="*/ 799069 w 949728"/>
                <a:gd name="connsiteY5" fmla="*/ 284156 h 999313"/>
                <a:gd name="connsiteX6" fmla="*/ 841025 w 949728"/>
                <a:gd name="connsiteY6" fmla="*/ 343276 h 999313"/>
                <a:gd name="connsiteX7" fmla="*/ 873445 w 949728"/>
                <a:gd name="connsiteY7" fmla="*/ 410024 h 999313"/>
                <a:gd name="connsiteX8" fmla="*/ 892516 w 949728"/>
                <a:gd name="connsiteY8" fmla="*/ 480586 h 999313"/>
                <a:gd name="connsiteX9" fmla="*/ 900144 w 949728"/>
                <a:gd name="connsiteY9" fmla="*/ 556869 h 999313"/>
                <a:gd name="connsiteX10" fmla="*/ 892516 w 949728"/>
                <a:gd name="connsiteY10" fmla="*/ 633153 h 999313"/>
                <a:gd name="connsiteX11" fmla="*/ 873445 w 949728"/>
                <a:gd name="connsiteY11" fmla="*/ 703715 h 999313"/>
                <a:gd name="connsiteX12" fmla="*/ 841025 w 949728"/>
                <a:gd name="connsiteY12" fmla="*/ 772370 h 999313"/>
                <a:gd name="connsiteX13" fmla="*/ 799069 w 949728"/>
                <a:gd name="connsiteY13" fmla="*/ 831489 h 999313"/>
                <a:gd name="connsiteX14" fmla="*/ 779412 w 949728"/>
                <a:gd name="connsiteY14" fmla="*/ 850418 h 999313"/>
                <a:gd name="connsiteX15" fmla="*/ 852468 w 949728"/>
                <a:gd name="connsiteY15" fmla="*/ 924936 h 999313"/>
                <a:gd name="connsiteX16" fmla="*/ 863910 w 949728"/>
                <a:gd name="connsiteY16" fmla="*/ 938285 h 999313"/>
                <a:gd name="connsiteX17" fmla="*/ 865817 w 949728"/>
                <a:gd name="connsiteY17" fmla="*/ 955449 h 999313"/>
                <a:gd name="connsiteX18" fmla="*/ 863910 w 949728"/>
                <a:gd name="connsiteY18" fmla="*/ 972613 h 999313"/>
                <a:gd name="connsiteX19" fmla="*/ 852468 w 949728"/>
                <a:gd name="connsiteY19" fmla="*/ 985963 h 999313"/>
                <a:gd name="connsiteX20" fmla="*/ 839118 w 949728"/>
                <a:gd name="connsiteY20" fmla="*/ 995498 h 999313"/>
                <a:gd name="connsiteX21" fmla="*/ 823861 w 949728"/>
                <a:gd name="connsiteY21" fmla="*/ 999312 h 999313"/>
                <a:gd name="connsiteX22" fmla="*/ 808605 w 949728"/>
                <a:gd name="connsiteY22" fmla="*/ 995498 h 999313"/>
                <a:gd name="connsiteX23" fmla="*/ 793348 w 949728"/>
                <a:gd name="connsiteY23" fmla="*/ 985963 h 999313"/>
                <a:gd name="connsiteX24" fmla="*/ 713471 w 949728"/>
                <a:gd name="connsiteY24" fmla="*/ 906086 h 999313"/>
                <a:gd name="connsiteX25" fmla="*/ 690365 w 949728"/>
                <a:gd name="connsiteY25" fmla="*/ 923030 h 999313"/>
                <a:gd name="connsiteX26" fmla="*/ 623617 w 949728"/>
                <a:gd name="connsiteY26" fmla="*/ 955450 h 999313"/>
                <a:gd name="connsiteX27" fmla="*/ 551147 w 949728"/>
                <a:gd name="connsiteY27" fmla="*/ 974521 h 999313"/>
                <a:gd name="connsiteX28" fmla="*/ 474864 w 949728"/>
                <a:gd name="connsiteY28" fmla="*/ 982149 h 999313"/>
                <a:gd name="connsiteX29" fmla="*/ 398580 w 949728"/>
                <a:gd name="connsiteY29" fmla="*/ 974521 h 999313"/>
                <a:gd name="connsiteX30" fmla="*/ 326111 w 949728"/>
                <a:gd name="connsiteY30" fmla="*/ 955450 h 999313"/>
                <a:gd name="connsiteX31" fmla="*/ 261270 w 949728"/>
                <a:gd name="connsiteY31" fmla="*/ 923030 h 999313"/>
                <a:gd name="connsiteX32" fmla="*/ 236305 w 949728"/>
                <a:gd name="connsiteY32" fmla="*/ 905867 h 999313"/>
                <a:gd name="connsiteX33" fmla="*/ 234572 w 949728"/>
                <a:gd name="connsiteY33" fmla="*/ 907773 h 999313"/>
                <a:gd name="connsiteX34" fmla="*/ 156382 w 949728"/>
                <a:gd name="connsiteY34" fmla="*/ 985964 h 999313"/>
                <a:gd name="connsiteX35" fmla="*/ 148753 w 949728"/>
                <a:gd name="connsiteY35" fmla="*/ 989778 h 999313"/>
                <a:gd name="connsiteX36" fmla="*/ 143032 w 949728"/>
                <a:gd name="connsiteY36" fmla="*/ 995499 h 999313"/>
                <a:gd name="connsiteX37" fmla="*/ 133497 w 949728"/>
                <a:gd name="connsiteY37" fmla="*/ 997406 h 999313"/>
                <a:gd name="connsiteX38" fmla="*/ 123961 w 949728"/>
                <a:gd name="connsiteY38" fmla="*/ 999313 h 999313"/>
                <a:gd name="connsiteX39" fmla="*/ 118240 w 949728"/>
                <a:gd name="connsiteY39" fmla="*/ 997406 h 999313"/>
                <a:gd name="connsiteX40" fmla="*/ 108704 w 949728"/>
                <a:gd name="connsiteY40" fmla="*/ 995499 h 999313"/>
                <a:gd name="connsiteX41" fmla="*/ 102983 w 949728"/>
                <a:gd name="connsiteY41" fmla="*/ 989778 h 999313"/>
                <a:gd name="connsiteX42" fmla="*/ 95355 w 949728"/>
                <a:gd name="connsiteY42" fmla="*/ 985964 h 999313"/>
                <a:gd name="connsiteX43" fmla="*/ 89633 w 949728"/>
                <a:gd name="connsiteY43" fmla="*/ 978335 h 999313"/>
                <a:gd name="connsiteX44" fmla="*/ 87726 w 949728"/>
                <a:gd name="connsiteY44" fmla="*/ 972614 h 999313"/>
                <a:gd name="connsiteX45" fmla="*/ 83912 w 949728"/>
                <a:gd name="connsiteY45" fmla="*/ 963078 h 999313"/>
                <a:gd name="connsiteX46" fmla="*/ 82005 w 949728"/>
                <a:gd name="connsiteY46" fmla="*/ 955450 h 999313"/>
                <a:gd name="connsiteX47" fmla="*/ 83912 w 949728"/>
                <a:gd name="connsiteY47" fmla="*/ 947822 h 999313"/>
                <a:gd name="connsiteX48" fmla="*/ 87726 w 949728"/>
                <a:gd name="connsiteY48" fmla="*/ 938286 h 999313"/>
                <a:gd name="connsiteX49" fmla="*/ 89633 w 949728"/>
                <a:gd name="connsiteY49" fmla="*/ 932565 h 999313"/>
                <a:gd name="connsiteX50" fmla="*/ 95355 w 949728"/>
                <a:gd name="connsiteY50" fmla="*/ 924937 h 999313"/>
                <a:gd name="connsiteX51" fmla="*/ 169731 w 949728"/>
                <a:gd name="connsiteY51" fmla="*/ 852467 h 999313"/>
                <a:gd name="connsiteX52" fmla="*/ 170126 w 949728"/>
                <a:gd name="connsiteY52" fmla="*/ 852072 h 999313"/>
                <a:gd name="connsiteX53" fmla="*/ 148752 w 949728"/>
                <a:gd name="connsiteY53" fmla="*/ 831489 h 999313"/>
                <a:gd name="connsiteX54" fmla="*/ 108703 w 949728"/>
                <a:gd name="connsiteY54" fmla="*/ 772370 h 999313"/>
                <a:gd name="connsiteX55" fmla="*/ 78190 w 949728"/>
                <a:gd name="connsiteY55" fmla="*/ 703715 h 999313"/>
                <a:gd name="connsiteX56" fmla="*/ 57212 w 949728"/>
                <a:gd name="connsiteY56" fmla="*/ 633153 h 999313"/>
                <a:gd name="connsiteX57" fmla="*/ 51491 w 949728"/>
                <a:gd name="connsiteY57" fmla="*/ 556869 h 999313"/>
                <a:gd name="connsiteX58" fmla="*/ 57212 w 949728"/>
                <a:gd name="connsiteY58" fmla="*/ 480586 h 999313"/>
                <a:gd name="connsiteX59" fmla="*/ 78190 w 949728"/>
                <a:gd name="connsiteY59" fmla="*/ 410024 h 999313"/>
                <a:gd name="connsiteX60" fmla="*/ 108703 w 949728"/>
                <a:gd name="connsiteY60" fmla="*/ 343276 h 999313"/>
                <a:gd name="connsiteX61" fmla="*/ 148752 w 949728"/>
                <a:gd name="connsiteY61" fmla="*/ 284156 h 999313"/>
                <a:gd name="connsiteX62" fmla="*/ 200244 w 949728"/>
                <a:gd name="connsiteY62" fmla="*/ 232665 h 999313"/>
                <a:gd name="connsiteX63" fmla="*/ 261270 w 949728"/>
                <a:gd name="connsiteY63" fmla="*/ 190709 h 999313"/>
                <a:gd name="connsiteX64" fmla="*/ 326111 w 949728"/>
                <a:gd name="connsiteY64" fmla="*/ 160195 h 999313"/>
                <a:gd name="connsiteX65" fmla="*/ 398580 w 949728"/>
                <a:gd name="connsiteY65" fmla="*/ 139217 h 999313"/>
                <a:gd name="connsiteX66" fmla="*/ 734227 w 949728"/>
                <a:gd name="connsiteY66" fmla="*/ 0 h 999313"/>
                <a:gd name="connsiteX67" fmla="*/ 776183 w 949728"/>
                <a:gd name="connsiteY67" fmla="*/ 0 h 999313"/>
                <a:gd name="connsiteX68" fmla="*/ 820046 w 949728"/>
                <a:gd name="connsiteY68" fmla="*/ 9536 h 999313"/>
                <a:gd name="connsiteX69" fmla="*/ 856281 w 949728"/>
                <a:gd name="connsiteY69" fmla="*/ 28606 h 999313"/>
                <a:gd name="connsiteX70" fmla="*/ 892515 w 949728"/>
                <a:gd name="connsiteY70" fmla="*/ 55306 h 999313"/>
                <a:gd name="connsiteX71" fmla="*/ 921122 w 949728"/>
                <a:gd name="connsiteY71" fmla="*/ 91540 h 999313"/>
                <a:gd name="connsiteX72" fmla="*/ 940193 w 949728"/>
                <a:gd name="connsiteY72" fmla="*/ 131589 h 999313"/>
                <a:gd name="connsiteX73" fmla="*/ 949728 w 949728"/>
                <a:gd name="connsiteY73" fmla="*/ 173545 h 999313"/>
                <a:gd name="connsiteX74" fmla="*/ 949728 w 949728"/>
                <a:gd name="connsiteY74" fmla="*/ 215501 h 999313"/>
                <a:gd name="connsiteX75" fmla="*/ 940193 w 949728"/>
                <a:gd name="connsiteY75" fmla="*/ 257457 h 999313"/>
                <a:gd name="connsiteX76" fmla="*/ 921122 w 949728"/>
                <a:gd name="connsiteY76" fmla="*/ 297506 h 999313"/>
                <a:gd name="connsiteX77" fmla="*/ 892515 w 949728"/>
                <a:gd name="connsiteY77" fmla="*/ 331833 h 999313"/>
                <a:gd name="connsiteX78" fmla="*/ 615987 w 949728"/>
                <a:gd name="connsiteY78" fmla="*/ 55306 h 999313"/>
                <a:gd name="connsiteX79" fmla="*/ 652222 w 949728"/>
                <a:gd name="connsiteY79" fmla="*/ 28606 h 999313"/>
                <a:gd name="connsiteX80" fmla="*/ 692271 w 949728"/>
                <a:gd name="connsiteY80" fmla="*/ 9536 h 999313"/>
                <a:gd name="connsiteX81" fmla="*/ 173545 w 949728"/>
                <a:gd name="connsiteY81" fmla="*/ 0 h 999313"/>
                <a:gd name="connsiteX82" fmla="*/ 215501 w 949728"/>
                <a:gd name="connsiteY82" fmla="*/ 0 h 999313"/>
                <a:gd name="connsiteX83" fmla="*/ 259364 w 949728"/>
                <a:gd name="connsiteY83" fmla="*/ 9536 h 999313"/>
                <a:gd name="connsiteX84" fmla="*/ 297506 w 949728"/>
                <a:gd name="connsiteY84" fmla="*/ 28606 h 999313"/>
                <a:gd name="connsiteX85" fmla="*/ 331833 w 949728"/>
                <a:gd name="connsiteY85" fmla="*/ 55306 h 999313"/>
                <a:gd name="connsiteX86" fmla="*/ 55306 w 949728"/>
                <a:gd name="connsiteY86" fmla="*/ 331833 h 999313"/>
                <a:gd name="connsiteX87" fmla="*/ 28606 w 949728"/>
                <a:gd name="connsiteY87" fmla="*/ 297506 h 999313"/>
                <a:gd name="connsiteX88" fmla="*/ 9535 w 949728"/>
                <a:gd name="connsiteY88" fmla="*/ 257457 h 999313"/>
                <a:gd name="connsiteX89" fmla="*/ 0 w 949728"/>
                <a:gd name="connsiteY89" fmla="*/ 215501 h 999313"/>
                <a:gd name="connsiteX90" fmla="*/ 0 w 949728"/>
                <a:gd name="connsiteY90" fmla="*/ 173545 h 999313"/>
                <a:gd name="connsiteX91" fmla="*/ 9535 w 949728"/>
                <a:gd name="connsiteY91" fmla="*/ 131589 h 999313"/>
                <a:gd name="connsiteX92" fmla="*/ 28606 w 949728"/>
                <a:gd name="connsiteY92" fmla="*/ 91540 h 999313"/>
                <a:gd name="connsiteX93" fmla="*/ 55306 w 949728"/>
                <a:gd name="connsiteY93" fmla="*/ 55306 h 999313"/>
                <a:gd name="connsiteX94" fmla="*/ 91540 w 949728"/>
                <a:gd name="connsiteY94" fmla="*/ 28606 h 999313"/>
                <a:gd name="connsiteX95" fmla="*/ 131589 w 949728"/>
                <a:gd name="connsiteY95" fmla="*/ 9536 h 9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49728" h="999313">
                  <a:moveTo>
                    <a:pt x="474864" y="133496"/>
                  </a:moveTo>
                  <a:lnTo>
                    <a:pt x="551147" y="139217"/>
                  </a:lnTo>
                  <a:lnTo>
                    <a:pt x="623617" y="160195"/>
                  </a:lnTo>
                  <a:lnTo>
                    <a:pt x="690365" y="190709"/>
                  </a:lnTo>
                  <a:lnTo>
                    <a:pt x="747577" y="232665"/>
                  </a:lnTo>
                  <a:lnTo>
                    <a:pt x="799069" y="284156"/>
                  </a:lnTo>
                  <a:lnTo>
                    <a:pt x="841025" y="343276"/>
                  </a:lnTo>
                  <a:lnTo>
                    <a:pt x="873445" y="410024"/>
                  </a:lnTo>
                  <a:lnTo>
                    <a:pt x="892516" y="480586"/>
                  </a:lnTo>
                  <a:lnTo>
                    <a:pt x="900144" y="556869"/>
                  </a:lnTo>
                  <a:lnTo>
                    <a:pt x="892516" y="633153"/>
                  </a:lnTo>
                  <a:lnTo>
                    <a:pt x="873445" y="703715"/>
                  </a:lnTo>
                  <a:lnTo>
                    <a:pt x="841025" y="772370"/>
                  </a:lnTo>
                  <a:lnTo>
                    <a:pt x="799069" y="831489"/>
                  </a:lnTo>
                  <a:lnTo>
                    <a:pt x="779412" y="850418"/>
                  </a:lnTo>
                  <a:lnTo>
                    <a:pt x="852468" y="924936"/>
                  </a:lnTo>
                  <a:lnTo>
                    <a:pt x="863910" y="938285"/>
                  </a:lnTo>
                  <a:lnTo>
                    <a:pt x="865817" y="955449"/>
                  </a:lnTo>
                  <a:lnTo>
                    <a:pt x="863910" y="972613"/>
                  </a:lnTo>
                  <a:lnTo>
                    <a:pt x="852468" y="985963"/>
                  </a:lnTo>
                  <a:lnTo>
                    <a:pt x="839118" y="995498"/>
                  </a:lnTo>
                  <a:lnTo>
                    <a:pt x="823861" y="999312"/>
                  </a:lnTo>
                  <a:lnTo>
                    <a:pt x="808605" y="995498"/>
                  </a:lnTo>
                  <a:lnTo>
                    <a:pt x="793348" y="985963"/>
                  </a:lnTo>
                  <a:lnTo>
                    <a:pt x="713471" y="906086"/>
                  </a:lnTo>
                  <a:lnTo>
                    <a:pt x="690365" y="923030"/>
                  </a:lnTo>
                  <a:lnTo>
                    <a:pt x="623617" y="955450"/>
                  </a:lnTo>
                  <a:lnTo>
                    <a:pt x="551147" y="974521"/>
                  </a:lnTo>
                  <a:lnTo>
                    <a:pt x="474864" y="982149"/>
                  </a:lnTo>
                  <a:lnTo>
                    <a:pt x="398580" y="974521"/>
                  </a:lnTo>
                  <a:lnTo>
                    <a:pt x="326111" y="955450"/>
                  </a:lnTo>
                  <a:lnTo>
                    <a:pt x="261270" y="923030"/>
                  </a:lnTo>
                  <a:lnTo>
                    <a:pt x="236305" y="905867"/>
                  </a:lnTo>
                  <a:lnTo>
                    <a:pt x="234572" y="907773"/>
                  </a:lnTo>
                  <a:lnTo>
                    <a:pt x="156382" y="985964"/>
                  </a:lnTo>
                  <a:lnTo>
                    <a:pt x="148753" y="989778"/>
                  </a:lnTo>
                  <a:lnTo>
                    <a:pt x="143032" y="995499"/>
                  </a:lnTo>
                  <a:lnTo>
                    <a:pt x="133497" y="997406"/>
                  </a:lnTo>
                  <a:lnTo>
                    <a:pt x="123961" y="999313"/>
                  </a:lnTo>
                  <a:lnTo>
                    <a:pt x="118240" y="997406"/>
                  </a:lnTo>
                  <a:lnTo>
                    <a:pt x="108704" y="995499"/>
                  </a:lnTo>
                  <a:lnTo>
                    <a:pt x="102983" y="989778"/>
                  </a:lnTo>
                  <a:lnTo>
                    <a:pt x="95355" y="985964"/>
                  </a:lnTo>
                  <a:lnTo>
                    <a:pt x="89633" y="978335"/>
                  </a:lnTo>
                  <a:lnTo>
                    <a:pt x="87726" y="972614"/>
                  </a:lnTo>
                  <a:lnTo>
                    <a:pt x="83912" y="963078"/>
                  </a:lnTo>
                  <a:lnTo>
                    <a:pt x="82005" y="955450"/>
                  </a:lnTo>
                  <a:lnTo>
                    <a:pt x="83912" y="947822"/>
                  </a:lnTo>
                  <a:lnTo>
                    <a:pt x="87726" y="938286"/>
                  </a:lnTo>
                  <a:lnTo>
                    <a:pt x="89633" y="932565"/>
                  </a:lnTo>
                  <a:lnTo>
                    <a:pt x="95355" y="924937"/>
                  </a:lnTo>
                  <a:lnTo>
                    <a:pt x="169731" y="852467"/>
                  </a:lnTo>
                  <a:lnTo>
                    <a:pt x="170126" y="852072"/>
                  </a:lnTo>
                  <a:lnTo>
                    <a:pt x="148752" y="831489"/>
                  </a:lnTo>
                  <a:lnTo>
                    <a:pt x="108703" y="772370"/>
                  </a:lnTo>
                  <a:lnTo>
                    <a:pt x="78190" y="703715"/>
                  </a:lnTo>
                  <a:lnTo>
                    <a:pt x="57212" y="633153"/>
                  </a:lnTo>
                  <a:lnTo>
                    <a:pt x="51491" y="556869"/>
                  </a:lnTo>
                  <a:lnTo>
                    <a:pt x="57212" y="480586"/>
                  </a:lnTo>
                  <a:lnTo>
                    <a:pt x="78190" y="410024"/>
                  </a:lnTo>
                  <a:lnTo>
                    <a:pt x="108703" y="343276"/>
                  </a:lnTo>
                  <a:lnTo>
                    <a:pt x="148752" y="284156"/>
                  </a:lnTo>
                  <a:lnTo>
                    <a:pt x="200244" y="232665"/>
                  </a:lnTo>
                  <a:lnTo>
                    <a:pt x="261270" y="190709"/>
                  </a:lnTo>
                  <a:lnTo>
                    <a:pt x="326111" y="160195"/>
                  </a:lnTo>
                  <a:lnTo>
                    <a:pt x="398580" y="139217"/>
                  </a:lnTo>
                  <a:close/>
                  <a:moveTo>
                    <a:pt x="734227" y="0"/>
                  </a:moveTo>
                  <a:lnTo>
                    <a:pt x="776183" y="0"/>
                  </a:lnTo>
                  <a:lnTo>
                    <a:pt x="820046" y="9536"/>
                  </a:lnTo>
                  <a:lnTo>
                    <a:pt x="856281" y="28606"/>
                  </a:lnTo>
                  <a:lnTo>
                    <a:pt x="892515" y="55306"/>
                  </a:lnTo>
                  <a:lnTo>
                    <a:pt x="921122" y="91540"/>
                  </a:lnTo>
                  <a:lnTo>
                    <a:pt x="940193" y="131589"/>
                  </a:lnTo>
                  <a:lnTo>
                    <a:pt x="949728" y="173545"/>
                  </a:lnTo>
                  <a:lnTo>
                    <a:pt x="949728" y="215501"/>
                  </a:lnTo>
                  <a:lnTo>
                    <a:pt x="940193" y="257457"/>
                  </a:lnTo>
                  <a:lnTo>
                    <a:pt x="921122" y="297506"/>
                  </a:lnTo>
                  <a:lnTo>
                    <a:pt x="892515" y="331833"/>
                  </a:lnTo>
                  <a:lnTo>
                    <a:pt x="615987" y="55306"/>
                  </a:lnTo>
                  <a:lnTo>
                    <a:pt x="652222" y="28606"/>
                  </a:lnTo>
                  <a:lnTo>
                    <a:pt x="692271" y="9536"/>
                  </a:lnTo>
                  <a:close/>
                  <a:moveTo>
                    <a:pt x="173545" y="0"/>
                  </a:moveTo>
                  <a:lnTo>
                    <a:pt x="215501" y="0"/>
                  </a:lnTo>
                  <a:lnTo>
                    <a:pt x="259364" y="9536"/>
                  </a:lnTo>
                  <a:lnTo>
                    <a:pt x="297506" y="28606"/>
                  </a:lnTo>
                  <a:lnTo>
                    <a:pt x="331833" y="55306"/>
                  </a:lnTo>
                  <a:lnTo>
                    <a:pt x="55306" y="331833"/>
                  </a:lnTo>
                  <a:lnTo>
                    <a:pt x="28606" y="297506"/>
                  </a:lnTo>
                  <a:lnTo>
                    <a:pt x="9535" y="257457"/>
                  </a:lnTo>
                  <a:lnTo>
                    <a:pt x="0" y="215501"/>
                  </a:lnTo>
                  <a:lnTo>
                    <a:pt x="0" y="173545"/>
                  </a:lnTo>
                  <a:lnTo>
                    <a:pt x="9535" y="131589"/>
                  </a:lnTo>
                  <a:lnTo>
                    <a:pt x="28606" y="91540"/>
                  </a:lnTo>
                  <a:lnTo>
                    <a:pt x="55306" y="55306"/>
                  </a:lnTo>
                  <a:lnTo>
                    <a:pt x="91540" y="28606"/>
                  </a:lnTo>
                  <a:lnTo>
                    <a:pt x="131589" y="9536"/>
                  </a:ln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11120670" y="5687955"/>
              <a:ext cx="940460" cy="989560"/>
              <a:chOff x="5261363" y="2319194"/>
              <a:chExt cx="2193796" cy="2308332"/>
            </a:xfrm>
          </p:grpSpPr>
          <p:sp>
            <p:nvSpPr>
              <p:cNvPr id="72" name="Freeform 1017"/>
              <p:cNvSpPr>
                <a:spLocks/>
              </p:cNvSpPr>
              <p:nvPr/>
            </p:nvSpPr>
            <p:spPr bwMode="auto">
              <a:xfrm>
                <a:off x="5450786" y="4200219"/>
                <a:ext cx="427307" cy="427307"/>
              </a:xfrm>
              <a:custGeom>
                <a:avLst/>
                <a:gdLst>
                  <a:gd name="T0" fmla="*/ 74 w 97"/>
                  <a:gd name="T1" fmla="*/ 0 h 97"/>
                  <a:gd name="T2" fmla="*/ 79 w 97"/>
                  <a:gd name="T3" fmla="*/ 1 h 97"/>
                  <a:gd name="T4" fmla="*/ 83 w 97"/>
                  <a:gd name="T5" fmla="*/ 2 h 97"/>
                  <a:gd name="T6" fmla="*/ 87 w 97"/>
                  <a:gd name="T7" fmla="*/ 3 h 97"/>
                  <a:gd name="T8" fmla="*/ 90 w 97"/>
                  <a:gd name="T9" fmla="*/ 7 h 97"/>
                  <a:gd name="T10" fmla="*/ 95 w 97"/>
                  <a:gd name="T11" fmla="*/ 14 h 97"/>
                  <a:gd name="T12" fmla="*/ 97 w 97"/>
                  <a:gd name="T13" fmla="*/ 22 h 97"/>
                  <a:gd name="T14" fmla="*/ 95 w 97"/>
                  <a:gd name="T15" fmla="*/ 31 h 97"/>
                  <a:gd name="T16" fmla="*/ 90 w 97"/>
                  <a:gd name="T17" fmla="*/ 38 h 97"/>
                  <a:gd name="T18" fmla="*/ 80 w 97"/>
                  <a:gd name="T19" fmla="*/ 49 h 97"/>
                  <a:gd name="T20" fmla="*/ 39 w 97"/>
                  <a:gd name="T21" fmla="*/ 90 h 97"/>
                  <a:gd name="T22" fmla="*/ 35 w 97"/>
                  <a:gd name="T23" fmla="*/ 92 h 97"/>
                  <a:gd name="T24" fmla="*/ 32 w 97"/>
                  <a:gd name="T25" fmla="*/ 95 h 97"/>
                  <a:gd name="T26" fmla="*/ 27 w 97"/>
                  <a:gd name="T27" fmla="*/ 96 h 97"/>
                  <a:gd name="T28" fmla="*/ 22 w 97"/>
                  <a:gd name="T29" fmla="*/ 97 h 97"/>
                  <a:gd name="T30" fmla="*/ 19 w 97"/>
                  <a:gd name="T31" fmla="*/ 96 h 97"/>
                  <a:gd name="T32" fmla="*/ 14 w 97"/>
                  <a:gd name="T33" fmla="*/ 95 h 97"/>
                  <a:gd name="T34" fmla="*/ 11 w 97"/>
                  <a:gd name="T35" fmla="*/ 92 h 97"/>
                  <a:gd name="T36" fmla="*/ 7 w 97"/>
                  <a:gd name="T37" fmla="*/ 90 h 97"/>
                  <a:gd name="T38" fmla="*/ 4 w 97"/>
                  <a:gd name="T39" fmla="*/ 86 h 97"/>
                  <a:gd name="T40" fmla="*/ 3 w 97"/>
                  <a:gd name="T41" fmla="*/ 83 h 97"/>
                  <a:gd name="T42" fmla="*/ 1 w 97"/>
                  <a:gd name="T43" fmla="*/ 78 h 97"/>
                  <a:gd name="T44" fmla="*/ 0 w 97"/>
                  <a:gd name="T45" fmla="*/ 74 h 97"/>
                  <a:gd name="T46" fmla="*/ 1 w 97"/>
                  <a:gd name="T47" fmla="*/ 70 h 97"/>
                  <a:gd name="T48" fmla="*/ 3 w 97"/>
                  <a:gd name="T49" fmla="*/ 65 h 97"/>
                  <a:gd name="T50" fmla="*/ 4 w 97"/>
                  <a:gd name="T51" fmla="*/ 62 h 97"/>
                  <a:gd name="T52" fmla="*/ 7 w 97"/>
                  <a:gd name="T53" fmla="*/ 58 h 97"/>
                  <a:gd name="T54" fmla="*/ 46 w 97"/>
                  <a:gd name="T55" fmla="*/ 20 h 97"/>
                  <a:gd name="T56" fmla="*/ 59 w 97"/>
                  <a:gd name="T57" fmla="*/ 7 h 97"/>
                  <a:gd name="T58" fmla="*/ 62 w 97"/>
                  <a:gd name="T59" fmla="*/ 3 h 97"/>
                  <a:gd name="T60" fmla="*/ 66 w 97"/>
                  <a:gd name="T61" fmla="*/ 2 h 97"/>
                  <a:gd name="T62" fmla="*/ 70 w 97"/>
                  <a:gd name="T63" fmla="*/ 1 h 97"/>
                  <a:gd name="T64" fmla="*/ 74 w 97"/>
                  <a:gd name="T6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97">
                    <a:moveTo>
                      <a:pt x="74" y="0"/>
                    </a:moveTo>
                    <a:lnTo>
                      <a:pt x="79" y="1"/>
                    </a:lnTo>
                    <a:lnTo>
                      <a:pt x="83" y="2"/>
                    </a:lnTo>
                    <a:lnTo>
                      <a:pt x="87" y="3"/>
                    </a:lnTo>
                    <a:lnTo>
                      <a:pt x="90" y="7"/>
                    </a:lnTo>
                    <a:lnTo>
                      <a:pt x="95" y="14"/>
                    </a:lnTo>
                    <a:lnTo>
                      <a:pt x="97" y="22"/>
                    </a:lnTo>
                    <a:lnTo>
                      <a:pt x="95" y="31"/>
                    </a:lnTo>
                    <a:lnTo>
                      <a:pt x="90" y="38"/>
                    </a:lnTo>
                    <a:lnTo>
                      <a:pt x="80" y="49"/>
                    </a:lnTo>
                    <a:lnTo>
                      <a:pt x="39" y="90"/>
                    </a:lnTo>
                    <a:lnTo>
                      <a:pt x="35" y="92"/>
                    </a:lnTo>
                    <a:lnTo>
                      <a:pt x="32" y="95"/>
                    </a:lnTo>
                    <a:lnTo>
                      <a:pt x="27" y="96"/>
                    </a:lnTo>
                    <a:lnTo>
                      <a:pt x="22" y="97"/>
                    </a:lnTo>
                    <a:lnTo>
                      <a:pt x="19" y="96"/>
                    </a:lnTo>
                    <a:lnTo>
                      <a:pt x="14" y="95"/>
                    </a:lnTo>
                    <a:lnTo>
                      <a:pt x="11" y="92"/>
                    </a:lnTo>
                    <a:lnTo>
                      <a:pt x="7" y="90"/>
                    </a:lnTo>
                    <a:lnTo>
                      <a:pt x="4" y="86"/>
                    </a:lnTo>
                    <a:lnTo>
                      <a:pt x="3" y="83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3" y="65"/>
                    </a:lnTo>
                    <a:lnTo>
                      <a:pt x="4" y="62"/>
                    </a:lnTo>
                    <a:lnTo>
                      <a:pt x="7" y="58"/>
                    </a:lnTo>
                    <a:lnTo>
                      <a:pt x="46" y="20"/>
                    </a:lnTo>
                    <a:lnTo>
                      <a:pt x="59" y="7"/>
                    </a:lnTo>
                    <a:lnTo>
                      <a:pt x="62" y="3"/>
                    </a:lnTo>
                    <a:lnTo>
                      <a:pt x="66" y="2"/>
                    </a:lnTo>
                    <a:lnTo>
                      <a:pt x="70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3" name="Freeform 999"/>
              <p:cNvSpPr>
                <a:spLocks/>
              </p:cNvSpPr>
              <p:nvPr/>
            </p:nvSpPr>
            <p:spPr bwMode="auto">
              <a:xfrm>
                <a:off x="5380302" y="2627559"/>
                <a:ext cx="1960321" cy="1960322"/>
              </a:xfrm>
              <a:custGeom>
                <a:avLst/>
                <a:gdLst>
                  <a:gd name="T0" fmla="*/ 222 w 445"/>
                  <a:gd name="T1" fmla="*/ 0 h 445"/>
                  <a:gd name="T2" fmla="*/ 262 w 445"/>
                  <a:gd name="T3" fmla="*/ 3 h 445"/>
                  <a:gd name="T4" fmla="*/ 300 w 445"/>
                  <a:gd name="T5" fmla="*/ 14 h 445"/>
                  <a:gd name="T6" fmla="*/ 335 w 445"/>
                  <a:gd name="T7" fmla="*/ 30 h 445"/>
                  <a:gd name="T8" fmla="*/ 365 w 445"/>
                  <a:gd name="T9" fmla="*/ 52 h 445"/>
                  <a:gd name="T10" fmla="*/ 392 w 445"/>
                  <a:gd name="T11" fmla="*/ 79 h 445"/>
                  <a:gd name="T12" fmla="*/ 414 w 445"/>
                  <a:gd name="T13" fmla="*/ 110 h 445"/>
                  <a:gd name="T14" fmla="*/ 431 w 445"/>
                  <a:gd name="T15" fmla="*/ 145 h 445"/>
                  <a:gd name="T16" fmla="*/ 441 w 445"/>
                  <a:gd name="T17" fmla="*/ 182 h 445"/>
                  <a:gd name="T18" fmla="*/ 445 w 445"/>
                  <a:gd name="T19" fmla="*/ 222 h 445"/>
                  <a:gd name="T20" fmla="*/ 441 w 445"/>
                  <a:gd name="T21" fmla="*/ 262 h 445"/>
                  <a:gd name="T22" fmla="*/ 431 w 445"/>
                  <a:gd name="T23" fmla="*/ 299 h 445"/>
                  <a:gd name="T24" fmla="*/ 414 w 445"/>
                  <a:gd name="T25" fmla="*/ 335 h 445"/>
                  <a:gd name="T26" fmla="*/ 392 w 445"/>
                  <a:gd name="T27" fmla="*/ 366 h 445"/>
                  <a:gd name="T28" fmla="*/ 365 w 445"/>
                  <a:gd name="T29" fmla="*/ 392 h 445"/>
                  <a:gd name="T30" fmla="*/ 335 w 445"/>
                  <a:gd name="T31" fmla="*/ 414 h 445"/>
                  <a:gd name="T32" fmla="*/ 300 w 445"/>
                  <a:gd name="T33" fmla="*/ 431 h 445"/>
                  <a:gd name="T34" fmla="*/ 262 w 445"/>
                  <a:gd name="T35" fmla="*/ 441 h 445"/>
                  <a:gd name="T36" fmla="*/ 222 w 445"/>
                  <a:gd name="T37" fmla="*/ 445 h 445"/>
                  <a:gd name="T38" fmla="*/ 182 w 445"/>
                  <a:gd name="T39" fmla="*/ 441 h 445"/>
                  <a:gd name="T40" fmla="*/ 144 w 445"/>
                  <a:gd name="T41" fmla="*/ 431 h 445"/>
                  <a:gd name="T42" fmla="*/ 110 w 445"/>
                  <a:gd name="T43" fmla="*/ 414 h 445"/>
                  <a:gd name="T44" fmla="*/ 78 w 445"/>
                  <a:gd name="T45" fmla="*/ 392 h 445"/>
                  <a:gd name="T46" fmla="*/ 51 w 445"/>
                  <a:gd name="T47" fmla="*/ 366 h 445"/>
                  <a:gd name="T48" fmla="*/ 30 w 445"/>
                  <a:gd name="T49" fmla="*/ 335 h 445"/>
                  <a:gd name="T50" fmla="*/ 14 w 445"/>
                  <a:gd name="T51" fmla="*/ 299 h 445"/>
                  <a:gd name="T52" fmla="*/ 3 w 445"/>
                  <a:gd name="T53" fmla="*/ 262 h 445"/>
                  <a:gd name="T54" fmla="*/ 0 w 445"/>
                  <a:gd name="T55" fmla="*/ 222 h 445"/>
                  <a:gd name="T56" fmla="*/ 3 w 445"/>
                  <a:gd name="T57" fmla="*/ 182 h 445"/>
                  <a:gd name="T58" fmla="*/ 14 w 445"/>
                  <a:gd name="T59" fmla="*/ 145 h 445"/>
                  <a:gd name="T60" fmla="*/ 30 w 445"/>
                  <a:gd name="T61" fmla="*/ 110 h 445"/>
                  <a:gd name="T62" fmla="*/ 51 w 445"/>
                  <a:gd name="T63" fmla="*/ 79 h 445"/>
                  <a:gd name="T64" fmla="*/ 78 w 445"/>
                  <a:gd name="T65" fmla="*/ 52 h 445"/>
                  <a:gd name="T66" fmla="*/ 110 w 445"/>
                  <a:gd name="T67" fmla="*/ 30 h 445"/>
                  <a:gd name="T68" fmla="*/ 144 w 445"/>
                  <a:gd name="T69" fmla="*/ 14 h 445"/>
                  <a:gd name="T70" fmla="*/ 182 w 445"/>
                  <a:gd name="T71" fmla="*/ 3 h 445"/>
                  <a:gd name="T72" fmla="*/ 222 w 445"/>
                  <a:gd name="T7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5" h="445">
                    <a:moveTo>
                      <a:pt x="222" y="0"/>
                    </a:moveTo>
                    <a:lnTo>
                      <a:pt x="262" y="3"/>
                    </a:lnTo>
                    <a:lnTo>
                      <a:pt x="300" y="14"/>
                    </a:lnTo>
                    <a:lnTo>
                      <a:pt x="335" y="30"/>
                    </a:lnTo>
                    <a:lnTo>
                      <a:pt x="365" y="52"/>
                    </a:lnTo>
                    <a:lnTo>
                      <a:pt x="392" y="79"/>
                    </a:lnTo>
                    <a:lnTo>
                      <a:pt x="414" y="110"/>
                    </a:lnTo>
                    <a:lnTo>
                      <a:pt x="431" y="145"/>
                    </a:lnTo>
                    <a:lnTo>
                      <a:pt x="441" y="182"/>
                    </a:lnTo>
                    <a:lnTo>
                      <a:pt x="445" y="222"/>
                    </a:lnTo>
                    <a:lnTo>
                      <a:pt x="441" y="262"/>
                    </a:lnTo>
                    <a:lnTo>
                      <a:pt x="431" y="299"/>
                    </a:lnTo>
                    <a:lnTo>
                      <a:pt x="414" y="335"/>
                    </a:lnTo>
                    <a:lnTo>
                      <a:pt x="392" y="366"/>
                    </a:lnTo>
                    <a:lnTo>
                      <a:pt x="365" y="392"/>
                    </a:lnTo>
                    <a:lnTo>
                      <a:pt x="335" y="414"/>
                    </a:lnTo>
                    <a:lnTo>
                      <a:pt x="300" y="431"/>
                    </a:lnTo>
                    <a:lnTo>
                      <a:pt x="262" y="441"/>
                    </a:lnTo>
                    <a:lnTo>
                      <a:pt x="222" y="445"/>
                    </a:lnTo>
                    <a:lnTo>
                      <a:pt x="182" y="441"/>
                    </a:lnTo>
                    <a:lnTo>
                      <a:pt x="144" y="431"/>
                    </a:lnTo>
                    <a:lnTo>
                      <a:pt x="110" y="414"/>
                    </a:lnTo>
                    <a:lnTo>
                      <a:pt x="78" y="392"/>
                    </a:lnTo>
                    <a:lnTo>
                      <a:pt x="51" y="366"/>
                    </a:lnTo>
                    <a:lnTo>
                      <a:pt x="30" y="335"/>
                    </a:lnTo>
                    <a:lnTo>
                      <a:pt x="14" y="299"/>
                    </a:lnTo>
                    <a:lnTo>
                      <a:pt x="3" y="262"/>
                    </a:lnTo>
                    <a:lnTo>
                      <a:pt x="0" y="222"/>
                    </a:lnTo>
                    <a:lnTo>
                      <a:pt x="3" y="182"/>
                    </a:lnTo>
                    <a:lnTo>
                      <a:pt x="14" y="145"/>
                    </a:lnTo>
                    <a:lnTo>
                      <a:pt x="30" y="110"/>
                    </a:lnTo>
                    <a:lnTo>
                      <a:pt x="51" y="79"/>
                    </a:lnTo>
                    <a:lnTo>
                      <a:pt x="78" y="52"/>
                    </a:lnTo>
                    <a:lnTo>
                      <a:pt x="110" y="30"/>
                    </a:lnTo>
                    <a:lnTo>
                      <a:pt x="144" y="14"/>
                    </a:lnTo>
                    <a:lnTo>
                      <a:pt x="182" y="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1000"/>
              <p:cNvSpPr>
                <a:spLocks/>
              </p:cNvSpPr>
              <p:nvPr/>
            </p:nvSpPr>
            <p:spPr bwMode="auto">
              <a:xfrm>
                <a:off x="5604970" y="2852223"/>
                <a:ext cx="1506583" cy="1506583"/>
              </a:xfrm>
              <a:custGeom>
                <a:avLst/>
                <a:gdLst>
                  <a:gd name="T0" fmla="*/ 171 w 342"/>
                  <a:gd name="T1" fmla="*/ 0 h 342"/>
                  <a:gd name="T2" fmla="*/ 205 w 342"/>
                  <a:gd name="T3" fmla="*/ 4 h 342"/>
                  <a:gd name="T4" fmla="*/ 238 w 342"/>
                  <a:gd name="T5" fmla="*/ 13 h 342"/>
                  <a:gd name="T6" fmla="*/ 266 w 342"/>
                  <a:gd name="T7" fmla="*/ 30 h 342"/>
                  <a:gd name="T8" fmla="*/ 292 w 342"/>
                  <a:gd name="T9" fmla="*/ 51 h 342"/>
                  <a:gd name="T10" fmla="*/ 313 w 342"/>
                  <a:gd name="T11" fmla="*/ 75 h 342"/>
                  <a:gd name="T12" fmla="*/ 328 w 342"/>
                  <a:gd name="T13" fmla="*/ 105 h 342"/>
                  <a:gd name="T14" fmla="*/ 339 w 342"/>
                  <a:gd name="T15" fmla="*/ 137 h 342"/>
                  <a:gd name="T16" fmla="*/ 342 w 342"/>
                  <a:gd name="T17" fmla="*/ 171 h 342"/>
                  <a:gd name="T18" fmla="*/ 339 w 342"/>
                  <a:gd name="T19" fmla="*/ 206 h 342"/>
                  <a:gd name="T20" fmla="*/ 328 w 342"/>
                  <a:gd name="T21" fmla="*/ 238 h 342"/>
                  <a:gd name="T22" fmla="*/ 313 w 342"/>
                  <a:gd name="T23" fmla="*/ 267 h 342"/>
                  <a:gd name="T24" fmla="*/ 292 w 342"/>
                  <a:gd name="T25" fmla="*/ 292 h 342"/>
                  <a:gd name="T26" fmla="*/ 266 w 342"/>
                  <a:gd name="T27" fmla="*/ 313 h 342"/>
                  <a:gd name="T28" fmla="*/ 238 w 342"/>
                  <a:gd name="T29" fmla="*/ 329 h 342"/>
                  <a:gd name="T30" fmla="*/ 205 w 342"/>
                  <a:gd name="T31" fmla="*/ 339 h 342"/>
                  <a:gd name="T32" fmla="*/ 171 w 342"/>
                  <a:gd name="T33" fmla="*/ 342 h 342"/>
                  <a:gd name="T34" fmla="*/ 136 w 342"/>
                  <a:gd name="T35" fmla="*/ 339 h 342"/>
                  <a:gd name="T36" fmla="*/ 105 w 342"/>
                  <a:gd name="T37" fmla="*/ 329 h 342"/>
                  <a:gd name="T38" fmla="*/ 75 w 342"/>
                  <a:gd name="T39" fmla="*/ 313 h 342"/>
                  <a:gd name="T40" fmla="*/ 49 w 342"/>
                  <a:gd name="T41" fmla="*/ 292 h 342"/>
                  <a:gd name="T42" fmla="*/ 28 w 342"/>
                  <a:gd name="T43" fmla="*/ 267 h 342"/>
                  <a:gd name="T44" fmla="*/ 13 w 342"/>
                  <a:gd name="T45" fmla="*/ 238 h 342"/>
                  <a:gd name="T46" fmla="*/ 3 w 342"/>
                  <a:gd name="T47" fmla="*/ 206 h 342"/>
                  <a:gd name="T48" fmla="*/ 0 w 342"/>
                  <a:gd name="T49" fmla="*/ 171 h 342"/>
                  <a:gd name="T50" fmla="*/ 3 w 342"/>
                  <a:gd name="T51" fmla="*/ 137 h 342"/>
                  <a:gd name="T52" fmla="*/ 13 w 342"/>
                  <a:gd name="T53" fmla="*/ 105 h 342"/>
                  <a:gd name="T54" fmla="*/ 28 w 342"/>
                  <a:gd name="T55" fmla="*/ 75 h 342"/>
                  <a:gd name="T56" fmla="*/ 49 w 342"/>
                  <a:gd name="T57" fmla="*/ 51 h 342"/>
                  <a:gd name="T58" fmla="*/ 75 w 342"/>
                  <a:gd name="T59" fmla="*/ 30 h 342"/>
                  <a:gd name="T60" fmla="*/ 105 w 342"/>
                  <a:gd name="T61" fmla="*/ 13 h 342"/>
                  <a:gd name="T62" fmla="*/ 136 w 342"/>
                  <a:gd name="T63" fmla="*/ 4 h 342"/>
                  <a:gd name="T64" fmla="*/ 171 w 342"/>
                  <a:gd name="T65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2" h="342">
                    <a:moveTo>
                      <a:pt x="171" y="0"/>
                    </a:moveTo>
                    <a:lnTo>
                      <a:pt x="205" y="4"/>
                    </a:lnTo>
                    <a:lnTo>
                      <a:pt x="238" y="13"/>
                    </a:lnTo>
                    <a:lnTo>
                      <a:pt x="266" y="30"/>
                    </a:lnTo>
                    <a:lnTo>
                      <a:pt x="292" y="51"/>
                    </a:lnTo>
                    <a:lnTo>
                      <a:pt x="313" y="75"/>
                    </a:lnTo>
                    <a:lnTo>
                      <a:pt x="328" y="105"/>
                    </a:lnTo>
                    <a:lnTo>
                      <a:pt x="339" y="137"/>
                    </a:lnTo>
                    <a:lnTo>
                      <a:pt x="342" y="171"/>
                    </a:lnTo>
                    <a:lnTo>
                      <a:pt x="339" y="206"/>
                    </a:lnTo>
                    <a:lnTo>
                      <a:pt x="328" y="238"/>
                    </a:lnTo>
                    <a:lnTo>
                      <a:pt x="313" y="267"/>
                    </a:lnTo>
                    <a:lnTo>
                      <a:pt x="292" y="292"/>
                    </a:lnTo>
                    <a:lnTo>
                      <a:pt x="266" y="313"/>
                    </a:lnTo>
                    <a:lnTo>
                      <a:pt x="238" y="329"/>
                    </a:lnTo>
                    <a:lnTo>
                      <a:pt x="205" y="339"/>
                    </a:lnTo>
                    <a:lnTo>
                      <a:pt x="171" y="342"/>
                    </a:lnTo>
                    <a:lnTo>
                      <a:pt x="136" y="339"/>
                    </a:lnTo>
                    <a:lnTo>
                      <a:pt x="105" y="329"/>
                    </a:lnTo>
                    <a:lnTo>
                      <a:pt x="75" y="313"/>
                    </a:lnTo>
                    <a:lnTo>
                      <a:pt x="49" y="292"/>
                    </a:lnTo>
                    <a:lnTo>
                      <a:pt x="28" y="267"/>
                    </a:lnTo>
                    <a:lnTo>
                      <a:pt x="13" y="238"/>
                    </a:lnTo>
                    <a:lnTo>
                      <a:pt x="3" y="206"/>
                    </a:lnTo>
                    <a:lnTo>
                      <a:pt x="0" y="171"/>
                    </a:lnTo>
                    <a:lnTo>
                      <a:pt x="3" y="137"/>
                    </a:lnTo>
                    <a:lnTo>
                      <a:pt x="13" y="105"/>
                    </a:lnTo>
                    <a:lnTo>
                      <a:pt x="28" y="75"/>
                    </a:lnTo>
                    <a:lnTo>
                      <a:pt x="49" y="51"/>
                    </a:lnTo>
                    <a:lnTo>
                      <a:pt x="75" y="30"/>
                    </a:lnTo>
                    <a:lnTo>
                      <a:pt x="105" y="13"/>
                    </a:lnTo>
                    <a:lnTo>
                      <a:pt x="136" y="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BF3D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5" name="Freeform 1002"/>
              <p:cNvSpPr>
                <a:spLocks/>
              </p:cNvSpPr>
              <p:nvPr/>
            </p:nvSpPr>
            <p:spPr bwMode="auto">
              <a:xfrm>
                <a:off x="6838429" y="4200218"/>
                <a:ext cx="422900" cy="427307"/>
              </a:xfrm>
              <a:custGeom>
                <a:avLst/>
                <a:gdLst>
                  <a:gd name="T0" fmla="*/ 22 w 96"/>
                  <a:gd name="T1" fmla="*/ 0 h 97"/>
                  <a:gd name="T2" fmla="*/ 31 w 96"/>
                  <a:gd name="T3" fmla="*/ 2 h 97"/>
                  <a:gd name="T4" fmla="*/ 39 w 96"/>
                  <a:gd name="T5" fmla="*/ 7 h 97"/>
                  <a:gd name="T6" fmla="*/ 89 w 96"/>
                  <a:gd name="T7" fmla="*/ 58 h 97"/>
                  <a:gd name="T8" fmla="*/ 95 w 96"/>
                  <a:gd name="T9" fmla="*/ 65 h 97"/>
                  <a:gd name="T10" fmla="*/ 96 w 96"/>
                  <a:gd name="T11" fmla="*/ 74 h 97"/>
                  <a:gd name="T12" fmla="*/ 95 w 96"/>
                  <a:gd name="T13" fmla="*/ 83 h 97"/>
                  <a:gd name="T14" fmla="*/ 89 w 96"/>
                  <a:gd name="T15" fmla="*/ 90 h 97"/>
                  <a:gd name="T16" fmla="*/ 82 w 96"/>
                  <a:gd name="T17" fmla="*/ 95 h 97"/>
                  <a:gd name="T18" fmla="*/ 74 w 96"/>
                  <a:gd name="T19" fmla="*/ 97 h 97"/>
                  <a:gd name="T20" fmla="*/ 66 w 96"/>
                  <a:gd name="T21" fmla="*/ 95 h 97"/>
                  <a:gd name="T22" fmla="*/ 58 w 96"/>
                  <a:gd name="T23" fmla="*/ 90 h 97"/>
                  <a:gd name="T24" fmla="*/ 6 w 96"/>
                  <a:gd name="T25" fmla="*/ 38 h 97"/>
                  <a:gd name="T26" fmla="*/ 1 w 96"/>
                  <a:gd name="T27" fmla="*/ 31 h 97"/>
                  <a:gd name="T28" fmla="*/ 0 w 96"/>
                  <a:gd name="T29" fmla="*/ 22 h 97"/>
                  <a:gd name="T30" fmla="*/ 1 w 96"/>
                  <a:gd name="T31" fmla="*/ 14 h 97"/>
                  <a:gd name="T32" fmla="*/ 6 w 96"/>
                  <a:gd name="T33" fmla="*/ 7 h 97"/>
                  <a:gd name="T34" fmla="*/ 14 w 96"/>
                  <a:gd name="T35" fmla="*/ 2 h 97"/>
                  <a:gd name="T36" fmla="*/ 22 w 96"/>
                  <a:gd name="T3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" h="97">
                    <a:moveTo>
                      <a:pt x="22" y="0"/>
                    </a:moveTo>
                    <a:lnTo>
                      <a:pt x="31" y="2"/>
                    </a:lnTo>
                    <a:lnTo>
                      <a:pt x="39" y="7"/>
                    </a:lnTo>
                    <a:lnTo>
                      <a:pt x="89" y="58"/>
                    </a:lnTo>
                    <a:lnTo>
                      <a:pt x="95" y="65"/>
                    </a:lnTo>
                    <a:lnTo>
                      <a:pt x="96" y="74"/>
                    </a:lnTo>
                    <a:lnTo>
                      <a:pt x="95" y="83"/>
                    </a:lnTo>
                    <a:lnTo>
                      <a:pt x="89" y="90"/>
                    </a:lnTo>
                    <a:lnTo>
                      <a:pt x="82" y="95"/>
                    </a:lnTo>
                    <a:lnTo>
                      <a:pt x="74" y="97"/>
                    </a:lnTo>
                    <a:lnTo>
                      <a:pt x="66" y="95"/>
                    </a:lnTo>
                    <a:lnTo>
                      <a:pt x="58" y="90"/>
                    </a:lnTo>
                    <a:lnTo>
                      <a:pt x="6" y="38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1" y="14"/>
                    </a:lnTo>
                    <a:lnTo>
                      <a:pt x="6" y="7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1004"/>
              <p:cNvSpPr>
                <a:spLocks/>
              </p:cNvSpPr>
              <p:nvPr/>
            </p:nvSpPr>
            <p:spPr bwMode="auto">
              <a:xfrm>
                <a:off x="5261363" y="2319194"/>
                <a:ext cx="766507" cy="766507"/>
              </a:xfrm>
              <a:custGeom>
                <a:avLst/>
                <a:gdLst>
                  <a:gd name="T0" fmla="*/ 91 w 174"/>
                  <a:gd name="T1" fmla="*/ 0 h 174"/>
                  <a:gd name="T2" fmla="*/ 113 w 174"/>
                  <a:gd name="T3" fmla="*/ 0 h 174"/>
                  <a:gd name="T4" fmla="*/ 136 w 174"/>
                  <a:gd name="T5" fmla="*/ 5 h 174"/>
                  <a:gd name="T6" fmla="*/ 156 w 174"/>
                  <a:gd name="T7" fmla="*/ 15 h 174"/>
                  <a:gd name="T8" fmla="*/ 174 w 174"/>
                  <a:gd name="T9" fmla="*/ 29 h 174"/>
                  <a:gd name="T10" fmla="*/ 29 w 174"/>
                  <a:gd name="T11" fmla="*/ 174 h 174"/>
                  <a:gd name="T12" fmla="*/ 15 w 174"/>
                  <a:gd name="T13" fmla="*/ 156 h 174"/>
                  <a:gd name="T14" fmla="*/ 5 w 174"/>
                  <a:gd name="T15" fmla="*/ 135 h 174"/>
                  <a:gd name="T16" fmla="*/ 0 w 174"/>
                  <a:gd name="T17" fmla="*/ 113 h 174"/>
                  <a:gd name="T18" fmla="*/ 0 w 174"/>
                  <a:gd name="T19" fmla="*/ 91 h 174"/>
                  <a:gd name="T20" fmla="*/ 5 w 174"/>
                  <a:gd name="T21" fmla="*/ 69 h 174"/>
                  <a:gd name="T22" fmla="*/ 15 w 174"/>
                  <a:gd name="T23" fmla="*/ 48 h 174"/>
                  <a:gd name="T24" fmla="*/ 29 w 174"/>
                  <a:gd name="T25" fmla="*/ 29 h 174"/>
                  <a:gd name="T26" fmla="*/ 48 w 174"/>
                  <a:gd name="T27" fmla="*/ 15 h 174"/>
                  <a:gd name="T28" fmla="*/ 69 w 174"/>
                  <a:gd name="T29" fmla="*/ 5 h 174"/>
                  <a:gd name="T30" fmla="*/ 91 w 174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74">
                    <a:moveTo>
                      <a:pt x="91" y="0"/>
                    </a:moveTo>
                    <a:lnTo>
                      <a:pt x="113" y="0"/>
                    </a:lnTo>
                    <a:lnTo>
                      <a:pt x="136" y="5"/>
                    </a:lnTo>
                    <a:lnTo>
                      <a:pt x="156" y="15"/>
                    </a:lnTo>
                    <a:lnTo>
                      <a:pt x="174" y="29"/>
                    </a:lnTo>
                    <a:lnTo>
                      <a:pt x="29" y="174"/>
                    </a:lnTo>
                    <a:lnTo>
                      <a:pt x="15" y="156"/>
                    </a:lnTo>
                    <a:lnTo>
                      <a:pt x="5" y="135"/>
                    </a:lnTo>
                    <a:lnTo>
                      <a:pt x="0" y="113"/>
                    </a:lnTo>
                    <a:lnTo>
                      <a:pt x="0" y="91"/>
                    </a:lnTo>
                    <a:lnTo>
                      <a:pt x="5" y="69"/>
                    </a:lnTo>
                    <a:lnTo>
                      <a:pt x="15" y="48"/>
                    </a:lnTo>
                    <a:lnTo>
                      <a:pt x="29" y="29"/>
                    </a:lnTo>
                    <a:lnTo>
                      <a:pt x="48" y="15"/>
                    </a:lnTo>
                    <a:lnTo>
                      <a:pt x="69" y="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7" name="Freeform 1005"/>
              <p:cNvSpPr>
                <a:spLocks/>
              </p:cNvSpPr>
              <p:nvPr/>
            </p:nvSpPr>
            <p:spPr bwMode="auto">
              <a:xfrm>
                <a:off x="6684245" y="2319194"/>
                <a:ext cx="770914" cy="766507"/>
              </a:xfrm>
              <a:custGeom>
                <a:avLst/>
                <a:gdLst>
                  <a:gd name="T0" fmla="*/ 62 w 175"/>
                  <a:gd name="T1" fmla="*/ 0 h 174"/>
                  <a:gd name="T2" fmla="*/ 84 w 175"/>
                  <a:gd name="T3" fmla="*/ 0 h 174"/>
                  <a:gd name="T4" fmla="*/ 107 w 175"/>
                  <a:gd name="T5" fmla="*/ 5 h 174"/>
                  <a:gd name="T6" fmla="*/ 126 w 175"/>
                  <a:gd name="T7" fmla="*/ 15 h 174"/>
                  <a:gd name="T8" fmla="*/ 145 w 175"/>
                  <a:gd name="T9" fmla="*/ 29 h 174"/>
                  <a:gd name="T10" fmla="*/ 160 w 175"/>
                  <a:gd name="T11" fmla="*/ 48 h 174"/>
                  <a:gd name="T12" fmla="*/ 170 w 175"/>
                  <a:gd name="T13" fmla="*/ 69 h 174"/>
                  <a:gd name="T14" fmla="*/ 175 w 175"/>
                  <a:gd name="T15" fmla="*/ 91 h 174"/>
                  <a:gd name="T16" fmla="*/ 175 w 175"/>
                  <a:gd name="T17" fmla="*/ 113 h 174"/>
                  <a:gd name="T18" fmla="*/ 170 w 175"/>
                  <a:gd name="T19" fmla="*/ 135 h 174"/>
                  <a:gd name="T20" fmla="*/ 160 w 175"/>
                  <a:gd name="T21" fmla="*/ 156 h 174"/>
                  <a:gd name="T22" fmla="*/ 145 w 175"/>
                  <a:gd name="T23" fmla="*/ 174 h 174"/>
                  <a:gd name="T24" fmla="*/ 0 w 175"/>
                  <a:gd name="T25" fmla="*/ 29 h 174"/>
                  <a:gd name="T26" fmla="*/ 19 w 175"/>
                  <a:gd name="T27" fmla="*/ 15 h 174"/>
                  <a:gd name="T28" fmla="*/ 40 w 175"/>
                  <a:gd name="T29" fmla="*/ 5 h 174"/>
                  <a:gd name="T30" fmla="*/ 62 w 175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" h="174">
                    <a:moveTo>
                      <a:pt x="62" y="0"/>
                    </a:moveTo>
                    <a:lnTo>
                      <a:pt x="84" y="0"/>
                    </a:lnTo>
                    <a:lnTo>
                      <a:pt x="107" y="5"/>
                    </a:lnTo>
                    <a:lnTo>
                      <a:pt x="126" y="15"/>
                    </a:lnTo>
                    <a:lnTo>
                      <a:pt x="145" y="29"/>
                    </a:lnTo>
                    <a:lnTo>
                      <a:pt x="160" y="48"/>
                    </a:lnTo>
                    <a:lnTo>
                      <a:pt x="170" y="69"/>
                    </a:lnTo>
                    <a:lnTo>
                      <a:pt x="175" y="91"/>
                    </a:lnTo>
                    <a:lnTo>
                      <a:pt x="175" y="113"/>
                    </a:lnTo>
                    <a:lnTo>
                      <a:pt x="170" y="135"/>
                    </a:lnTo>
                    <a:lnTo>
                      <a:pt x="160" y="156"/>
                    </a:lnTo>
                    <a:lnTo>
                      <a:pt x="145" y="174"/>
                    </a:lnTo>
                    <a:lnTo>
                      <a:pt x="0" y="29"/>
                    </a:lnTo>
                    <a:lnTo>
                      <a:pt x="19" y="15"/>
                    </a:lnTo>
                    <a:lnTo>
                      <a:pt x="40" y="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8" name="Freeform 1006"/>
              <p:cNvSpPr>
                <a:spLocks/>
              </p:cNvSpPr>
              <p:nvPr/>
            </p:nvSpPr>
            <p:spPr bwMode="auto">
              <a:xfrm>
                <a:off x="6314207" y="3107726"/>
                <a:ext cx="502194" cy="572678"/>
              </a:xfrm>
              <a:custGeom>
                <a:avLst/>
                <a:gdLst>
                  <a:gd name="T0" fmla="*/ 102 w 114"/>
                  <a:gd name="T1" fmla="*/ 0 h 130"/>
                  <a:gd name="T2" fmla="*/ 105 w 114"/>
                  <a:gd name="T3" fmla="*/ 1 h 130"/>
                  <a:gd name="T4" fmla="*/ 109 w 114"/>
                  <a:gd name="T5" fmla="*/ 3 h 130"/>
                  <a:gd name="T6" fmla="*/ 112 w 114"/>
                  <a:gd name="T7" fmla="*/ 6 h 130"/>
                  <a:gd name="T8" fmla="*/ 113 w 114"/>
                  <a:gd name="T9" fmla="*/ 9 h 130"/>
                  <a:gd name="T10" fmla="*/ 114 w 114"/>
                  <a:gd name="T11" fmla="*/ 13 h 130"/>
                  <a:gd name="T12" fmla="*/ 113 w 114"/>
                  <a:gd name="T13" fmla="*/ 16 h 130"/>
                  <a:gd name="T14" fmla="*/ 112 w 114"/>
                  <a:gd name="T15" fmla="*/ 20 h 130"/>
                  <a:gd name="T16" fmla="*/ 22 w 114"/>
                  <a:gd name="T17" fmla="*/ 126 h 130"/>
                  <a:gd name="T18" fmla="*/ 20 w 114"/>
                  <a:gd name="T19" fmla="*/ 128 h 130"/>
                  <a:gd name="T20" fmla="*/ 16 w 114"/>
                  <a:gd name="T21" fmla="*/ 130 h 130"/>
                  <a:gd name="T22" fmla="*/ 13 w 114"/>
                  <a:gd name="T23" fmla="*/ 130 h 130"/>
                  <a:gd name="T24" fmla="*/ 9 w 114"/>
                  <a:gd name="T25" fmla="*/ 128 h 130"/>
                  <a:gd name="T26" fmla="*/ 6 w 114"/>
                  <a:gd name="T27" fmla="*/ 126 h 130"/>
                  <a:gd name="T28" fmla="*/ 2 w 114"/>
                  <a:gd name="T29" fmla="*/ 124 h 130"/>
                  <a:gd name="T30" fmla="*/ 1 w 114"/>
                  <a:gd name="T31" fmla="*/ 120 h 130"/>
                  <a:gd name="T32" fmla="*/ 0 w 114"/>
                  <a:gd name="T33" fmla="*/ 117 h 130"/>
                  <a:gd name="T34" fmla="*/ 1 w 114"/>
                  <a:gd name="T35" fmla="*/ 113 h 130"/>
                  <a:gd name="T36" fmla="*/ 2 w 114"/>
                  <a:gd name="T37" fmla="*/ 110 h 130"/>
                  <a:gd name="T38" fmla="*/ 92 w 114"/>
                  <a:gd name="T39" fmla="*/ 3 h 130"/>
                  <a:gd name="T40" fmla="*/ 95 w 114"/>
                  <a:gd name="T41" fmla="*/ 1 h 130"/>
                  <a:gd name="T42" fmla="*/ 98 w 114"/>
                  <a:gd name="T43" fmla="*/ 0 h 130"/>
                  <a:gd name="T44" fmla="*/ 102 w 114"/>
                  <a:gd name="T4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30">
                    <a:moveTo>
                      <a:pt x="102" y="0"/>
                    </a:moveTo>
                    <a:lnTo>
                      <a:pt x="105" y="1"/>
                    </a:lnTo>
                    <a:lnTo>
                      <a:pt x="109" y="3"/>
                    </a:lnTo>
                    <a:lnTo>
                      <a:pt x="112" y="6"/>
                    </a:lnTo>
                    <a:lnTo>
                      <a:pt x="113" y="9"/>
                    </a:lnTo>
                    <a:lnTo>
                      <a:pt x="114" y="13"/>
                    </a:lnTo>
                    <a:lnTo>
                      <a:pt x="113" y="16"/>
                    </a:lnTo>
                    <a:lnTo>
                      <a:pt x="112" y="20"/>
                    </a:lnTo>
                    <a:lnTo>
                      <a:pt x="22" y="126"/>
                    </a:lnTo>
                    <a:lnTo>
                      <a:pt x="20" y="128"/>
                    </a:lnTo>
                    <a:lnTo>
                      <a:pt x="16" y="130"/>
                    </a:lnTo>
                    <a:lnTo>
                      <a:pt x="13" y="130"/>
                    </a:lnTo>
                    <a:lnTo>
                      <a:pt x="9" y="128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1" y="120"/>
                    </a:lnTo>
                    <a:lnTo>
                      <a:pt x="0" y="117"/>
                    </a:lnTo>
                    <a:lnTo>
                      <a:pt x="1" y="113"/>
                    </a:lnTo>
                    <a:lnTo>
                      <a:pt x="2" y="110"/>
                    </a:lnTo>
                    <a:lnTo>
                      <a:pt x="92" y="3"/>
                    </a:lnTo>
                    <a:lnTo>
                      <a:pt x="95" y="1"/>
                    </a:lnTo>
                    <a:lnTo>
                      <a:pt x="98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9" name="Freeform 1009"/>
              <p:cNvSpPr>
                <a:spLocks/>
              </p:cNvSpPr>
              <p:nvPr/>
            </p:nvSpPr>
            <p:spPr bwMode="auto">
              <a:xfrm>
                <a:off x="6869264" y="3521816"/>
                <a:ext cx="167398" cy="167398"/>
              </a:xfrm>
              <a:custGeom>
                <a:avLst/>
                <a:gdLst>
                  <a:gd name="T0" fmla="*/ 19 w 38"/>
                  <a:gd name="T1" fmla="*/ 0 h 38"/>
                  <a:gd name="T2" fmla="*/ 28 w 38"/>
                  <a:gd name="T3" fmla="*/ 3 h 38"/>
                  <a:gd name="T4" fmla="*/ 35 w 38"/>
                  <a:gd name="T5" fmla="*/ 10 h 38"/>
                  <a:gd name="T6" fmla="*/ 38 w 38"/>
                  <a:gd name="T7" fmla="*/ 19 h 38"/>
                  <a:gd name="T8" fmla="*/ 35 w 38"/>
                  <a:gd name="T9" fmla="*/ 29 h 38"/>
                  <a:gd name="T10" fmla="*/ 28 w 38"/>
                  <a:gd name="T11" fmla="*/ 36 h 38"/>
                  <a:gd name="T12" fmla="*/ 19 w 38"/>
                  <a:gd name="T13" fmla="*/ 38 h 38"/>
                  <a:gd name="T14" fmla="*/ 10 w 38"/>
                  <a:gd name="T15" fmla="*/ 36 h 38"/>
                  <a:gd name="T16" fmla="*/ 3 w 38"/>
                  <a:gd name="T17" fmla="*/ 29 h 38"/>
                  <a:gd name="T18" fmla="*/ 0 w 38"/>
                  <a:gd name="T19" fmla="*/ 19 h 38"/>
                  <a:gd name="T20" fmla="*/ 3 w 38"/>
                  <a:gd name="T21" fmla="*/ 10 h 38"/>
                  <a:gd name="T22" fmla="*/ 10 w 38"/>
                  <a:gd name="T23" fmla="*/ 3 h 38"/>
                  <a:gd name="T24" fmla="*/ 19 w 38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28" y="3"/>
                    </a:lnTo>
                    <a:lnTo>
                      <a:pt x="35" y="10"/>
                    </a:lnTo>
                    <a:lnTo>
                      <a:pt x="38" y="19"/>
                    </a:lnTo>
                    <a:lnTo>
                      <a:pt x="35" y="29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0" y="36"/>
                    </a:lnTo>
                    <a:lnTo>
                      <a:pt x="3" y="29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1010"/>
              <p:cNvSpPr>
                <a:spLocks/>
              </p:cNvSpPr>
              <p:nvPr/>
            </p:nvSpPr>
            <p:spPr bwMode="auto">
              <a:xfrm>
                <a:off x="6358260" y="4116521"/>
                <a:ext cx="83700" cy="167398"/>
              </a:xfrm>
              <a:custGeom>
                <a:avLst/>
                <a:gdLst>
                  <a:gd name="T0" fmla="*/ 0 w 19"/>
                  <a:gd name="T1" fmla="*/ 0 h 38"/>
                  <a:gd name="T2" fmla="*/ 10 w 19"/>
                  <a:gd name="T3" fmla="*/ 4 h 38"/>
                  <a:gd name="T4" fmla="*/ 17 w 19"/>
                  <a:gd name="T5" fmla="*/ 9 h 38"/>
                  <a:gd name="T6" fmla="*/ 19 w 19"/>
                  <a:gd name="T7" fmla="*/ 19 h 38"/>
                  <a:gd name="T8" fmla="*/ 17 w 19"/>
                  <a:gd name="T9" fmla="*/ 29 h 38"/>
                  <a:gd name="T10" fmla="*/ 10 w 19"/>
                  <a:gd name="T11" fmla="*/ 35 h 38"/>
                  <a:gd name="T12" fmla="*/ 0 w 19"/>
                  <a:gd name="T13" fmla="*/ 38 h 38"/>
                  <a:gd name="T14" fmla="*/ 0 w 1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8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19" y="19"/>
                    </a:lnTo>
                    <a:lnTo>
                      <a:pt x="17" y="29"/>
                    </a:lnTo>
                    <a:lnTo>
                      <a:pt x="10" y="35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1" name="Freeform 1011"/>
              <p:cNvSpPr>
                <a:spLocks/>
              </p:cNvSpPr>
              <p:nvPr/>
            </p:nvSpPr>
            <p:spPr bwMode="auto">
              <a:xfrm>
                <a:off x="6358260" y="2931517"/>
                <a:ext cx="83700" cy="162994"/>
              </a:xfrm>
              <a:custGeom>
                <a:avLst/>
                <a:gdLst>
                  <a:gd name="T0" fmla="*/ 0 w 19"/>
                  <a:gd name="T1" fmla="*/ 0 h 37"/>
                  <a:gd name="T2" fmla="*/ 10 w 19"/>
                  <a:gd name="T3" fmla="*/ 2 h 37"/>
                  <a:gd name="T4" fmla="*/ 17 w 19"/>
                  <a:gd name="T5" fmla="*/ 9 h 37"/>
                  <a:gd name="T6" fmla="*/ 19 w 19"/>
                  <a:gd name="T7" fmla="*/ 19 h 37"/>
                  <a:gd name="T8" fmla="*/ 17 w 19"/>
                  <a:gd name="T9" fmla="*/ 28 h 37"/>
                  <a:gd name="T10" fmla="*/ 10 w 19"/>
                  <a:gd name="T11" fmla="*/ 35 h 37"/>
                  <a:gd name="T12" fmla="*/ 0 w 19"/>
                  <a:gd name="T13" fmla="*/ 37 h 37"/>
                  <a:gd name="T14" fmla="*/ 0 w 19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lnTo>
                      <a:pt x="10" y="2"/>
                    </a:lnTo>
                    <a:lnTo>
                      <a:pt x="17" y="9"/>
                    </a:lnTo>
                    <a:lnTo>
                      <a:pt x="19" y="19"/>
                    </a:lnTo>
                    <a:lnTo>
                      <a:pt x="17" y="28"/>
                    </a:lnTo>
                    <a:lnTo>
                      <a:pt x="10" y="35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2" name="Freeform 1013"/>
              <p:cNvSpPr>
                <a:spLocks noEditPoints="1"/>
              </p:cNvSpPr>
              <p:nvPr/>
            </p:nvSpPr>
            <p:spPr bwMode="auto">
              <a:xfrm>
                <a:off x="5450786" y="4526205"/>
                <a:ext cx="171805" cy="101321"/>
              </a:xfrm>
              <a:custGeom>
                <a:avLst/>
                <a:gdLst>
                  <a:gd name="T0" fmla="*/ 32 w 39"/>
                  <a:gd name="T1" fmla="*/ 21 h 23"/>
                  <a:gd name="T2" fmla="*/ 27 w 39"/>
                  <a:gd name="T3" fmla="*/ 22 h 23"/>
                  <a:gd name="T4" fmla="*/ 22 w 39"/>
                  <a:gd name="T5" fmla="*/ 23 h 23"/>
                  <a:gd name="T6" fmla="*/ 27 w 39"/>
                  <a:gd name="T7" fmla="*/ 22 h 23"/>
                  <a:gd name="T8" fmla="*/ 32 w 39"/>
                  <a:gd name="T9" fmla="*/ 21 h 23"/>
                  <a:gd name="T10" fmla="*/ 14 w 39"/>
                  <a:gd name="T11" fmla="*/ 21 h 23"/>
                  <a:gd name="T12" fmla="*/ 19 w 39"/>
                  <a:gd name="T13" fmla="*/ 22 h 23"/>
                  <a:gd name="T14" fmla="*/ 22 w 39"/>
                  <a:gd name="T15" fmla="*/ 23 h 23"/>
                  <a:gd name="T16" fmla="*/ 19 w 39"/>
                  <a:gd name="T17" fmla="*/ 22 h 23"/>
                  <a:gd name="T18" fmla="*/ 14 w 39"/>
                  <a:gd name="T19" fmla="*/ 21 h 23"/>
                  <a:gd name="T20" fmla="*/ 39 w 39"/>
                  <a:gd name="T21" fmla="*/ 16 h 23"/>
                  <a:gd name="T22" fmla="*/ 35 w 39"/>
                  <a:gd name="T23" fmla="*/ 18 h 23"/>
                  <a:gd name="T24" fmla="*/ 32 w 39"/>
                  <a:gd name="T25" fmla="*/ 21 h 23"/>
                  <a:gd name="T26" fmla="*/ 35 w 39"/>
                  <a:gd name="T27" fmla="*/ 18 h 23"/>
                  <a:gd name="T28" fmla="*/ 39 w 39"/>
                  <a:gd name="T29" fmla="*/ 16 h 23"/>
                  <a:gd name="T30" fmla="*/ 3 w 39"/>
                  <a:gd name="T31" fmla="*/ 9 h 23"/>
                  <a:gd name="T32" fmla="*/ 4 w 39"/>
                  <a:gd name="T33" fmla="*/ 12 h 23"/>
                  <a:gd name="T34" fmla="*/ 7 w 39"/>
                  <a:gd name="T35" fmla="*/ 16 h 23"/>
                  <a:gd name="T36" fmla="*/ 4 w 39"/>
                  <a:gd name="T37" fmla="*/ 12 h 23"/>
                  <a:gd name="T38" fmla="*/ 3 w 39"/>
                  <a:gd name="T39" fmla="*/ 9 h 23"/>
                  <a:gd name="T40" fmla="*/ 0 w 39"/>
                  <a:gd name="T41" fmla="*/ 0 h 23"/>
                  <a:gd name="T42" fmla="*/ 1 w 39"/>
                  <a:gd name="T43" fmla="*/ 4 h 23"/>
                  <a:gd name="T44" fmla="*/ 3 w 39"/>
                  <a:gd name="T45" fmla="*/ 9 h 23"/>
                  <a:gd name="T46" fmla="*/ 1 w 39"/>
                  <a:gd name="T47" fmla="*/ 4 h 23"/>
                  <a:gd name="T48" fmla="*/ 0 w 39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23">
                    <a:moveTo>
                      <a:pt x="32" y="21"/>
                    </a:moveTo>
                    <a:lnTo>
                      <a:pt x="27" y="22"/>
                    </a:lnTo>
                    <a:lnTo>
                      <a:pt x="22" y="23"/>
                    </a:lnTo>
                    <a:lnTo>
                      <a:pt x="27" y="22"/>
                    </a:lnTo>
                    <a:lnTo>
                      <a:pt x="32" y="21"/>
                    </a:lnTo>
                    <a:close/>
                    <a:moveTo>
                      <a:pt x="14" y="21"/>
                    </a:moveTo>
                    <a:lnTo>
                      <a:pt x="19" y="22"/>
                    </a:lnTo>
                    <a:lnTo>
                      <a:pt x="22" y="23"/>
                    </a:lnTo>
                    <a:lnTo>
                      <a:pt x="19" y="22"/>
                    </a:lnTo>
                    <a:lnTo>
                      <a:pt x="14" y="21"/>
                    </a:lnTo>
                    <a:close/>
                    <a:moveTo>
                      <a:pt x="39" y="16"/>
                    </a:moveTo>
                    <a:lnTo>
                      <a:pt x="35" y="18"/>
                    </a:lnTo>
                    <a:lnTo>
                      <a:pt x="32" y="21"/>
                    </a:lnTo>
                    <a:lnTo>
                      <a:pt x="35" y="18"/>
                    </a:lnTo>
                    <a:lnTo>
                      <a:pt x="39" y="16"/>
                    </a:lnTo>
                    <a:close/>
                    <a:moveTo>
                      <a:pt x="3" y="9"/>
                    </a:moveTo>
                    <a:lnTo>
                      <a:pt x="4" y="12"/>
                    </a:lnTo>
                    <a:lnTo>
                      <a:pt x="7" y="16"/>
                    </a:lnTo>
                    <a:lnTo>
                      <a:pt x="4" y="12"/>
                    </a:lnTo>
                    <a:lnTo>
                      <a:pt x="3" y="9"/>
                    </a:lnTo>
                    <a:close/>
                    <a:moveTo>
                      <a:pt x="0" y="0"/>
                    </a:moveTo>
                    <a:lnTo>
                      <a:pt x="1" y="4"/>
                    </a:lnTo>
                    <a:lnTo>
                      <a:pt x="3" y="9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1014"/>
              <p:cNvSpPr>
                <a:spLocks noEditPoints="1"/>
              </p:cNvSpPr>
              <p:nvPr/>
            </p:nvSpPr>
            <p:spPr bwMode="auto">
              <a:xfrm>
                <a:off x="5380302" y="2627559"/>
                <a:ext cx="977957" cy="1960322"/>
              </a:xfrm>
              <a:custGeom>
                <a:avLst/>
                <a:gdLst>
                  <a:gd name="T0" fmla="*/ 96 w 222"/>
                  <a:gd name="T1" fmla="*/ 406 h 445"/>
                  <a:gd name="T2" fmla="*/ 96 w 222"/>
                  <a:gd name="T3" fmla="*/ 406 h 445"/>
                  <a:gd name="T4" fmla="*/ 222 w 222"/>
                  <a:gd name="T5" fmla="*/ 51 h 445"/>
                  <a:gd name="T6" fmla="*/ 156 w 222"/>
                  <a:gd name="T7" fmla="*/ 64 h 445"/>
                  <a:gd name="T8" fmla="*/ 100 w 222"/>
                  <a:gd name="T9" fmla="*/ 102 h 445"/>
                  <a:gd name="T10" fmla="*/ 64 w 222"/>
                  <a:gd name="T11" fmla="*/ 156 h 445"/>
                  <a:gd name="T12" fmla="*/ 51 w 222"/>
                  <a:gd name="T13" fmla="*/ 222 h 445"/>
                  <a:gd name="T14" fmla="*/ 64 w 222"/>
                  <a:gd name="T15" fmla="*/ 289 h 445"/>
                  <a:gd name="T16" fmla="*/ 100 w 222"/>
                  <a:gd name="T17" fmla="*/ 343 h 445"/>
                  <a:gd name="T18" fmla="*/ 156 w 222"/>
                  <a:gd name="T19" fmla="*/ 380 h 445"/>
                  <a:gd name="T20" fmla="*/ 222 w 222"/>
                  <a:gd name="T21" fmla="*/ 393 h 445"/>
                  <a:gd name="T22" fmla="*/ 220 w 222"/>
                  <a:gd name="T23" fmla="*/ 445 h 445"/>
                  <a:gd name="T24" fmla="*/ 220 w 222"/>
                  <a:gd name="T25" fmla="*/ 445 h 445"/>
                  <a:gd name="T26" fmla="*/ 219 w 222"/>
                  <a:gd name="T27" fmla="*/ 445 h 445"/>
                  <a:gd name="T28" fmla="*/ 218 w 222"/>
                  <a:gd name="T29" fmla="*/ 445 h 445"/>
                  <a:gd name="T30" fmla="*/ 153 w 222"/>
                  <a:gd name="T31" fmla="*/ 434 h 445"/>
                  <a:gd name="T32" fmla="*/ 96 w 222"/>
                  <a:gd name="T33" fmla="*/ 406 h 445"/>
                  <a:gd name="T34" fmla="*/ 111 w 222"/>
                  <a:gd name="T35" fmla="*/ 388 h 445"/>
                  <a:gd name="T36" fmla="*/ 111 w 222"/>
                  <a:gd name="T37" fmla="*/ 371 h 445"/>
                  <a:gd name="T38" fmla="*/ 103 w 222"/>
                  <a:gd name="T39" fmla="*/ 360 h 445"/>
                  <a:gd name="T40" fmla="*/ 95 w 222"/>
                  <a:gd name="T41" fmla="*/ 358 h 445"/>
                  <a:gd name="T42" fmla="*/ 86 w 222"/>
                  <a:gd name="T43" fmla="*/ 358 h 445"/>
                  <a:gd name="T44" fmla="*/ 78 w 222"/>
                  <a:gd name="T45" fmla="*/ 360 h 445"/>
                  <a:gd name="T46" fmla="*/ 62 w 222"/>
                  <a:gd name="T47" fmla="*/ 377 h 445"/>
                  <a:gd name="T48" fmla="*/ 23 w 222"/>
                  <a:gd name="T49" fmla="*/ 323 h 445"/>
                  <a:gd name="T50" fmla="*/ 2 w 222"/>
                  <a:gd name="T51" fmla="*/ 260 h 445"/>
                  <a:gd name="T52" fmla="*/ 0 w 222"/>
                  <a:gd name="T53" fmla="*/ 226 h 445"/>
                  <a:gd name="T54" fmla="*/ 0 w 222"/>
                  <a:gd name="T55" fmla="*/ 225 h 445"/>
                  <a:gd name="T56" fmla="*/ 0 w 222"/>
                  <a:gd name="T57" fmla="*/ 223 h 445"/>
                  <a:gd name="T58" fmla="*/ 0 w 222"/>
                  <a:gd name="T59" fmla="*/ 222 h 445"/>
                  <a:gd name="T60" fmla="*/ 14 w 222"/>
                  <a:gd name="T61" fmla="*/ 145 h 445"/>
                  <a:gd name="T62" fmla="*/ 51 w 222"/>
                  <a:gd name="T63" fmla="*/ 79 h 445"/>
                  <a:gd name="T64" fmla="*/ 110 w 222"/>
                  <a:gd name="T65" fmla="*/ 30 h 445"/>
                  <a:gd name="T66" fmla="*/ 182 w 222"/>
                  <a:gd name="T67" fmla="*/ 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5">
                    <a:moveTo>
                      <a:pt x="96" y="406"/>
                    </a:moveTo>
                    <a:lnTo>
                      <a:pt x="96" y="406"/>
                    </a:lnTo>
                    <a:lnTo>
                      <a:pt x="96" y="406"/>
                    </a:lnTo>
                    <a:lnTo>
                      <a:pt x="96" y="406"/>
                    </a:lnTo>
                    <a:close/>
                    <a:moveTo>
                      <a:pt x="222" y="0"/>
                    </a:moveTo>
                    <a:lnTo>
                      <a:pt x="222" y="51"/>
                    </a:lnTo>
                    <a:lnTo>
                      <a:pt x="187" y="55"/>
                    </a:lnTo>
                    <a:lnTo>
                      <a:pt x="156" y="64"/>
                    </a:lnTo>
                    <a:lnTo>
                      <a:pt x="126" y="81"/>
                    </a:lnTo>
                    <a:lnTo>
                      <a:pt x="100" y="102"/>
                    </a:lnTo>
                    <a:lnTo>
                      <a:pt x="79" y="126"/>
                    </a:lnTo>
                    <a:lnTo>
                      <a:pt x="64" y="156"/>
                    </a:lnTo>
                    <a:lnTo>
                      <a:pt x="54" y="188"/>
                    </a:lnTo>
                    <a:lnTo>
                      <a:pt x="51" y="222"/>
                    </a:lnTo>
                    <a:lnTo>
                      <a:pt x="54" y="257"/>
                    </a:lnTo>
                    <a:lnTo>
                      <a:pt x="64" y="289"/>
                    </a:lnTo>
                    <a:lnTo>
                      <a:pt x="79" y="318"/>
                    </a:lnTo>
                    <a:lnTo>
                      <a:pt x="100" y="343"/>
                    </a:lnTo>
                    <a:lnTo>
                      <a:pt x="126" y="364"/>
                    </a:lnTo>
                    <a:lnTo>
                      <a:pt x="156" y="380"/>
                    </a:lnTo>
                    <a:lnTo>
                      <a:pt x="187" y="390"/>
                    </a:lnTo>
                    <a:lnTo>
                      <a:pt x="222" y="393"/>
                    </a:lnTo>
                    <a:lnTo>
                      <a:pt x="222" y="445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19" y="445"/>
                    </a:lnTo>
                    <a:lnTo>
                      <a:pt x="219" y="445"/>
                    </a:lnTo>
                    <a:lnTo>
                      <a:pt x="218" y="445"/>
                    </a:lnTo>
                    <a:lnTo>
                      <a:pt x="218" y="445"/>
                    </a:lnTo>
                    <a:lnTo>
                      <a:pt x="185" y="441"/>
                    </a:lnTo>
                    <a:lnTo>
                      <a:pt x="153" y="434"/>
                    </a:lnTo>
                    <a:lnTo>
                      <a:pt x="124" y="421"/>
                    </a:lnTo>
                    <a:lnTo>
                      <a:pt x="96" y="406"/>
                    </a:lnTo>
                    <a:lnTo>
                      <a:pt x="106" y="395"/>
                    </a:lnTo>
                    <a:lnTo>
                      <a:pt x="111" y="388"/>
                    </a:lnTo>
                    <a:lnTo>
                      <a:pt x="113" y="379"/>
                    </a:lnTo>
                    <a:lnTo>
                      <a:pt x="111" y="371"/>
                    </a:lnTo>
                    <a:lnTo>
                      <a:pt x="106" y="364"/>
                    </a:lnTo>
                    <a:lnTo>
                      <a:pt x="103" y="360"/>
                    </a:lnTo>
                    <a:lnTo>
                      <a:pt x="99" y="359"/>
                    </a:lnTo>
                    <a:lnTo>
                      <a:pt x="95" y="358"/>
                    </a:lnTo>
                    <a:lnTo>
                      <a:pt x="90" y="357"/>
                    </a:lnTo>
                    <a:lnTo>
                      <a:pt x="86" y="358"/>
                    </a:lnTo>
                    <a:lnTo>
                      <a:pt x="82" y="359"/>
                    </a:lnTo>
                    <a:lnTo>
                      <a:pt x="78" y="360"/>
                    </a:lnTo>
                    <a:lnTo>
                      <a:pt x="75" y="364"/>
                    </a:lnTo>
                    <a:lnTo>
                      <a:pt x="62" y="377"/>
                    </a:lnTo>
                    <a:lnTo>
                      <a:pt x="41" y="351"/>
                    </a:lnTo>
                    <a:lnTo>
                      <a:pt x="23" y="323"/>
                    </a:lnTo>
                    <a:lnTo>
                      <a:pt x="10" y="292"/>
                    </a:lnTo>
                    <a:lnTo>
                      <a:pt x="2" y="260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0" y="222"/>
                    </a:lnTo>
                    <a:lnTo>
                      <a:pt x="3" y="182"/>
                    </a:lnTo>
                    <a:lnTo>
                      <a:pt x="14" y="145"/>
                    </a:lnTo>
                    <a:lnTo>
                      <a:pt x="30" y="110"/>
                    </a:lnTo>
                    <a:lnTo>
                      <a:pt x="51" y="79"/>
                    </a:lnTo>
                    <a:lnTo>
                      <a:pt x="78" y="52"/>
                    </a:lnTo>
                    <a:lnTo>
                      <a:pt x="110" y="30"/>
                    </a:lnTo>
                    <a:lnTo>
                      <a:pt x="144" y="14"/>
                    </a:lnTo>
                    <a:lnTo>
                      <a:pt x="182" y="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1018"/>
              <p:cNvSpPr>
                <a:spLocks/>
              </p:cNvSpPr>
              <p:nvPr/>
            </p:nvSpPr>
            <p:spPr bwMode="auto">
              <a:xfrm>
                <a:off x="5982913" y="3226666"/>
                <a:ext cx="374444" cy="378848"/>
              </a:xfrm>
              <a:custGeom>
                <a:avLst/>
                <a:gdLst>
                  <a:gd name="T0" fmla="*/ 13 w 85"/>
                  <a:gd name="T1" fmla="*/ 0 h 86"/>
                  <a:gd name="T2" fmla="*/ 16 w 85"/>
                  <a:gd name="T3" fmla="*/ 0 h 86"/>
                  <a:gd name="T4" fmla="*/ 19 w 85"/>
                  <a:gd name="T5" fmla="*/ 1 h 86"/>
                  <a:gd name="T6" fmla="*/ 21 w 85"/>
                  <a:gd name="T7" fmla="*/ 3 h 86"/>
                  <a:gd name="T8" fmla="*/ 81 w 85"/>
                  <a:gd name="T9" fmla="*/ 63 h 86"/>
                  <a:gd name="T10" fmla="*/ 82 w 85"/>
                  <a:gd name="T11" fmla="*/ 65 h 86"/>
                  <a:gd name="T12" fmla="*/ 84 w 85"/>
                  <a:gd name="T13" fmla="*/ 68 h 86"/>
                  <a:gd name="T14" fmla="*/ 85 w 85"/>
                  <a:gd name="T15" fmla="*/ 72 h 86"/>
                  <a:gd name="T16" fmla="*/ 85 w 85"/>
                  <a:gd name="T17" fmla="*/ 75 h 86"/>
                  <a:gd name="T18" fmla="*/ 83 w 85"/>
                  <a:gd name="T19" fmla="*/ 79 h 86"/>
                  <a:gd name="T20" fmla="*/ 81 w 85"/>
                  <a:gd name="T21" fmla="*/ 82 h 86"/>
                  <a:gd name="T22" fmla="*/ 78 w 85"/>
                  <a:gd name="T23" fmla="*/ 84 h 86"/>
                  <a:gd name="T24" fmla="*/ 75 w 85"/>
                  <a:gd name="T25" fmla="*/ 86 h 86"/>
                  <a:gd name="T26" fmla="*/ 71 w 85"/>
                  <a:gd name="T27" fmla="*/ 86 h 86"/>
                  <a:gd name="T28" fmla="*/ 69 w 85"/>
                  <a:gd name="T29" fmla="*/ 86 h 86"/>
                  <a:gd name="T30" fmla="*/ 67 w 85"/>
                  <a:gd name="T31" fmla="*/ 84 h 86"/>
                  <a:gd name="T32" fmla="*/ 64 w 85"/>
                  <a:gd name="T33" fmla="*/ 83 h 86"/>
                  <a:gd name="T34" fmla="*/ 61 w 85"/>
                  <a:gd name="T35" fmla="*/ 80 h 86"/>
                  <a:gd name="T36" fmla="*/ 2 w 85"/>
                  <a:gd name="T37" fmla="*/ 21 h 86"/>
                  <a:gd name="T38" fmla="*/ 0 w 85"/>
                  <a:gd name="T39" fmla="*/ 18 h 86"/>
                  <a:gd name="T40" fmla="*/ 0 w 85"/>
                  <a:gd name="T41" fmla="*/ 14 h 86"/>
                  <a:gd name="T42" fmla="*/ 0 w 85"/>
                  <a:gd name="T43" fmla="*/ 11 h 86"/>
                  <a:gd name="T44" fmla="*/ 1 w 85"/>
                  <a:gd name="T45" fmla="*/ 7 h 86"/>
                  <a:gd name="T46" fmla="*/ 3 w 85"/>
                  <a:gd name="T47" fmla="*/ 4 h 86"/>
                  <a:gd name="T48" fmla="*/ 7 w 85"/>
                  <a:gd name="T49" fmla="*/ 3 h 86"/>
                  <a:gd name="T50" fmla="*/ 10 w 85"/>
                  <a:gd name="T51" fmla="*/ 0 h 86"/>
                  <a:gd name="T52" fmla="*/ 13 w 85"/>
                  <a:gd name="T5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5" h="86">
                    <a:moveTo>
                      <a:pt x="13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81" y="63"/>
                    </a:lnTo>
                    <a:lnTo>
                      <a:pt x="82" y="65"/>
                    </a:lnTo>
                    <a:lnTo>
                      <a:pt x="84" y="68"/>
                    </a:lnTo>
                    <a:lnTo>
                      <a:pt x="85" y="72"/>
                    </a:lnTo>
                    <a:lnTo>
                      <a:pt x="85" y="75"/>
                    </a:lnTo>
                    <a:lnTo>
                      <a:pt x="83" y="79"/>
                    </a:lnTo>
                    <a:lnTo>
                      <a:pt x="81" y="82"/>
                    </a:lnTo>
                    <a:lnTo>
                      <a:pt x="78" y="84"/>
                    </a:lnTo>
                    <a:lnTo>
                      <a:pt x="75" y="86"/>
                    </a:lnTo>
                    <a:lnTo>
                      <a:pt x="71" y="86"/>
                    </a:lnTo>
                    <a:lnTo>
                      <a:pt x="69" y="86"/>
                    </a:lnTo>
                    <a:lnTo>
                      <a:pt x="67" y="84"/>
                    </a:lnTo>
                    <a:lnTo>
                      <a:pt x="64" y="83"/>
                    </a:lnTo>
                    <a:lnTo>
                      <a:pt x="61" y="80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1020"/>
              <p:cNvSpPr>
                <a:spLocks/>
              </p:cNvSpPr>
              <p:nvPr/>
            </p:nvSpPr>
            <p:spPr bwMode="auto">
              <a:xfrm>
                <a:off x="5679857" y="3521816"/>
                <a:ext cx="162994" cy="167398"/>
              </a:xfrm>
              <a:custGeom>
                <a:avLst/>
                <a:gdLst>
                  <a:gd name="T0" fmla="*/ 18 w 37"/>
                  <a:gd name="T1" fmla="*/ 0 h 38"/>
                  <a:gd name="T2" fmla="*/ 28 w 37"/>
                  <a:gd name="T3" fmla="*/ 3 h 38"/>
                  <a:gd name="T4" fmla="*/ 35 w 37"/>
                  <a:gd name="T5" fmla="*/ 10 h 38"/>
                  <a:gd name="T6" fmla="*/ 37 w 37"/>
                  <a:gd name="T7" fmla="*/ 19 h 38"/>
                  <a:gd name="T8" fmla="*/ 35 w 37"/>
                  <a:gd name="T9" fmla="*/ 29 h 38"/>
                  <a:gd name="T10" fmla="*/ 28 w 37"/>
                  <a:gd name="T11" fmla="*/ 36 h 38"/>
                  <a:gd name="T12" fmla="*/ 18 w 37"/>
                  <a:gd name="T13" fmla="*/ 38 h 38"/>
                  <a:gd name="T14" fmla="*/ 9 w 37"/>
                  <a:gd name="T15" fmla="*/ 36 h 38"/>
                  <a:gd name="T16" fmla="*/ 3 w 37"/>
                  <a:gd name="T17" fmla="*/ 29 h 38"/>
                  <a:gd name="T18" fmla="*/ 0 w 37"/>
                  <a:gd name="T19" fmla="*/ 19 h 38"/>
                  <a:gd name="T20" fmla="*/ 3 w 37"/>
                  <a:gd name="T21" fmla="*/ 10 h 38"/>
                  <a:gd name="T22" fmla="*/ 9 w 37"/>
                  <a:gd name="T23" fmla="*/ 3 h 38"/>
                  <a:gd name="T24" fmla="*/ 18 w 37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8">
                    <a:moveTo>
                      <a:pt x="18" y="0"/>
                    </a:moveTo>
                    <a:lnTo>
                      <a:pt x="28" y="3"/>
                    </a:lnTo>
                    <a:lnTo>
                      <a:pt x="35" y="10"/>
                    </a:lnTo>
                    <a:lnTo>
                      <a:pt x="37" y="19"/>
                    </a:lnTo>
                    <a:lnTo>
                      <a:pt x="35" y="29"/>
                    </a:lnTo>
                    <a:lnTo>
                      <a:pt x="28" y="36"/>
                    </a:lnTo>
                    <a:lnTo>
                      <a:pt x="18" y="38"/>
                    </a:lnTo>
                    <a:lnTo>
                      <a:pt x="9" y="36"/>
                    </a:lnTo>
                    <a:lnTo>
                      <a:pt x="3" y="29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1021"/>
              <p:cNvSpPr>
                <a:spLocks/>
              </p:cNvSpPr>
              <p:nvPr/>
            </p:nvSpPr>
            <p:spPr bwMode="auto">
              <a:xfrm>
                <a:off x="6278966" y="4116521"/>
                <a:ext cx="79294" cy="167398"/>
              </a:xfrm>
              <a:custGeom>
                <a:avLst/>
                <a:gdLst>
                  <a:gd name="T0" fmla="*/ 18 w 18"/>
                  <a:gd name="T1" fmla="*/ 0 h 38"/>
                  <a:gd name="T2" fmla="*/ 18 w 18"/>
                  <a:gd name="T3" fmla="*/ 38 h 38"/>
                  <a:gd name="T4" fmla="*/ 9 w 18"/>
                  <a:gd name="T5" fmla="*/ 35 h 38"/>
                  <a:gd name="T6" fmla="*/ 2 w 18"/>
                  <a:gd name="T7" fmla="*/ 29 h 38"/>
                  <a:gd name="T8" fmla="*/ 0 w 18"/>
                  <a:gd name="T9" fmla="*/ 19 h 38"/>
                  <a:gd name="T10" fmla="*/ 2 w 18"/>
                  <a:gd name="T11" fmla="*/ 9 h 38"/>
                  <a:gd name="T12" fmla="*/ 9 w 18"/>
                  <a:gd name="T13" fmla="*/ 4 h 38"/>
                  <a:gd name="T14" fmla="*/ 18 w 18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8">
                    <a:moveTo>
                      <a:pt x="18" y="0"/>
                    </a:moveTo>
                    <a:lnTo>
                      <a:pt x="18" y="38"/>
                    </a:lnTo>
                    <a:lnTo>
                      <a:pt x="9" y="35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2" y="9"/>
                    </a:lnTo>
                    <a:lnTo>
                      <a:pt x="9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7" name="Freeform 1022"/>
              <p:cNvSpPr>
                <a:spLocks/>
              </p:cNvSpPr>
              <p:nvPr/>
            </p:nvSpPr>
            <p:spPr bwMode="auto">
              <a:xfrm>
                <a:off x="6278966" y="2931517"/>
                <a:ext cx="79294" cy="162994"/>
              </a:xfrm>
              <a:custGeom>
                <a:avLst/>
                <a:gdLst>
                  <a:gd name="T0" fmla="*/ 18 w 18"/>
                  <a:gd name="T1" fmla="*/ 0 h 37"/>
                  <a:gd name="T2" fmla="*/ 18 w 18"/>
                  <a:gd name="T3" fmla="*/ 37 h 37"/>
                  <a:gd name="T4" fmla="*/ 9 w 18"/>
                  <a:gd name="T5" fmla="*/ 35 h 37"/>
                  <a:gd name="T6" fmla="*/ 2 w 18"/>
                  <a:gd name="T7" fmla="*/ 28 h 37"/>
                  <a:gd name="T8" fmla="*/ 0 w 18"/>
                  <a:gd name="T9" fmla="*/ 19 h 37"/>
                  <a:gd name="T10" fmla="*/ 2 w 18"/>
                  <a:gd name="T11" fmla="*/ 9 h 37"/>
                  <a:gd name="T12" fmla="*/ 9 w 18"/>
                  <a:gd name="T13" fmla="*/ 2 h 37"/>
                  <a:gd name="T14" fmla="*/ 18 w 18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18" y="37"/>
                    </a:lnTo>
                    <a:lnTo>
                      <a:pt x="9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2" y="9"/>
                    </a:lnTo>
                    <a:lnTo>
                      <a:pt x="9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8" name="Freeform 1008"/>
              <p:cNvSpPr>
                <a:spLocks/>
              </p:cNvSpPr>
              <p:nvPr/>
            </p:nvSpPr>
            <p:spPr bwMode="auto">
              <a:xfrm>
                <a:off x="6220422" y="3473359"/>
                <a:ext cx="271272" cy="264312"/>
              </a:xfrm>
              <a:custGeom>
                <a:avLst/>
                <a:gdLst>
                  <a:gd name="T0" fmla="*/ 20 w 39"/>
                  <a:gd name="T1" fmla="*/ 0 h 38"/>
                  <a:gd name="T2" fmla="*/ 30 w 39"/>
                  <a:gd name="T3" fmla="*/ 3 h 38"/>
                  <a:gd name="T4" fmla="*/ 37 w 39"/>
                  <a:gd name="T5" fmla="*/ 10 h 38"/>
                  <a:gd name="T6" fmla="*/ 39 w 39"/>
                  <a:gd name="T7" fmla="*/ 19 h 38"/>
                  <a:gd name="T8" fmla="*/ 37 w 39"/>
                  <a:gd name="T9" fmla="*/ 29 h 38"/>
                  <a:gd name="T10" fmla="*/ 30 w 39"/>
                  <a:gd name="T11" fmla="*/ 36 h 38"/>
                  <a:gd name="T12" fmla="*/ 20 w 39"/>
                  <a:gd name="T13" fmla="*/ 38 h 38"/>
                  <a:gd name="T14" fmla="*/ 10 w 39"/>
                  <a:gd name="T15" fmla="*/ 36 h 38"/>
                  <a:gd name="T16" fmla="*/ 4 w 39"/>
                  <a:gd name="T17" fmla="*/ 29 h 38"/>
                  <a:gd name="T18" fmla="*/ 0 w 39"/>
                  <a:gd name="T19" fmla="*/ 19 h 38"/>
                  <a:gd name="T20" fmla="*/ 4 w 39"/>
                  <a:gd name="T21" fmla="*/ 10 h 38"/>
                  <a:gd name="T22" fmla="*/ 10 w 39"/>
                  <a:gd name="T23" fmla="*/ 3 h 38"/>
                  <a:gd name="T24" fmla="*/ 20 w 3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8">
                    <a:moveTo>
                      <a:pt x="20" y="0"/>
                    </a:moveTo>
                    <a:lnTo>
                      <a:pt x="30" y="3"/>
                    </a:lnTo>
                    <a:lnTo>
                      <a:pt x="37" y="10"/>
                    </a:lnTo>
                    <a:lnTo>
                      <a:pt x="39" y="19"/>
                    </a:lnTo>
                    <a:lnTo>
                      <a:pt x="37" y="29"/>
                    </a:lnTo>
                    <a:lnTo>
                      <a:pt x="30" y="36"/>
                    </a:lnTo>
                    <a:lnTo>
                      <a:pt x="20" y="38"/>
                    </a:lnTo>
                    <a:lnTo>
                      <a:pt x="10" y="36"/>
                    </a:lnTo>
                    <a:lnTo>
                      <a:pt x="4" y="29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10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5717406" y="4259558"/>
            <a:ext cx="576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이곳에 내용을 입력하세요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47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그림 19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7"/>
          <a:stretch/>
        </p:blipFill>
        <p:spPr>
          <a:xfrm>
            <a:off x="6154461" y="312729"/>
            <a:ext cx="5517110" cy="1165342"/>
          </a:xfrm>
          <a:prstGeom prst="rect">
            <a:avLst/>
          </a:prstGeom>
        </p:spPr>
      </p:pic>
      <p:sp>
        <p:nvSpPr>
          <p:cNvPr id="232" name="직사각형 231"/>
          <p:cNvSpPr/>
          <p:nvPr/>
        </p:nvSpPr>
        <p:spPr>
          <a:xfrm>
            <a:off x="6203267" y="1834912"/>
            <a:ext cx="5361121" cy="465933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177800" dist="38100" dir="2460000" sx="101000" sy="101000" algn="t" rotWithShape="0">
              <a:schemeClr val="bg1">
                <a:lumMod val="50000"/>
                <a:lumOff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9" name="그룹 198"/>
          <p:cNvGrpSpPr/>
          <p:nvPr/>
        </p:nvGrpSpPr>
        <p:grpSpPr>
          <a:xfrm>
            <a:off x="6084251" y="369774"/>
            <a:ext cx="1101091" cy="1117817"/>
            <a:chOff x="7284111" y="1216316"/>
            <a:chExt cx="1969774" cy="1999696"/>
          </a:xfr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grpSpPr>
        <p:sp>
          <p:nvSpPr>
            <p:cNvPr id="198" name="자유형 197"/>
            <p:cNvSpPr>
              <a:spLocks/>
            </p:cNvSpPr>
            <p:nvPr/>
          </p:nvSpPr>
          <p:spPr bwMode="auto">
            <a:xfrm>
              <a:off x="7284111" y="1216316"/>
              <a:ext cx="1969774" cy="1999696"/>
            </a:xfrm>
            <a:custGeom>
              <a:avLst/>
              <a:gdLst>
                <a:gd name="connsiteX0" fmla="*/ 1268576 w 1881188"/>
                <a:gd name="connsiteY0" fmla="*/ 0 h 1909763"/>
                <a:gd name="connsiteX1" fmla="*/ 1279152 w 1881188"/>
                <a:gd name="connsiteY1" fmla="*/ 529 h 1909763"/>
                <a:gd name="connsiteX2" fmla="*/ 1288669 w 1881188"/>
                <a:gd name="connsiteY2" fmla="*/ 3176 h 1909763"/>
                <a:gd name="connsiteX3" fmla="*/ 1297130 w 1881188"/>
                <a:gd name="connsiteY3" fmla="*/ 8469 h 1909763"/>
                <a:gd name="connsiteX4" fmla="*/ 1304532 w 1881188"/>
                <a:gd name="connsiteY4" fmla="*/ 15351 h 1909763"/>
                <a:gd name="connsiteX5" fmla="*/ 1309820 w 1881188"/>
                <a:gd name="connsiteY5" fmla="*/ 24349 h 1909763"/>
                <a:gd name="connsiteX6" fmla="*/ 1311935 w 1881188"/>
                <a:gd name="connsiteY6" fmla="*/ 34406 h 1909763"/>
                <a:gd name="connsiteX7" fmla="*/ 1316661 w 1881188"/>
                <a:gd name="connsiteY7" fmla="*/ 75721 h 1909763"/>
                <a:gd name="connsiteX8" fmla="*/ 1851555 w 1881188"/>
                <a:gd name="connsiteY8" fmla="*/ 111125 h 1909763"/>
                <a:gd name="connsiteX9" fmla="*/ 1861080 w 1881188"/>
                <a:gd name="connsiteY9" fmla="*/ 113771 h 1909763"/>
                <a:gd name="connsiteX10" fmla="*/ 1870605 w 1881188"/>
                <a:gd name="connsiteY10" fmla="*/ 119062 h 1909763"/>
                <a:gd name="connsiteX11" fmla="*/ 1876955 w 1881188"/>
                <a:gd name="connsiteY11" fmla="*/ 126471 h 1909763"/>
                <a:gd name="connsiteX12" fmla="*/ 1880659 w 1881188"/>
                <a:gd name="connsiteY12" fmla="*/ 135467 h 1909763"/>
                <a:gd name="connsiteX13" fmla="*/ 1881188 w 1881188"/>
                <a:gd name="connsiteY13" fmla="*/ 146050 h 1909763"/>
                <a:gd name="connsiteX14" fmla="*/ 1799167 w 1881188"/>
                <a:gd name="connsiteY14" fmla="*/ 1401234 h 1909763"/>
                <a:gd name="connsiteX15" fmla="*/ 1796522 w 1881188"/>
                <a:gd name="connsiteY15" fmla="*/ 1411288 h 1909763"/>
                <a:gd name="connsiteX16" fmla="*/ 1791230 w 1881188"/>
                <a:gd name="connsiteY16" fmla="*/ 1419754 h 1909763"/>
                <a:gd name="connsiteX17" fmla="*/ 1783292 w 1881188"/>
                <a:gd name="connsiteY17" fmla="*/ 1426634 h 1909763"/>
                <a:gd name="connsiteX18" fmla="*/ 1774297 w 1881188"/>
                <a:gd name="connsiteY18" fmla="*/ 1430338 h 1909763"/>
                <a:gd name="connsiteX19" fmla="*/ 1763713 w 1881188"/>
                <a:gd name="connsiteY19" fmla="*/ 1431925 h 1909763"/>
                <a:gd name="connsiteX20" fmla="*/ 1732100 w 1881188"/>
                <a:gd name="connsiteY20" fmla="*/ 1429815 h 1909763"/>
                <a:gd name="connsiteX21" fmla="*/ 1706213 w 1881188"/>
                <a:gd name="connsiteY21" fmla="*/ 1465075 h 1909763"/>
                <a:gd name="connsiteX22" fmla="*/ 1700783 w 1881188"/>
                <a:gd name="connsiteY22" fmla="*/ 1546732 h 1909763"/>
                <a:gd name="connsiteX23" fmla="*/ 1699196 w 1881188"/>
                <a:gd name="connsiteY23" fmla="*/ 1556264 h 1909763"/>
                <a:gd name="connsiteX24" fmla="*/ 1693907 w 1881188"/>
                <a:gd name="connsiteY24" fmla="*/ 1565267 h 1909763"/>
                <a:gd name="connsiteX25" fmla="*/ 1685973 w 1881188"/>
                <a:gd name="connsiteY25" fmla="*/ 1572152 h 1909763"/>
                <a:gd name="connsiteX26" fmla="*/ 1676982 w 1881188"/>
                <a:gd name="connsiteY26" fmla="*/ 1575859 h 1909763"/>
                <a:gd name="connsiteX27" fmla="*/ 1666403 w 1881188"/>
                <a:gd name="connsiteY27" fmla="*/ 1576388 h 1909763"/>
                <a:gd name="connsiteX28" fmla="*/ 1479532 w 1881188"/>
                <a:gd name="connsiteY28" fmla="*/ 1564100 h 1909763"/>
                <a:gd name="connsiteX29" fmla="*/ 1475853 w 1881188"/>
                <a:gd name="connsiteY29" fmla="*/ 1569993 h 1909763"/>
                <a:gd name="connsiteX30" fmla="*/ 1468450 w 1881188"/>
                <a:gd name="connsiteY30" fmla="*/ 1577404 h 1909763"/>
                <a:gd name="connsiteX31" fmla="*/ 1459990 w 1881188"/>
                <a:gd name="connsiteY31" fmla="*/ 1582168 h 1909763"/>
                <a:gd name="connsiteX32" fmla="*/ 1449943 w 1881188"/>
                <a:gd name="connsiteY32" fmla="*/ 1584814 h 1909763"/>
                <a:gd name="connsiteX33" fmla="*/ 1412797 w 1881188"/>
                <a:gd name="connsiteY33" fmla="*/ 1589050 h 1909763"/>
                <a:gd name="connsiteX34" fmla="*/ 1412876 w 1881188"/>
                <a:gd name="connsiteY34" fmla="*/ 1589537 h 1909763"/>
                <a:gd name="connsiteX35" fmla="*/ 1389115 w 1881188"/>
                <a:gd name="connsiteY35" fmla="*/ 1638181 h 1909763"/>
                <a:gd name="connsiteX36" fmla="*/ 1400175 w 1881188"/>
                <a:gd name="connsiteY36" fmla="*/ 1735138 h 1909763"/>
                <a:gd name="connsiteX37" fmla="*/ 1400175 w 1881188"/>
                <a:gd name="connsiteY37" fmla="*/ 1745192 h 1909763"/>
                <a:gd name="connsiteX38" fmla="*/ 1397001 w 1881188"/>
                <a:gd name="connsiteY38" fmla="*/ 1755246 h 1909763"/>
                <a:gd name="connsiteX39" fmla="*/ 1391712 w 1881188"/>
                <a:gd name="connsiteY39" fmla="*/ 1764242 h 1909763"/>
                <a:gd name="connsiteX40" fmla="*/ 1384835 w 1881188"/>
                <a:gd name="connsiteY40" fmla="*/ 1770592 h 1909763"/>
                <a:gd name="connsiteX41" fmla="*/ 1376372 w 1881188"/>
                <a:gd name="connsiteY41" fmla="*/ 1775884 h 1909763"/>
                <a:gd name="connsiteX42" fmla="*/ 1365792 w 1881188"/>
                <a:gd name="connsiteY42" fmla="*/ 1778530 h 1909763"/>
                <a:gd name="connsiteX43" fmla="*/ 215290 w 1881188"/>
                <a:gd name="connsiteY43" fmla="*/ 1909763 h 1909763"/>
                <a:gd name="connsiteX44" fmla="*/ 204710 w 1881188"/>
                <a:gd name="connsiteY44" fmla="*/ 1909763 h 1909763"/>
                <a:gd name="connsiteX45" fmla="*/ 204237 w 1881188"/>
                <a:gd name="connsiteY45" fmla="*/ 1909639 h 1909763"/>
                <a:gd name="connsiteX46" fmla="*/ 201851 w 1881188"/>
                <a:gd name="connsiteY46" fmla="*/ 1909763 h 1909763"/>
                <a:gd name="connsiteX47" fmla="*/ 191184 w 1881188"/>
                <a:gd name="connsiteY47" fmla="*/ 1907117 h 1909763"/>
                <a:gd name="connsiteX48" fmla="*/ 182651 w 1881188"/>
                <a:gd name="connsiteY48" fmla="*/ 1901296 h 1909763"/>
                <a:gd name="connsiteX49" fmla="*/ 176250 w 1881188"/>
                <a:gd name="connsiteY49" fmla="*/ 1893888 h 1909763"/>
                <a:gd name="connsiteX50" fmla="*/ 171984 w 1881188"/>
                <a:gd name="connsiteY50" fmla="*/ 1884363 h 1909763"/>
                <a:gd name="connsiteX51" fmla="*/ 171492 w 1881188"/>
                <a:gd name="connsiteY51" fmla="*/ 1875090 h 1909763"/>
                <a:gd name="connsiteX52" fmla="*/ 171450 w 1881188"/>
                <a:gd name="connsiteY52" fmla="*/ 1874841 h 1909763"/>
                <a:gd name="connsiteX53" fmla="*/ 162995 w 1881188"/>
                <a:gd name="connsiteY53" fmla="*/ 1800830 h 1909763"/>
                <a:gd name="connsiteX54" fmla="*/ 162576 w 1881188"/>
                <a:gd name="connsiteY54" fmla="*/ 1799156 h 1909763"/>
                <a:gd name="connsiteX55" fmla="*/ 1588 w 1881188"/>
                <a:gd name="connsiteY55" fmla="*/ 394816 h 1909763"/>
                <a:gd name="connsiteX56" fmla="*/ 1815 w 1881188"/>
                <a:gd name="connsiteY56" fmla="*/ 390063 h 1909763"/>
                <a:gd name="connsiteX57" fmla="*/ 529 w 1881188"/>
                <a:gd name="connsiteY57" fmla="*/ 378812 h 1909763"/>
                <a:gd name="connsiteX58" fmla="*/ 136 w 1881188"/>
                <a:gd name="connsiteY58" fmla="*/ 370544 h 1909763"/>
                <a:gd name="connsiteX59" fmla="*/ 0 w 1881188"/>
                <a:gd name="connsiteY59" fmla="*/ 369358 h 1909763"/>
                <a:gd name="connsiteX60" fmla="*/ 0 w 1881188"/>
                <a:gd name="connsiteY60" fmla="*/ 367703 h 1909763"/>
                <a:gd name="connsiteX61" fmla="*/ 0 w 1881188"/>
                <a:gd name="connsiteY61" fmla="*/ 358775 h 1909763"/>
                <a:gd name="connsiteX62" fmla="*/ 2645 w 1881188"/>
                <a:gd name="connsiteY62" fmla="*/ 349250 h 1909763"/>
                <a:gd name="connsiteX63" fmla="*/ 2960 w 1881188"/>
                <a:gd name="connsiteY63" fmla="*/ 348683 h 1909763"/>
                <a:gd name="connsiteX64" fmla="*/ 4234 w 1881188"/>
                <a:gd name="connsiteY64" fmla="*/ 339136 h 1909763"/>
                <a:gd name="connsiteX65" fmla="*/ 8996 w 1881188"/>
                <a:gd name="connsiteY65" fmla="*/ 323266 h 1909763"/>
                <a:gd name="connsiteX66" fmla="*/ 14288 w 1881188"/>
                <a:gd name="connsiteY66" fmla="*/ 305809 h 1909763"/>
                <a:gd name="connsiteX67" fmla="*/ 20638 w 1881188"/>
                <a:gd name="connsiteY67" fmla="*/ 288352 h 1909763"/>
                <a:gd name="connsiteX68" fmla="*/ 28046 w 1881188"/>
                <a:gd name="connsiteY68" fmla="*/ 271953 h 1909763"/>
                <a:gd name="connsiteX69" fmla="*/ 49213 w 1881188"/>
                <a:gd name="connsiteY69" fmla="*/ 224342 h 1909763"/>
                <a:gd name="connsiteX70" fmla="*/ 54504 w 1881188"/>
                <a:gd name="connsiteY70" fmla="*/ 214820 h 1909763"/>
                <a:gd name="connsiteX71" fmla="*/ 59796 w 1881188"/>
                <a:gd name="connsiteY71" fmla="*/ 203711 h 1909763"/>
                <a:gd name="connsiteX72" fmla="*/ 65617 w 1881188"/>
                <a:gd name="connsiteY72" fmla="*/ 193131 h 1909763"/>
                <a:gd name="connsiteX73" fmla="*/ 71438 w 1881188"/>
                <a:gd name="connsiteY73" fmla="*/ 182021 h 1909763"/>
                <a:gd name="connsiteX74" fmla="*/ 77259 w 1881188"/>
                <a:gd name="connsiteY74" fmla="*/ 172499 h 1909763"/>
                <a:gd name="connsiteX75" fmla="*/ 83079 w 1881188"/>
                <a:gd name="connsiteY75" fmla="*/ 162977 h 1909763"/>
                <a:gd name="connsiteX76" fmla="*/ 85280 w 1881188"/>
                <a:gd name="connsiteY76" fmla="*/ 159977 h 1909763"/>
                <a:gd name="connsiteX77" fmla="*/ 86782 w 1881188"/>
                <a:gd name="connsiteY77" fmla="*/ 154564 h 1909763"/>
                <a:gd name="connsiteX78" fmla="*/ 92070 w 1881188"/>
                <a:gd name="connsiteY78" fmla="*/ 146095 h 1909763"/>
                <a:gd name="connsiteX79" fmla="*/ 98944 w 1881188"/>
                <a:gd name="connsiteY79" fmla="*/ 138684 h 1909763"/>
                <a:gd name="connsiteX80" fmla="*/ 108462 w 1881188"/>
                <a:gd name="connsiteY80" fmla="*/ 134450 h 1909763"/>
                <a:gd name="connsiteX81" fmla="*/ 118508 w 1881188"/>
                <a:gd name="connsiteY81" fmla="*/ 131803 h 19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81188" h="1909763">
                  <a:moveTo>
                    <a:pt x="1268576" y="0"/>
                  </a:moveTo>
                  <a:lnTo>
                    <a:pt x="1279152" y="529"/>
                  </a:lnTo>
                  <a:lnTo>
                    <a:pt x="1288669" y="3176"/>
                  </a:lnTo>
                  <a:lnTo>
                    <a:pt x="1297130" y="8469"/>
                  </a:lnTo>
                  <a:lnTo>
                    <a:pt x="1304532" y="15351"/>
                  </a:lnTo>
                  <a:lnTo>
                    <a:pt x="1309820" y="24349"/>
                  </a:lnTo>
                  <a:lnTo>
                    <a:pt x="1311935" y="34406"/>
                  </a:lnTo>
                  <a:lnTo>
                    <a:pt x="1316661" y="75721"/>
                  </a:lnTo>
                  <a:lnTo>
                    <a:pt x="1851555" y="111125"/>
                  </a:lnTo>
                  <a:lnTo>
                    <a:pt x="1861080" y="113771"/>
                  </a:lnTo>
                  <a:lnTo>
                    <a:pt x="1870605" y="119062"/>
                  </a:lnTo>
                  <a:lnTo>
                    <a:pt x="1876955" y="126471"/>
                  </a:lnTo>
                  <a:lnTo>
                    <a:pt x="1880659" y="135467"/>
                  </a:lnTo>
                  <a:lnTo>
                    <a:pt x="1881188" y="146050"/>
                  </a:lnTo>
                  <a:lnTo>
                    <a:pt x="1799167" y="1401234"/>
                  </a:lnTo>
                  <a:lnTo>
                    <a:pt x="1796522" y="1411288"/>
                  </a:lnTo>
                  <a:lnTo>
                    <a:pt x="1791230" y="1419754"/>
                  </a:lnTo>
                  <a:lnTo>
                    <a:pt x="1783292" y="1426634"/>
                  </a:lnTo>
                  <a:lnTo>
                    <a:pt x="1774297" y="1430338"/>
                  </a:lnTo>
                  <a:lnTo>
                    <a:pt x="1763713" y="1431925"/>
                  </a:lnTo>
                  <a:lnTo>
                    <a:pt x="1732100" y="1429815"/>
                  </a:lnTo>
                  <a:lnTo>
                    <a:pt x="1706213" y="1465075"/>
                  </a:lnTo>
                  <a:lnTo>
                    <a:pt x="1700783" y="1546732"/>
                  </a:lnTo>
                  <a:lnTo>
                    <a:pt x="1699196" y="1556264"/>
                  </a:lnTo>
                  <a:lnTo>
                    <a:pt x="1693907" y="1565267"/>
                  </a:lnTo>
                  <a:lnTo>
                    <a:pt x="1685973" y="1572152"/>
                  </a:lnTo>
                  <a:lnTo>
                    <a:pt x="1676982" y="1575859"/>
                  </a:lnTo>
                  <a:lnTo>
                    <a:pt x="1666403" y="1576388"/>
                  </a:lnTo>
                  <a:lnTo>
                    <a:pt x="1479532" y="1564100"/>
                  </a:lnTo>
                  <a:lnTo>
                    <a:pt x="1475853" y="1569993"/>
                  </a:lnTo>
                  <a:lnTo>
                    <a:pt x="1468450" y="1577404"/>
                  </a:lnTo>
                  <a:lnTo>
                    <a:pt x="1459990" y="1582168"/>
                  </a:lnTo>
                  <a:lnTo>
                    <a:pt x="1449943" y="1584814"/>
                  </a:lnTo>
                  <a:lnTo>
                    <a:pt x="1412797" y="1589050"/>
                  </a:lnTo>
                  <a:lnTo>
                    <a:pt x="1412876" y="1589537"/>
                  </a:lnTo>
                  <a:lnTo>
                    <a:pt x="1389115" y="1638181"/>
                  </a:lnTo>
                  <a:lnTo>
                    <a:pt x="1400175" y="1735138"/>
                  </a:lnTo>
                  <a:lnTo>
                    <a:pt x="1400175" y="1745192"/>
                  </a:lnTo>
                  <a:lnTo>
                    <a:pt x="1397001" y="1755246"/>
                  </a:lnTo>
                  <a:lnTo>
                    <a:pt x="1391712" y="1764242"/>
                  </a:lnTo>
                  <a:lnTo>
                    <a:pt x="1384835" y="1770592"/>
                  </a:lnTo>
                  <a:lnTo>
                    <a:pt x="1376372" y="1775884"/>
                  </a:lnTo>
                  <a:lnTo>
                    <a:pt x="1365792" y="1778530"/>
                  </a:lnTo>
                  <a:lnTo>
                    <a:pt x="215290" y="1909763"/>
                  </a:lnTo>
                  <a:lnTo>
                    <a:pt x="204710" y="1909763"/>
                  </a:lnTo>
                  <a:lnTo>
                    <a:pt x="204237" y="1909639"/>
                  </a:lnTo>
                  <a:lnTo>
                    <a:pt x="201851" y="1909763"/>
                  </a:lnTo>
                  <a:lnTo>
                    <a:pt x="191184" y="1907117"/>
                  </a:lnTo>
                  <a:lnTo>
                    <a:pt x="182651" y="1901296"/>
                  </a:lnTo>
                  <a:lnTo>
                    <a:pt x="176250" y="1893888"/>
                  </a:lnTo>
                  <a:lnTo>
                    <a:pt x="171984" y="1884363"/>
                  </a:lnTo>
                  <a:lnTo>
                    <a:pt x="171492" y="1875090"/>
                  </a:lnTo>
                  <a:lnTo>
                    <a:pt x="171450" y="1874841"/>
                  </a:lnTo>
                  <a:lnTo>
                    <a:pt x="162995" y="1800830"/>
                  </a:lnTo>
                  <a:lnTo>
                    <a:pt x="162576" y="1799156"/>
                  </a:lnTo>
                  <a:lnTo>
                    <a:pt x="1588" y="394816"/>
                  </a:lnTo>
                  <a:lnTo>
                    <a:pt x="1815" y="390063"/>
                  </a:lnTo>
                  <a:lnTo>
                    <a:pt x="529" y="378812"/>
                  </a:lnTo>
                  <a:lnTo>
                    <a:pt x="136" y="370544"/>
                  </a:lnTo>
                  <a:lnTo>
                    <a:pt x="0" y="369358"/>
                  </a:lnTo>
                  <a:lnTo>
                    <a:pt x="0" y="367703"/>
                  </a:lnTo>
                  <a:lnTo>
                    <a:pt x="0" y="358775"/>
                  </a:lnTo>
                  <a:lnTo>
                    <a:pt x="2645" y="349250"/>
                  </a:lnTo>
                  <a:lnTo>
                    <a:pt x="2960" y="348683"/>
                  </a:lnTo>
                  <a:lnTo>
                    <a:pt x="4234" y="339136"/>
                  </a:lnTo>
                  <a:lnTo>
                    <a:pt x="8996" y="323266"/>
                  </a:lnTo>
                  <a:lnTo>
                    <a:pt x="14288" y="305809"/>
                  </a:lnTo>
                  <a:lnTo>
                    <a:pt x="20638" y="288352"/>
                  </a:lnTo>
                  <a:lnTo>
                    <a:pt x="28046" y="271953"/>
                  </a:lnTo>
                  <a:lnTo>
                    <a:pt x="49213" y="224342"/>
                  </a:lnTo>
                  <a:lnTo>
                    <a:pt x="54504" y="214820"/>
                  </a:lnTo>
                  <a:lnTo>
                    <a:pt x="59796" y="203711"/>
                  </a:lnTo>
                  <a:lnTo>
                    <a:pt x="65617" y="193131"/>
                  </a:lnTo>
                  <a:lnTo>
                    <a:pt x="71438" y="182021"/>
                  </a:lnTo>
                  <a:lnTo>
                    <a:pt x="77259" y="172499"/>
                  </a:lnTo>
                  <a:lnTo>
                    <a:pt x="83079" y="162977"/>
                  </a:lnTo>
                  <a:lnTo>
                    <a:pt x="85280" y="159977"/>
                  </a:lnTo>
                  <a:lnTo>
                    <a:pt x="86782" y="154564"/>
                  </a:lnTo>
                  <a:lnTo>
                    <a:pt x="92070" y="146095"/>
                  </a:lnTo>
                  <a:lnTo>
                    <a:pt x="98944" y="138684"/>
                  </a:lnTo>
                  <a:lnTo>
                    <a:pt x="108462" y="134450"/>
                  </a:lnTo>
                  <a:lnTo>
                    <a:pt x="118508" y="131803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72" name="Freeform 89"/>
            <p:cNvSpPr>
              <a:spLocks/>
            </p:cNvSpPr>
            <p:nvPr/>
          </p:nvSpPr>
          <p:spPr bwMode="auto">
            <a:xfrm>
              <a:off x="7325573" y="1451790"/>
              <a:ext cx="1400175" cy="1716088"/>
            </a:xfrm>
            <a:custGeom>
              <a:avLst/>
              <a:gdLst>
                <a:gd name="T0" fmla="*/ 2240 w 2647"/>
                <a:gd name="T1" fmla="*/ 0 h 3243"/>
                <a:gd name="T2" fmla="*/ 2261 w 2647"/>
                <a:gd name="T3" fmla="*/ 2 h 3243"/>
                <a:gd name="T4" fmla="*/ 2278 w 2647"/>
                <a:gd name="T5" fmla="*/ 6 h 3243"/>
                <a:gd name="T6" fmla="*/ 2295 w 2647"/>
                <a:gd name="T7" fmla="*/ 16 h 3243"/>
                <a:gd name="T8" fmla="*/ 2307 w 2647"/>
                <a:gd name="T9" fmla="*/ 30 h 3243"/>
                <a:gd name="T10" fmla="*/ 2317 w 2647"/>
                <a:gd name="T11" fmla="*/ 47 h 3243"/>
                <a:gd name="T12" fmla="*/ 2322 w 2647"/>
                <a:gd name="T13" fmla="*/ 65 h 3243"/>
                <a:gd name="T14" fmla="*/ 2647 w 2647"/>
                <a:gd name="T15" fmla="*/ 2913 h 3243"/>
                <a:gd name="T16" fmla="*/ 2647 w 2647"/>
                <a:gd name="T17" fmla="*/ 2932 h 3243"/>
                <a:gd name="T18" fmla="*/ 2641 w 2647"/>
                <a:gd name="T19" fmla="*/ 2951 h 3243"/>
                <a:gd name="T20" fmla="*/ 2631 w 2647"/>
                <a:gd name="T21" fmla="*/ 2968 h 3243"/>
                <a:gd name="T22" fmla="*/ 2618 w 2647"/>
                <a:gd name="T23" fmla="*/ 2980 h 3243"/>
                <a:gd name="T24" fmla="*/ 2602 w 2647"/>
                <a:gd name="T25" fmla="*/ 2990 h 3243"/>
                <a:gd name="T26" fmla="*/ 2582 w 2647"/>
                <a:gd name="T27" fmla="*/ 2995 h 3243"/>
                <a:gd name="T28" fmla="*/ 407 w 2647"/>
                <a:gd name="T29" fmla="*/ 3243 h 3243"/>
                <a:gd name="T30" fmla="*/ 387 w 2647"/>
                <a:gd name="T31" fmla="*/ 3243 h 3243"/>
                <a:gd name="T32" fmla="*/ 368 w 2647"/>
                <a:gd name="T33" fmla="*/ 3238 h 3243"/>
                <a:gd name="T34" fmla="*/ 352 w 2647"/>
                <a:gd name="T35" fmla="*/ 3228 h 3243"/>
                <a:gd name="T36" fmla="*/ 340 w 2647"/>
                <a:gd name="T37" fmla="*/ 3215 h 3243"/>
                <a:gd name="T38" fmla="*/ 330 w 2647"/>
                <a:gd name="T39" fmla="*/ 3197 h 3243"/>
                <a:gd name="T40" fmla="*/ 325 w 2647"/>
                <a:gd name="T41" fmla="*/ 3179 h 3243"/>
                <a:gd name="T42" fmla="*/ 0 w 2647"/>
                <a:gd name="T43" fmla="*/ 332 h 3243"/>
                <a:gd name="T44" fmla="*/ 0 w 2647"/>
                <a:gd name="T45" fmla="*/ 312 h 3243"/>
                <a:gd name="T46" fmla="*/ 5 w 2647"/>
                <a:gd name="T47" fmla="*/ 294 h 3243"/>
                <a:gd name="T48" fmla="*/ 15 w 2647"/>
                <a:gd name="T49" fmla="*/ 276 h 3243"/>
                <a:gd name="T50" fmla="*/ 28 w 2647"/>
                <a:gd name="T51" fmla="*/ 264 h 3243"/>
                <a:gd name="T52" fmla="*/ 45 w 2647"/>
                <a:gd name="T53" fmla="*/ 254 h 3243"/>
                <a:gd name="T54" fmla="*/ 65 w 2647"/>
                <a:gd name="T55" fmla="*/ 249 h 3243"/>
                <a:gd name="T56" fmla="*/ 2240 w 2647"/>
                <a:gd name="T57" fmla="*/ 0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7" h="3243">
                  <a:moveTo>
                    <a:pt x="2240" y="0"/>
                  </a:moveTo>
                  <a:lnTo>
                    <a:pt x="2261" y="2"/>
                  </a:lnTo>
                  <a:lnTo>
                    <a:pt x="2278" y="6"/>
                  </a:lnTo>
                  <a:lnTo>
                    <a:pt x="2295" y="16"/>
                  </a:lnTo>
                  <a:lnTo>
                    <a:pt x="2307" y="30"/>
                  </a:lnTo>
                  <a:lnTo>
                    <a:pt x="2317" y="47"/>
                  </a:lnTo>
                  <a:lnTo>
                    <a:pt x="2322" y="65"/>
                  </a:lnTo>
                  <a:lnTo>
                    <a:pt x="2647" y="2913"/>
                  </a:lnTo>
                  <a:lnTo>
                    <a:pt x="2647" y="2932"/>
                  </a:lnTo>
                  <a:lnTo>
                    <a:pt x="2641" y="2951"/>
                  </a:lnTo>
                  <a:lnTo>
                    <a:pt x="2631" y="2968"/>
                  </a:lnTo>
                  <a:lnTo>
                    <a:pt x="2618" y="2980"/>
                  </a:lnTo>
                  <a:lnTo>
                    <a:pt x="2602" y="2990"/>
                  </a:lnTo>
                  <a:lnTo>
                    <a:pt x="2582" y="2995"/>
                  </a:lnTo>
                  <a:lnTo>
                    <a:pt x="407" y="3243"/>
                  </a:lnTo>
                  <a:lnTo>
                    <a:pt x="387" y="3243"/>
                  </a:lnTo>
                  <a:lnTo>
                    <a:pt x="368" y="3238"/>
                  </a:lnTo>
                  <a:lnTo>
                    <a:pt x="352" y="3228"/>
                  </a:lnTo>
                  <a:lnTo>
                    <a:pt x="340" y="3215"/>
                  </a:lnTo>
                  <a:lnTo>
                    <a:pt x="330" y="3197"/>
                  </a:lnTo>
                  <a:lnTo>
                    <a:pt x="325" y="3179"/>
                  </a:lnTo>
                  <a:lnTo>
                    <a:pt x="0" y="332"/>
                  </a:lnTo>
                  <a:lnTo>
                    <a:pt x="0" y="312"/>
                  </a:lnTo>
                  <a:lnTo>
                    <a:pt x="5" y="294"/>
                  </a:lnTo>
                  <a:lnTo>
                    <a:pt x="15" y="276"/>
                  </a:lnTo>
                  <a:lnTo>
                    <a:pt x="28" y="264"/>
                  </a:lnTo>
                  <a:lnTo>
                    <a:pt x="45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0"/>
            <p:cNvSpPr>
              <a:spLocks/>
            </p:cNvSpPr>
            <p:nvPr/>
          </p:nvSpPr>
          <p:spPr bwMode="auto">
            <a:xfrm>
              <a:off x="7327161" y="1477190"/>
              <a:ext cx="1411288" cy="1614488"/>
            </a:xfrm>
            <a:custGeom>
              <a:avLst/>
              <a:gdLst>
                <a:gd name="T0" fmla="*/ 2241 w 2665"/>
                <a:gd name="T1" fmla="*/ 0 h 3050"/>
                <a:gd name="T2" fmla="*/ 2665 w 2665"/>
                <a:gd name="T3" fmla="*/ 2589 h 3050"/>
                <a:gd name="T4" fmla="*/ 2561 w 2665"/>
                <a:gd name="T5" fmla="*/ 2802 h 3050"/>
                <a:gd name="T6" fmla="*/ 385 w 2665"/>
                <a:gd name="T7" fmla="*/ 3050 h 3050"/>
                <a:gd name="T8" fmla="*/ 365 w 2665"/>
                <a:gd name="T9" fmla="*/ 3050 h 3050"/>
                <a:gd name="T10" fmla="*/ 347 w 2665"/>
                <a:gd name="T11" fmla="*/ 3045 h 3050"/>
                <a:gd name="T12" fmla="*/ 331 w 2665"/>
                <a:gd name="T13" fmla="*/ 3035 h 3050"/>
                <a:gd name="T14" fmla="*/ 317 w 2665"/>
                <a:gd name="T15" fmla="*/ 3022 h 3050"/>
                <a:gd name="T16" fmla="*/ 309 w 2665"/>
                <a:gd name="T17" fmla="*/ 3005 h 3050"/>
                <a:gd name="T18" fmla="*/ 304 w 2665"/>
                <a:gd name="T19" fmla="*/ 2985 h 3050"/>
                <a:gd name="T20" fmla="*/ 0 w 2665"/>
                <a:gd name="T21" fmla="*/ 332 h 3050"/>
                <a:gd name="T22" fmla="*/ 1 w 2665"/>
                <a:gd name="T23" fmla="*/ 311 h 3050"/>
                <a:gd name="T24" fmla="*/ 6 w 2665"/>
                <a:gd name="T25" fmla="*/ 293 h 3050"/>
                <a:gd name="T26" fmla="*/ 16 w 2665"/>
                <a:gd name="T27" fmla="*/ 277 h 3050"/>
                <a:gd name="T28" fmla="*/ 29 w 2665"/>
                <a:gd name="T29" fmla="*/ 264 h 3050"/>
                <a:gd name="T30" fmla="*/ 46 w 2665"/>
                <a:gd name="T31" fmla="*/ 254 h 3050"/>
                <a:gd name="T32" fmla="*/ 65 w 2665"/>
                <a:gd name="T33" fmla="*/ 250 h 3050"/>
                <a:gd name="T34" fmla="*/ 2241 w 2665"/>
                <a:gd name="T35" fmla="*/ 0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5" h="3050">
                  <a:moveTo>
                    <a:pt x="2241" y="0"/>
                  </a:moveTo>
                  <a:lnTo>
                    <a:pt x="2665" y="2589"/>
                  </a:lnTo>
                  <a:lnTo>
                    <a:pt x="2561" y="2802"/>
                  </a:lnTo>
                  <a:lnTo>
                    <a:pt x="385" y="3050"/>
                  </a:lnTo>
                  <a:lnTo>
                    <a:pt x="365" y="3050"/>
                  </a:lnTo>
                  <a:lnTo>
                    <a:pt x="347" y="3045"/>
                  </a:lnTo>
                  <a:lnTo>
                    <a:pt x="331" y="3035"/>
                  </a:lnTo>
                  <a:lnTo>
                    <a:pt x="317" y="3022"/>
                  </a:lnTo>
                  <a:lnTo>
                    <a:pt x="309" y="3005"/>
                  </a:lnTo>
                  <a:lnTo>
                    <a:pt x="304" y="2985"/>
                  </a:lnTo>
                  <a:lnTo>
                    <a:pt x="0" y="332"/>
                  </a:lnTo>
                  <a:lnTo>
                    <a:pt x="1" y="311"/>
                  </a:lnTo>
                  <a:lnTo>
                    <a:pt x="6" y="293"/>
                  </a:lnTo>
                  <a:lnTo>
                    <a:pt x="16" y="277"/>
                  </a:lnTo>
                  <a:lnTo>
                    <a:pt x="29" y="264"/>
                  </a:lnTo>
                  <a:lnTo>
                    <a:pt x="46" y="254"/>
                  </a:lnTo>
                  <a:lnTo>
                    <a:pt x="65" y="250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C3D2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91"/>
            <p:cNvSpPr>
              <a:spLocks/>
            </p:cNvSpPr>
            <p:nvPr/>
          </p:nvSpPr>
          <p:spPr bwMode="auto">
            <a:xfrm>
              <a:off x="7325573" y="1399403"/>
              <a:ext cx="257175" cy="1743075"/>
            </a:xfrm>
            <a:custGeom>
              <a:avLst/>
              <a:gdLst>
                <a:gd name="T0" fmla="*/ 193 w 486"/>
                <a:gd name="T1" fmla="*/ 0 h 3295"/>
                <a:gd name="T2" fmla="*/ 197 w 486"/>
                <a:gd name="T3" fmla="*/ 1 h 3295"/>
                <a:gd name="T4" fmla="*/ 200 w 486"/>
                <a:gd name="T5" fmla="*/ 9 h 3295"/>
                <a:gd name="T6" fmla="*/ 485 w 486"/>
                <a:gd name="T7" fmla="*/ 2928 h 3295"/>
                <a:gd name="T8" fmla="*/ 486 w 486"/>
                <a:gd name="T9" fmla="*/ 2948 h 3295"/>
                <a:gd name="T10" fmla="*/ 482 w 486"/>
                <a:gd name="T11" fmla="*/ 2974 h 3295"/>
                <a:gd name="T12" fmla="*/ 477 w 486"/>
                <a:gd name="T13" fmla="*/ 3002 h 3295"/>
                <a:gd name="T14" fmla="*/ 469 w 486"/>
                <a:gd name="T15" fmla="*/ 3034 h 3295"/>
                <a:gd name="T16" fmla="*/ 459 w 486"/>
                <a:gd name="T17" fmla="*/ 3067 h 3295"/>
                <a:gd name="T18" fmla="*/ 447 w 486"/>
                <a:gd name="T19" fmla="*/ 3099 h 3295"/>
                <a:gd name="T20" fmla="*/ 433 w 486"/>
                <a:gd name="T21" fmla="*/ 3131 h 3295"/>
                <a:gd name="T22" fmla="*/ 393 w 486"/>
                <a:gd name="T23" fmla="*/ 3221 h 3295"/>
                <a:gd name="T24" fmla="*/ 380 w 486"/>
                <a:gd name="T25" fmla="*/ 3245 h 3295"/>
                <a:gd name="T26" fmla="*/ 368 w 486"/>
                <a:gd name="T27" fmla="*/ 3265 h 3295"/>
                <a:gd name="T28" fmla="*/ 357 w 486"/>
                <a:gd name="T29" fmla="*/ 3281 h 3295"/>
                <a:gd name="T30" fmla="*/ 347 w 486"/>
                <a:gd name="T31" fmla="*/ 3290 h 3295"/>
                <a:gd name="T32" fmla="*/ 339 w 486"/>
                <a:gd name="T33" fmla="*/ 3295 h 3295"/>
                <a:gd name="T34" fmla="*/ 333 w 486"/>
                <a:gd name="T35" fmla="*/ 3295 h 3295"/>
                <a:gd name="T36" fmla="*/ 326 w 486"/>
                <a:gd name="T37" fmla="*/ 3289 h 3295"/>
                <a:gd name="T38" fmla="*/ 324 w 486"/>
                <a:gd name="T39" fmla="*/ 3277 h 3295"/>
                <a:gd name="T40" fmla="*/ 1 w 486"/>
                <a:gd name="T41" fmla="*/ 449 h 3295"/>
                <a:gd name="T42" fmla="*/ 0 w 486"/>
                <a:gd name="T43" fmla="*/ 428 h 3295"/>
                <a:gd name="T44" fmla="*/ 4 w 486"/>
                <a:gd name="T45" fmla="*/ 404 h 3295"/>
                <a:gd name="T46" fmla="*/ 8 w 486"/>
                <a:gd name="T47" fmla="*/ 374 h 3295"/>
                <a:gd name="T48" fmla="*/ 17 w 486"/>
                <a:gd name="T49" fmla="*/ 344 h 3295"/>
                <a:gd name="T50" fmla="*/ 27 w 486"/>
                <a:gd name="T51" fmla="*/ 311 h 3295"/>
                <a:gd name="T52" fmla="*/ 39 w 486"/>
                <a:gd name="T53" fmla="*/ 278 h 3295"/>
                <a:gd name="T54" fmla="*/ 53 w 486"/>
                <a:gd name="T55" fmla="*/ 247 h 3295"/>
                <a:gd name="T56" fmla="*/ 93 w 486"/>
                <a:gd name="T57" fmla="*/ 157 h 3295"/>
                <a:gd name="T58" fmla="*/ 103 w 486"/>
                <a:gd name="T59" fmla="*/ 139 h 3295"/>
                <a:gd name="T60" fmla="*/ 113 w 486"/>
                <a:gd name="T61" fmla="*/ 118 h 3295"/>
                <a:gd name="T62" fmla="*/ 124 w 486"/>
                <a:gd name="T63" fmla="*/ 98 h 3295"/>
                <a:gd name="T64" fmla="*/ 135 w 486"/>
                <a:gd name="T65" fmla="*/ 77 h 3295"/>
                <a:gd name="T66" fmla="*/ 146 w 486"/>
                <a:gd name="T67" fmla="*/ 59 h 3295"/>
                <a:gd name="T68" fmla="*/ 157 w 486"/>
                <a:gd name="T69" fmla="*/ 41 h 3295"/>
                <a:gd name="T70" fmla="*/ 168 w 486"/>
                <a:gd name="T71" fmla="*/ 26 h 3295"/>
                <a:gd name="T72" fmla="*/ 178 w 486"/>
                <a:gd name="T73" fmla="*/ 14 h 3295"/>
                <a:gd name="T74" fmla="*/ 186 w 486"/>
                <a:gd name="T75" fmla="*/ 5 h 3295"/>
                <a:gd name="T76" fmla="*/ 193 w 486"/>
                <a:gd name="T77" fmla="*/ 0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295">
                  <a:moveTo>
                    <a:pt x="193" y="0"/>
                  </a:moveTo>
                  <a:lnTo>
                    <a:pt x="197" y="1"/>
                  </a:lnTo>
                  <a:lnTo>
                    <a:pt x="200" y="9"/>
                  </a:lnTo>
                  <a:lnTo>
                    <a:pt x="485" y="2928"/>
                  </a:lnTo>
                  <a:lnTo>
                    <a:pt x="486" y="2948"/>
                  </a:lnTo>
                  <a:lnTo>
                    <a:pt x="482" y="2974"/>
                  </a:lnTo>
                  <a:lnTo>
                    <a:pt x="477" y="3002"/>
                  </a:lnTo>
                  <a:lnTo>
                    <a:pt x="469" y="3034"/>
                  </a:lnTo>
                  <a:lnTo>
                    <a:pt x="459" y="3067"/>
                  </a:lnTo>
                  <a:lnTo>
                    <a:pt x="447" y="3099"/>
                  </a:lnTo>
                  <a:lnTo>
                    <a:pt x="433" y="3131"/>
                  </a:lnTo>
                  <a:lnTo>
                    <a:pt x="393" y="3221"/>
                  </a:lnTo>
                  <a:lnTo>
                    <a:pt x="380" y="3245"/>
                  </a:lnTo>
                  <a:lnTo>
                    <a:pt x="368" y="3265"/>
                  </a:lnTo>
                  <a:lnTo>
                    <a:pt x="357" y="3281"/>
                  </a:lnTo>
                  <a:lnTo>
                    <a:pt x="347" y="3290"/>
                  </a:lnTo>
                  <a:lnTo>
                    <a:pt x="339" y="3295"/>
                  </a:lnTo>
                  <a:lnTo>
                    <a:pt x="333" y="3295"/>
                  </a:lnTo>
                  <a:lnTo>
                    <a:pt x="326" y="3289"/>
                  </a:lnTo>
                  <a:lnTo>
                    <a:pt x="324" y="3277"/>
                  </a:lnTo>
                  <a:lnTo>
                    <a:pt x="1" y="449"/>
                  </a:lnTo>
                  <a:lnTo>
                    <a:pt x="0" y="428"/>
                  </a:lnTo>
                  <a:lnTo>
                    <a:pt x="4" y="404"/>
                  </a:lnTo>
                  <a:lnTo>
                    <a:pt x="8" y="374"/>
                  </a:lnTo>
                  <a:lnTo>
                    <a:pt x="17" y="344"/>
                  </a:lnTo>
                  <a:lnTo>
                    <a:pt x="27" y="311"/>
                  </a:lnTo>
                  <a:lnTo>
                    <a:pt x="39" y="278"/>
                  </a:lnTo>
                  <a:lnTo>
                    <a:pt x="53" y="247"/>
                  </a:lnTo>
                  <a:lnTo>
                    <a:pt x="93" y="157"/>
                  </a:lnTo>
                  <a:lnTo>
                    <a:pt x="103" y="139"/>
                  </a:lnTo>
                  <a:lnTo>
                    <a:pt x="113" y="118"/>
                  </a:lnTo>
                  <a:lnTo>
                    <a:pt x="124" y="98"/>
                  </a:lnTo>
                  <a:lnTo>
                    <a:pt x="135" y="77"/>
                  </a:lnTo>
                  <a:lnTo>
                    <a:pt x="146" y="59"/>
                  </a:lnTo>
                  <a:lnTo>
                    <a:pt x="157" y="41"/>
                  </a:lnTo>
                  <a:lnTo>
                    <a:pt x="168" y="26"/>
                  </a:lnTo>
                  <a:lnTo>
                    <a:pt x="178" y="14"/>
                  </a:lnTo>
                  <a:lnTo>
                    <a:pt x="186" y="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92"/>
            <p:cNvSpPr>
              <a:spLocks/>
            </p:cNvSpPr>
            <p:nvPr/>
          </p:nvSpPr>
          <p:spPr bwMode="auto">
            <a:xfrm>
              <a:off x="7497023" y="2936103"/>
              <a:ext cx="134938" cy="231775"/>
            </a:xfrm>
            <a:custGeom>
              <a:avLst/>
              <a:gdLst>
                <a:gd name="T0" fmla="*/ 195 w 253"/>
                <a:gd name="T1" fmla="*/ 0 h 438"/>
                <a:gd name="T2" fmla="*/ 215 w 253"/>
                <a:gd name="T3" fmla="*/ 5 h 438"/>
                <a:gd name="T4" fmla="*/ 232 w 253"/>
                <a:gd name="T5" fmla="*/ 16 h 438"/>
                <a:gd name="T6" fmla="*/ 244 w 253"/>
                <a:gd name="T7" fmla="*/ 31 h 438"/>
                <a:gd name="T8" fmla="*/ 252 w 253"/>
                <a:gd name="T9" fmla="*/ 49 h 438"/>
                <a:gd name="T10" fmla="*/ 253 w 253"/>
                <a:gd name="T11" fmla="*/ 68 h 438"/>
                <a:gd name="T12" fmla="*/ 248 w 253"/>
                <a:gd name="T13" fmla="*/ 87 h 438"/>
                <a:gd name="T14" fmla="*/ 119 w 253"/>
                <a:gd name="T15" fmla="*/ 400 h 438"/>
                <a:gd name="T16" fmla="*/ 108 w 253"/>
                <a:gd name="T17" fmla="*/ 417 h 438"/>
                <a:gd name="T18" fmla="*/ 93 w 253"/>
                <a:gd name="T19" fmla="*/ 430 h 438"/>
                <a:gd name="T20" fmla="*/ 76 w 253"/>
                <a:gd name="T21" fmla="*/ 437 h 438"/>
                <a:gd name="T22" fmla="*/ 57 w 253"/>
                <a:gd name="T23" fmla="*/ 438 h 438"/>
                <a:gd name="T24" fmla="*/ 37 w 253"/>
                <a:gd name="T25" fmla="*/ 433 h 438"/>
                <a:gd name="T26" fmla="*/ 21 w 253"/>
                <a:gd name="T27" fmla="*/ 422 h 438"/>
                <a:gd name="T28" fmla="*/ 9 w 253"/>
                <a:gd name="T29" fmla="*/ 408 h 438"/>
                <a:gd name="T30" fmla="*/ 1 w 253"/>
                <a:gd name="T31" fmla="*/ 390 h 438"/>
                <a:gd name="T32" fmla="*/ 0 w 253"/>
                <a:gd name="T33" fmla="*/ 371 h 438"/>
                <a:gd name="T34" fmla="*/ 5 w 253"/>
                <a:gd name="T35" fmla="*/ 351 h 438"/>
                <a:gd name="T36" fmla="*/ 134 w 253"/>
                <a:gd name="T37" fmla="*/ 38 h 438"/>
                <a:gd name="T38" fmla="*/ 144 w 253"/>
                <a:gd name="T39" fmla="*/ 21 h 438"/>
                <a:gd name="T40" fmla="*/ 158 w 253"/>
                <a:gd name="T41" fmla="*/ 9 h 438"/>
                <a:gd name="T42" fmla="*/ 177 w 253"/>
                <a:gd name="T43" fmla="*/ 3 h 438"/>
                <a:gd name="T44" fmla="*/ 195 w 253"/>
                <a:gd name="T4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438">
                  <a:moveTo>
                    <a:pt x="195" y="0"/>
                  </a:moveTo>
                  <a:lnTo>
                    <a:pt x="215" y="5"/>
                  </a:lnTo>
                  <a:lnTo>
                    <a:pt x="232" y="16"/>
                  </a:lnTo>
                  <a:lnTo>
                    <a:pt x="244" y="31"/>
                  </a:lnTo>
                  <a:lnTo>
                    <a:pt x="252" y="49"/>
                  </a:lnTo>
                  <a:lnTo>
                    <a:pt x="253" y="68"/>
                  </a:lnTo>
                  <a:lnTo>
                    <a:pt x="248" y="87"/>
                  </a:lnTo>
                  <a:lnTo>
                    <a:pt x="119" y="400"/>
                  </a:lnTo>
                  <a:lnTo>
                    <a:pt x="108" y="417"/>
                  </a:lnTo>
                  <a:lnTo>
                    <a:pt x="93" y="430"/>
                  </a:lnTo>
                  <a:lnTo>
                    <a:pt x="76" y="437"/>
                  </a:lnTo>
                  <a:lnTo>
                    <a:pt x="57" y="438"/>
                  </a:lnTo>
                  <a:lnTo>
                    <a:pt x="37" y="433"/>
                  </a:lnTo>
                  <a:lnTo>
                    <a:pt x="21" y="422"/>
                  </a:lnTo>
                  <a:lnTo>
                    <a:pt x="9" y="408"/>
                  </a:lnTo>
                  <a:lnTo>
                    <a:pt x="1" y="390"/>
                  </a:lnTo>
                  <a:lnTo>
                    <a:pt x="0" y="371"/>
                  </a:lnTo>
                  <a:lnTo>
                    <a:pt x="5" y="351"/>
                  </a:lnTo>
                  <a:lnTo>
                    <a:pt x="134" y="38"/>
                  </a:lnTo>
                  <a:lnTo>
                    <a:pt x="144" y="21"/>
                  </a:lnTo>
                  <a:lnTo>
                    <a:pt x="158" y="9"/>
                  </a:lnTo>
                  <a:lnTo>
                    <a:pt x="177" y="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93"/>
            <p:cNvSpPr>
              <a:spLocks/>
            </p:cNvSpPr>
            <p:nvPr/>
          </p:nvSpPr>
          <p:spPr bwMode="auto">
            <a:xfrm>
              <a:off x="7409711" y="1258115"/>
              <a:ext cx="1400175" cy="1716088"/>
            </a:xfrm>
            <a:custGeom>
              <a:avLst/>
              <a:gdLst>
                <a:gd name="T0" fmla="*/ 2240 w 2648"/>
                <a:gd name="T1" fmla="*/ 0 h 3242"/>
                <a:gd name="T2" fmla="*/ 2260 w 2648"/>
                <a:gd name="T3" fmla="*/ 1 h 3242"/>
                <a:gd name="T4" fmla="*/ 2278 w 2648"/>
                <a:gd name="T5" fmla="*/ 6 h 3242"/>
                <a:gd name="T6" fmla="*/ 2294 w 2648"/>
                <a:gd name="T7" fmla="*/ 16 h 3242"/>
                <a:gd name="T8" fmla="*/ 2308 w 2648"/>
                <a:gd name="T9" fmla="*/ 29 h 3242"/>
                <a:gd name="T10" fmla="*/ 2318 w 2648"/>
                <a:gd name="T11" fmla="*/ 46 h 3242"/>
                <a:gd name="T12" fmla="*/ 2322 w 2648"/>
                <a:gd name="T13" fmla="*/ 65 h 3242"/>
                <a:gd name="T14" fmla="*/ 2648 w 2648"/>
                <a:gd name="T15" fmla="*/ 2912 h 3242"/>
                <a:gd name="T16" fmla="*/ 2648 w 2648"/>
                <a:gd name="T17" fmla="*/ 2932 h 3242"/>
                <a:gd name="T18" fmla="*/ 2642 w 2648"/>
                <a:gd name="T19" fmla="*/ 2950 h 3242"/>
                <a:gd name="T20" fmla="*/ 2632 w 2648"/>
                <a:gd name="T21" fmla="*/ 2966 h 3242"/>
                <a:gd name="T22" fmla="*/ 2618 w 2648"/>
                <a:gd name="T23" fmla="*/ 2980 h 3242"/>
                <a:gd name="T24" fmla="*/ 2602 w 2648"/>
                <a:gd name="T25" fmla="*/ 2989 h 3242"/>
                <a:gd name="T26" fmla="*/ 2583 w 2648"/>
                <a:gd name="T27" fmla="*/ 2994 h 3242"/>
                <a:gd name="T28" fmla="*/ 406 w 2648"/>
                <a:gd name="T29" fmla="*/ 3242 h 3242"/>
                <a:gd name="T30" fmla="*/ 387 w 2648"/>
                <a:gd name="T31" fmla="*/ 3242 h 3242"/>
                <a:gd name="T32" fmla="*/ 368 w 2648"/>
                <a:gd name="T33" fmla="*/ 3237 h 3242"/>
                <a:gd name="T34" fmla="*/ 352 w 2648"/>
                <a:gd name="T35" fmla="*/ 3228 h 3242"/>
                <a:gd name="T36" fmla="*/ 339 w 2648"/>
                <a:gd name="T37" fmla="*/ 3214 h 3242"/>
                <a:gd name="T38" fmla="*/ 330 w 2648"/>
                <a:gd name="T39" fmla="*/ 3197 h 3242"/>
                <a:gd name="T40" fmla="*/ 325 w 2648"/>
                <a:gd name="T41" fmla="*/ 3177 h 3242"/>
                <a:gd name="T42" fmla="*/ 0 w 2648"/>
                <a:gd name="T43" fmla="*/ 330 h 3242"/>
                <a:gd name="T44" fmla="*/ 0 w 2648"/>
                <a:gd name="T45" fmla="*/ 310 h 3242"/>
                <a:gd name="T46" fmla="*/ 5 w 2648"/>
                <a:gd name="T47" fmla="*/ 292 h 3242"/>
                <a:gd name="T48" fmla="*/ 15 w 2648"/>
                <a:gd name="T49" fmla="*/ 276 h 3242"/>
                <a:gd name="T50" fmla="*/ 28 w 2648"/>
                <a:gd name="T51" fmla="*/ 262 h 3242"/>
                <a:gd name="T52" fmla="*/ 46 w 2648"/>
                <a:gd name="T53" fmla="*/ 254 h 3242"/>
                <a:gd name="T54" fmla="*/ 65 w 2648"/>
                <a:gd name="T55" fmla="*/ 249 h 3242"/>
                <a:gd name="T56" fmla="*/ 2240 w 2648"/>
                <a:gd name="T57" fmla="*/ 0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8" h="3242">
                  <a:moveTo>
                    <a:pt x="2240" y="0"/>
                  </a:moveTo>
                  <a:lnTo>
                    <a:pt x="2260" y="1"/>
                  </a:lnTo>
                  <a:lnTo>
                    <a:pt x="2278" y="6"/>
                  </a:lnTo>
                  <a:lnTo>
                    <a:pt x="2294" y="16"/>
                  </a:lnTo>
                  <a:lnTo>
                    <a:pt x="2308" y="29"/>
                  </a:lnTo>
                  <a:lnTo>
                    <a:pt x="2318" y="46"/>
                  </a:lnTo>
                  <a:lnTo>
                    <a:pt x="2322" y="65"/>
                  </a:lnTo>
                  <a:lnTo>
                    <a:pt x="2648" y="2912"/>
                  </a:lnTo>
                  <a:lnTo>
                    <a:pt x="2648" y="2932"/>
                  </a:lnTo>
                  <a:lnTo>
                    <a:pt x="2642" y="2950"/>
                  </a:lnTo>
                  <a:lnTo>
                    <a:pt x="2632" y="2966"/>
                  </a:lnTo>
                  <a:lnTo>
                    <a:pt x="2618" y="2980"/>
                  </a:lnTo>
                  <a:lnTo>
                    <a:pt x="2602" y="2989"/>
                  </a:lnTo>
                  <a:lnTo>
                    <a:pt x="2583" y="2994"/>
                  </a:lnTo>
                  <a:lnTo>
                    <a:pt x="406" y="3242"/>
                  </a:lnTo>
                  <a:lnTo>
                    <a:pt x="387" y="3242"/>
                  </a:lnTo>
                  <a:lnTo>
                    <a:pt x="368" y="3237"/>
                  </a:lnTo>
                  <a:lnTo>
                    <a:pt x="352" y="3228"/>
                  </a:lnTo>
                  <a:lnTo>
                    <a:pt x="339" y="3214"/>
                  </a:lnTo>
                  <a:lnTo>
                    <a:pt x="330" y="3197"/>
                  </a:lnTo>
                  <a:lnTo>
                    <a:pt x="325" y="3177"/>
                  </a:lnTo>
                  <a:lnTo>
                    <a:pt x="0" y="330"/>
                  </a:lnTo>
                  <a:lnTo>
                    <a:pt x="0" y="310"/>
                  </a:lnTo>
                  <a:lnTo>
                    <a:pt x="5" y="292"/>
                  </a:lnTo>
                  <a:lnTo>
                    <a:pt x="15" y="276"/>
                  </a:lnTo>
                  <a:lnTo>
                    <a:pt x="28" y="262"/>
                  </a:lnTo>
                  <a:lnTo>
                    <a:pt x="46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94"/>
            <p:cNvSpPr>
              <a:spLocks/>
            </p:cNvSpPr>
            <p:nvPr/>
          </p:nvSpPr>
          <p:spPr bwMode="auto">
            <a:xfrm>
              <a:off x="7685936" y="1589903"/>
              <a:ext cx="774700" cy="241300"/>
            </a:xfrm>
            <a:custGeom>
              <a:avLst/>
              <a:gdLst>
                <a:gd name="T0" fmla="*/ 1430 w 1463"/>
                <a:gd name="T1" fmla="*/ 0 h 456"/>
                <a:gd name="T2" fmla="*/ 1463 w 1463"/>
                <a:gd name="T3" fmla="*/ 293 h 456"/>
                <a:gd name="T4" fmla="*/ 33 w 1463"/>
                <a:gd name="T5" fmla="*/ 456 h 456"/>
                <a:gd name="T6" fmla="*/ 0 w 1463"/>
                <a:gd name="T7" fmla="*/ 163 h 456"/>
                <a:gd name="T8" fmla="*/ 1430 w 1463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456">
                  <a:moveTo>
                    <a:pt x="1430" y="0"/>
                  </a:moveTo>
                  <a:lnTo>
                    <a:pt x="1463" y="293"/>
                  </a:lnTo>
                  <a:lnTo>
                    <a:pt x="33" y="456"/>
                  </a:lnTo>
                  <a:lnTo>
                    <a:pt x="0" y="16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95"/>
            <p:cNvSpPr>
              <a:spLocks/>
            </p:cNvSpPr>
            <p:nvPr/>
          </p:nvSpPr>
          <p:spPr bwMode="auto">
            <a:xfrm>
              <a:off x="7865323" y="1832790"/>
              <a:ext cx="457200" cy="111125"/>
            </a:xfrm>
            <a:custGeom>
              <a:avLst/>
              <a:gdLst>
                <a:gd name="T0" fmla="*/ 849 w 863"/>
                <a:gd name="T1" fmla="*/ 0 h 212"/>
                <a:gd name="T2" fmla="*/ 863 w 863"/>
                <a:gd name="T3" fmla="*/ 115 h 212"/>
                <a:gd name="T4" fmla="*/ 13 w 863"/>
                <a:gd name="T5" fmla="*/ 212 h 212"/>
                <a:gd name="T6" fmla="*/ 0 w 863"/>
                <a:gd name="T7" fmla="*/ 98 h 212"/>
                <a:gd name="T8" fmla="*/ 849 w 863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2">
                  <a:moveTo>
                    <a:pt x="849" y="0"/>
                  </a:moveTo>
                  <a:lnTo>
                    <a:pt x="863" y="115"/>
                  </a:lnTo>
                  <a:lnTo>
                    <a:pt x="13" y="212"/>
                  </a:lnTo>
                  <a:lnTo>
                    <a:pt x="0" y="9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96"/>
            <p:cNvSpPr>
              <a:spLocks/>
            </p:cNvSpPr>
            <p:nvPr/>
          </p:nvSpPr>
          <p:spPr bwMode="auto">
            <a:xfrm>
              <a:off x="8003436" y="1450203"/>
              <a:ext cx="1106488" cy="1384300"/>
            </a:xfrm>
            <a:custGeom>
              <a:avLst/>
              <a:gdLst>
                <a:gd name="T0" fmla="*/ 221 w 2092"/>
                <a:gd name="T1" fmla="*/ 0 h 2614"/>
                <a:gd name="T2" fmla="*/ 2035 w 2092"/>
                <a:gd name="T3" fmla="*/ 120 h 2614"/>
                <a:gd name="T4" fmla="*/ 2054 w 2092"/>
                <a:gd name="T5" fmla="*/ 124 h 2614"/>
                <a:gd name="T6" fmla="*/ 2069 w 2092"/>
                <a:gd name="T7" fmla="*/ 134 h 2614"/>
                <a:gd name="T8" fmla="*/ 2082 w 2092"/>
                <a:gd name="T9" fmla="*/ 149 h 2614"/>
                <a:gd name="T10" fmla="*/ 2090 w 2092"/>
                <a:gd name="T11" fmla="*/ 166 h 2614"/>
                <a:gd name="T12" fmla="*/ 2092 w 2092"/>
                <a:gd name="T13" fmla="*/ 185 h 2614"/>
                <a:gd name="T14" fmla="*/ 1934 w 2092"/>
                <a:gd name="T15" fmla="*/ 2558 h 2614"/>
                <a:gd name="T16" fmla="*/ 1931 w 2092"/>
                <a:gd name="T17" fmla="*/ 2576 h 2614"/>
                <a:gd name="T18" fmla="*/ 1921 w 2092"/>
                <a:gd name="T19" fmla="*/ 2593 h 2614"/>
                <a:gd name="T20" fmla="*/ 1906 w 2092"/>
                <a:gd name="T21" fmla="*/ 2606 h 2614"/>
                <a:gd name="T22" fmla="*/ 1889 w 2092"/>
                <a:gd name="T23" fmla="*/ 2613 h 2614"/>
                <a:gd name="T24" fmla="*/ 1869 w 2092"/>
                <a:gd name="T25" fmla="*/ 2614 h 2614"/>
                <a:gd name="T26" fmla="*/ 57 w 2092"/>
                <a:gd name="T27" fmla="*/ 2495 h 2614"/>
                <a:gd name="T28" fmla="*/ 37 w 2092"/>
                <a:gd name="T29" fmla="*/ 2490 h 2614"/>
                <a:gd name="T30" fmla="*/ 21 w 2092"/>
                <a:gd name="T31" fmla="*/ 2480 h 2614"/>
                <a:gd name="T32" fmla="*/ 9 w 2092"/>
                <a:gd name="T33" fmla="*/ 2467 h 2614"/>
                <a:gd name="T34" fmla="*/ 1 w 2092"/>
                <a:gd name="T35" fmla="*/ 2449 h 2614"/>
                <a:gd name="T36" fmla="*/ 0 w 2092"/>
                <a:gd name="T37" fmla="*/ 2430 h 2614"/>
                <a:gd name="T38" fmla="*/ 156 w 2092"/>
                <a:gd name="T39" fmla="*/ 57 h 2614"/>
                <a:gd name="T40" fmla="*/ 161 w 2092"/>
                <a:gd name="T41" fmla="*/ 38 h 2614"/>
                <a:gd name="T42" fmla="*/ 171 w 2092"/>
                <a:gd name="T43" fmla="*/ 22 h 2614"/>
                <a:gd name="T44" fmla="*/ 184 w 2092"/>
                <a:gd name="T45" fmla="*/ 10 h 2614"/>
                <a:gd name="T46" fmla="*/ 203 w 2092"/>
                <a:gd name="T47" fmla="*/ 1 h 2614"/>
                <a:gd name="T48" fmla="*/ 221 w 2092"/>
                <a:gd name="T4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2" h="2614">
                  <a:moveTo>
                    <a:pt x="221" y="0"/>
                  </a:moveTo>
                  <a:lnTo>
                    <a:pt x="2035" y="120"/>
                  </a:lnTo>
                  <a:lnTo>
                    <a:pt x="2054" y="124"/>
                  </a:lnTo>
                  <a:lnTo>
                    <a:pt x="2069" y="134"/>
                  </a:lnTo>
                  <a:lnTo>
                    <a:pt x="2082" y="149"/>
                  </a:lnTo>
                  <a:lnTo>
                    <a:pt x="2090" y="166"/>
                  </a:lnTo>
                  <a:lnTo>
                    <a:pt x="2092" y="185"/>
                  </a:lnTo>
                  <a:lnTo>
                    <a:pt x="1934" y="2558"/>
                  </a:lnTo>
                  <a:lnTo>
                    <a:pt x="1931" y="2576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4"/>
                  </a:lnTo>
                  <a:lnTo>
                    <a:pt x="57" y="2495"/>
                  </a:lnTo>
                  <a:lnTo>
                    <a:pt x="37" y="2490"/>
                  </a:lnTo>
                  <a:lnTo>
                    <a:pt x="21" y="2480"/>
                  </a:lnTo>
                  <a:lnTo>
                    <a:pt x="9" y="2467"/>
                  </a:lnTo>
                  <a:lnTo>
                    <a:pt x="1" y="2449"/>
                  </a:lnTo>
                  <a:lnTo>
                    <a:pt x="0" y="2430"/>
                  </a:lnTo>
                  <a:lnTo>
                    <a:pt x="156" y="57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4" y="10"/>
                  </a:lnTo>
                  <a:lnTo>
                    <a:pt x="203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97"/>
            <p:cNvSpPr>
              <a:spLocks/>
            </p:cNvSpPr>
            <p:nvPr/>
          </p:nvSpPr>
          <p:spPr bwMode="auto">
            <a:xfrm>
              <a:off x="8006611" y="1472428"/>
              <a:ext cx="1071563" cy="1298575"/>
            </a:xfrm>
            <a:custGeom>
              <a:avLst/>
              <a:gdLst>
                <a:gd name="T0" fmla="*/ 213 w 2025"/>
                <a:gd name="T1" fmla="*/ 0 h 2454"/>
                <a:gd name="T2" fmla="*/ 2025 w 2025"/>
                <a:gd name="T3" fmla="*/ 120 h 2454"/>
                <a:gd name="T4" fmla="*/ 1987 w 2025"/>
                <a:gd name="T5" fmla="*/ 2296 h 2454"/>
                <a:gd name="T6" fmla="*/ 1871 w 2025"/>
                <a:gd name="T7" fmla="*/ 2454 h 2454"/>
                <a:gd name="T8" fmla="*/ 58 w 2025"/>
                <a:gd name="T9" fmla="*/ 2334 h 2454"/>
                <a:gd name="T10" fmla="*/ 38 w 2025"/>
                <a:gd name="T11" fmla="*/ 2329 h 2454"/>
                <a:gd name="T12" fmla="*/ 22 w 2025"/>
                <a:gd name="T13" fmla="*/ 2319 h 2454"/>
                <a:gd name="T14" fmla="*/ 10 w 2025"/>
                <a:gd name="T15" fmla="*/ 2306 h 2454"/>
                <a:gd name="T16" fmla="*/ 3 w 2025"/>
                <a:gd name="T17" fmla="*/ 2288 h 2454"/>
                <a:gd name="T18" fmla="*/ 0 w 2025"/>
                <a:gd name="T19" fmla="*/ 2269 h 2454"/>
                <a:gd name="T20" fmla="*/ 146 w 2025"/>
                <a:gd name="T21" fmla="*/ 56 h 2454"/>
                <a:gd name="T22" fmla="*/ 151 w 2025"/>
                <a:gd name="T23" fmla="*/ 38 h 2454"/>
                <a:gd name="T24" fmla="*/ 161 w 2025"/>
                <a:gd name="T25" fmla="*/ 22 h 2454"/>
                <a:gd name="T26" fmla="*/ 176 w 2025"/>
                <a:gd name="T27" fmla="*/ 9 h 2454"/>
                <a:gd name="T28" fmla="*/ 193 w 2025"/>
                <a:gd name="T29" fmla="*/ 1 h 2454"/>
                <a:gd name="T30" fmla="*/ 213 w 2025"/>
                <a:gd name="T31" fmla="*/ 0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5" h="2454">
                  <a:moveTo>
                    <a:pt x="213" y="0"/>
                  </a:moveTo>
                  <a:lnTo>
                    <a:pt x="2025" y="120"/>
                  </a:lnTo>
                  <a:lnTo>
                    <a:pt x="1987" y="2296"/>
                  </a:lnTo>
                  <a:lnTo>
                    <a:pt x="1871" y="2454"/>
                  </a:lnTo>
                  <a:lnTo>
                    <a:pt x="58" y="2334"/>
                  </a:lnTo>
                  <a:lnTo>
                    <a:pt x="38" y="2329"/>
                  </a:lnTo>
                  <a:lnTo>
                    <a:pt x="22" y="2319"/>
                  </a:lnTo>
                  <a:lnTo>
                    <a:pt x="10" y="2306"/>
                  </a:lnTo>
                  <a:lnTo>
                    <a:pt x="3" y="2288"/>
                  </a:lnTo>
                  <a:lnTo>
                    <a:pt x="0" y="2269"/>
                  </a:lnTo>
                  <a:lnTo>
                    <a:pt x="146" y="56"/>
                  </a:lnTo>
                  <a:lnTo>
                    <a:pt x="151" y="38"/>
                  </a:lnTo>
                  <a:lnTo>
                    <a:pt x="161" y="22"/>
                  </a:lnTo>
                  <a:lnTo>
                    <a:pt x="176" y="9"/>
                  </a:lnTo>
                  <a:lnTo>
                    <a:pt x="193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1E8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98"/>
            <p:cNvSpPr>
              <a:spLocks/>
            </p:cNvSpPr>
            <p:nvPr/>
          </p:nvSpPr>
          <p:spPr bwMode="auto">
            <a:xfrm>
              <a:off x="8001848" y="1310503"/>
              <a:ext cx="203200" cy="1435100"/>
            </a:xfrm>
            <a:custGeom>
              <a:avLst/>
              <a:gdLst>
                <a:gd name="T0" fmla="*/ 378 w 384"/>
                <a:gd name="T1" fmla="*/ 0 h 2711"/>
                <a:gd name="T2" fmla="*/ 383 w 384"/>
                <a:gd name="T3" fmla="*/ 1 h 2711"/>
                <a:gd name="T4" fmla="*/ 384 w 384"/>
                <a:gd name="T5" fmla="*/ 8 h 2711"/>
                <a:gd name="T6" fmla="*/ 183 w 384"/>
                <a:gd name="T7" fmla="*/ 2433 h 2711"/>
                <a:gd name="T8" fmla="*/ 180 w 384"/>
                <a:gd name="T9" fmla="*/ 2450 h 2711"/>
                <a:gd name="T10" fmla="*/ 174 w 384"/>
                <a:gd name="T11" fmla="*/ 2470 h 2711"/>
                <a:gd name="T12" fmla="*/ 166 w 384"/>
                <a:gd name="T13" fmla="*/ 2493 h 2711"/>
                <a:gd name="T14" fmla="*/ 154 w 384"/>
                <a:gd name="T15" fmla="*/ 2517 h 2711"/>
                <a:gd name="T16" fmla="*/ 141 w 384"/>
                <a:gd name="T17" fmla="*/ 2542 h 2711"/>
                <a:gd name="T18" fmla="*/ 126 w 384"/>
                <a:gd name="T19" fmla="*/ 2568 h 2711"/>
                <a:gd name="T20" fmla="*/ 110 w 384"/>
                <a:gd name="T21" fmla="*/ 2591 h 2711"/>
                <a:gd name="T22" fmla="*/ 64 w 384"/>
                <a:gd name="T23" fmla="*/ 2657 h 2711"/>
                <a:gd name="T24" fmla="*/ 50 w 384"/>
                <a:gd name="T25" fmla="*/ 2676 h 2711"/>
                <a:gd name="T26" fmla="*/ 38 w 384"/>
                <a:gd name="T27" fmla="*/ 2690 h 2711"/>
                <a:gd name="T28" fmla="*/ 27 w 384"/>
                <a:gd name="T29" fmla="*/ 2701 h 2711"/>
                <a:gd name="T30" fmla="*/ 17 w 384"/>
                <a:gd name="T31" fmla="*/ 2709 h 2711"/>
                <a:gd name="T32" fmla="*/ 8 w 384"/>
                <a:gd name="T33" fmla="*/ 2711 h 2711"/>
                <a:gd name="T34" fmla="*/ 4 w 384"/>
                <a:gd name="T35" fmla="*/ 2710 h 2711"/>
                <a:gd name="T36" fmla="*/ 0 w 384"/>
                <a:gd name="T37" fmla="*/ 2704 h 2711"/>
                <a:gd name="T38" fmla="*/ 0 w 384"/>
                <a:gd name="T39" fmla="*/ 2693 h 2711"/>
                <a:gd name="T40" fmla="*/ 156 w 384"/>
                <a:gd name="T41" fmla="*/ 338 h 2711"/>
                <a:gd name="T42" fmla="*/ 158 w 384"/>
                <a:gd name="T43" fmla="*/ 321 h 2711"/>
                <a:gd name="T44" fmla="*/ 164 w 384"/>
                <a:gd name="T45" fmla="*/ 301 h 2711"/>
                <a:gd name="T46" fmla="*/ 173 w 384"/>
                <a:gd name="T47" fmla="*/ 278 h 2711"/>
                <a:gd name="T48" fmla="*/ 184 w 384"/>
                <a:gd name="T49" fmla="*/ 253 h 2711"/>
                <a:gd name="T50" fmla="*/ 197 w 384"/>
                <a:gd name="T51" fmla="*/ 229 h 2711"/>
                <a:gd name="T52" fmla="*/ 212 w 384"/>
                <a:gd name="T53" fmla="*/ 204 h 2711"/>
                <a:gd name="T54" fmla="*/ 228 w 384"/>
                <a:gd name="T55" fmla="*/ 179 h 2711"/>
                <a:gd name="T56" fmla="*/ 275 w 384"/>
                <a:gd name="T57" fmla="*/ 113 h 2711"/>
                <a:gd name="T58" fmla="*/ 286 w 384"/>
                <a:gd name="T59" fmla="*/ 97 h 2711"/>
                <a:gd name="T60" fmla="*/ 298 w 384"/>
                <a:gd name="T61" fmla="*/ 81 h 2711"/>
                <a:gd name="T62" fmla="*/ 312 w 384"/>
                <a:gd name="T63" fmla="*/ 65 h 2711"/>
                <a:gd name="T64" fmla="*/ 325 w 384"/>
                <a:gd name="T65" fmla="*/ 49 h 2711"/>
                <a:gd name="T66" fmla="*/ 337 w 384"/>
                <a:gd name="T67" fmla="*/ 35 h 2711"/>
                <a:gd name="T68" fmla="*/ 350 w 384"/>
                <a:gd name="T69" fmla="*/ 21 h 2711"/>
                <a:gd name="T70" fmla="*/ 361 w 384"/>
                <a:gd name="T71" fmla="*/ 10 h 2711"/>
                <a:gd name="T72" fmla="*/ 371 w 384"/>
                <a:gd name="T73" fmla="*/ 3 h 2711"/>
                <a:gd name="T74" fmla="*/ 378 w 384"/>
                <a:gd name="T7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2711">
                  <a:moveTo>
                    <a:pt x="378" y="0"/>
                  </a:moveTo>
                  <a:lnTo>
                    <a:pt x="383" y="1"/>
                  </a:lnTo>
                  <a:lnTo>
                    <a:pt x="384" y="8"/>
                  </a:lnTo>
                  <a:lnTo>
                    <a:pt x="183" y="2433"/>
                  </a:lnTo>
                  <a:lnTo>
                    <a:pt x="180" y="2450"/>
                  </a:lnTo>
                  <a:lnTo>
                    <a:pt x="174" y="2470"/>
                  </a:lnTo>
                  <a:lnTo>
                    <a:pt x="166" y="2493"/>
                  </a:lnTo>
                  <a:lnTo>
                    <a:pt x="154" y="2517"/>
                  </a:lnTo>
                  <a:lnTo>
                    <a:pt x="141" y="2542"/>
                  </a:lnTo>
                  <a:lnTo>
                    <a:pt x="126" y="2568"/>
                  </a:lnTo>
                  <a:lnTo>
                    <a:pt x="110" y="2591"/>
                  </a:lnTo>
                  <a:lnTo>
                    <a:pt x="64" y="2657"/>
                  </a:lnTo>
                  <a:lnTo>
                    <a:pt x="50" y="2676"/>
                  </a:lnTo>
                  <a:lnTo>
                    <a:pt x="38" y="2690"/>
                  </a:lnTo>
                  <a:lnTo>
                    <a:pt x="27" y="2701"/>
                  </a:lnTo>
                  <a:lnTo>
                    <a:pt x="17" y="2709"/>
                  </a:lnTo>
                  <a:lnTo>
                    <a:pt x="8" y="2711"/>
                  </a:lnTo>
                  <a:lnTo>
                    <a:pt x="4" y="2710"/>
                  </a:lnTo>
                  <a:lnTo>
                    <a:pt x="0" y="2704"/>
                  </a:lnTo>
                  <a:lnTo>
                    <a:pt x="0" y="2693"/>
                  </a:lnTo>
                  <a:lnTo>
                    <a:pt x="156" y="338"/>
                  </a:lnTo>
                  <a:lnTo>
                    <a:pt x="158" y="321"/>
                  </a:lnTo>
                  <a:lnTo>
                    <a:pt x="164" y="301"/>
                  </a:lnTo>
                  <a:lnTo>
                    <a:pt x="173" y="278"/>
                  </a:lnTo>
                  <a:lnTo>
                    <a:pt x="184" y="253"/>
                  </a:lnTo>
                  <a:lnTo>
                    <a:pt x="197" y="229"/>
                  </a:lnTo>
                  <a:lnTo>
                    <a:pt x="212" y="204"/>
                  </a:lnTo>
                  <a:lnTo>
                    <a:pt x="228" y="179"/>
                  </a:lnTo>
                  <a:lnTo>
                    <a:pt x="275" y="113"/>
                  </a:lnTo>
                  <a:lnTo>
                    <a:pt x="286" y="97"/>
                  </a:lnTo>
                  <a:lnTo>
                    <a:pt x="298" y="81"/>
                  </a:lnTo>
                  <a:lnTo>
                    <a:pt x="312" y="65"/>
                  </a:lnTo>
                  <a:lnTo>
                    <a:pt x="325" y="49"/>
                  </a:lnTo>
                  <a:lnTo>
                    <a:pt x="337" y="35"/>
                  </a:lnTo>
                  <a:lnTo>
                    <a:pt x="350" y="21"/>
                  </a:lnTo>
                  <a:lnTo>
                    <a:pt x="361" y="10"/>
                  </a:lnTo>
                  <a:lnTo>
                    <a:pt x="371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99"/>
            <p:cNvSpPr>
              <a:spLocks/>
            </p:cNvSpPr>
            <p:nvPr/>
          </p:nvSpPr>
          <p:spPr bwMode="auto">
            <a:xfrm>
              <a:off x="8001848" y="2590028"/>
              <a:ext cx="134938" cy="180975"/>
            </a:xfrm>
            <a:custGeom>
              <a:avLst/>
              <a:gdLst>
                <a:gd name="T0" fmla="*/ 201 w 255"/>
                <a:gd name="T1" fmla="*/ 0 h 340"/>
                <a:gd name="T2" fmla="*/ 217 w 255"/>
                <a:gd name="T3" fmla="*/ 2 h 340"/>
                <a:gd name="T4" fmla="*/ 232 w 255"/>
                <a:gd name="T5" fmla="*/ 9 h 340"/>
                <a:gd name="T6" fmla="*/ 244 w 255"/>
                <a:gd name="T7" fmla="*/ 20 h 340"/>
                <a:gd name="T8" fmla="*/ 251 w 255"/>
                <a:gd name="T9" fmla="*/ 34 h 340"/>
                <a:gd name="T10" fmla="*/ 255 w 255"/>
                <a:gd name="T11" fmla="*/ 49 h 340"/>
                <a:gd name="T12" fmla="*/ 252 w 255"/>
                <a:gd name="T13" fmla="*/ 65 h 340"/>
                <a:gd name="T14" fmla="*/ 246 w 255"/>
                <a:gd name="T15" fmla="*/ 80 h 340"/>
                <a:gd name="T16" fmla="*/ 94 w 255"/>
                <a:gd name="T17" fmla="*/ 317 h 340"/>
                <a:gd name="T18" fmla="*/ 83 w 255"/>
                <a:gd name="T19" fmla="*/ 329 h 340"/>
                <a:gd name="T20" fmla="*/ 70 w 255"/>
                <a:gd name="T21" fmla="*/ 337 h 340"/>
                <a:gd name="T22" fmla="*/ 54 w 255"/>
                <a:gd name="T23" fmla="*/ 340 h 340"/>
                <a:gd name="T24" fmla="*/ 38 w 255"/>
                <a:gd name="T25" fmla="*/ 339 h 340"/>
                <a:gd name="T26" fmla="*/ 23 w 255"/>
                <a:gd name="T27" fmla="*/ 331 h 340"/>
                <a:gd name="T28" fmla="*/ 11 w 255"/>
                <a:gd name="T29" fmla="*/ 320 h 340"/>
                <a:gd name="T30" fmla="*/ 3 w 255"/>
                <a:gd name="T31" fmla="*/ 307 h 340"/>
                <a:gd name="T32" fmla="*/ 0 w 255"/>
                <a:gd name="T33" fmla="*/ 291 h 340"/>
                <a:gd name="T34" fmla="*/ 2 w 255"/>
                <a:gd name="T35" fmla="*/ 275 h 340"/>
                <a:gd name="T36" fmla="*/ 8 w 255"/>
                <a:gd name="T37" fmla="*/ 260 h 340"/>
                <a:gd name="T38" fmla="*/ 160 w 255"/>
                <a:gd name="T39" fmla="*/ 23 h 340"/>
                <a:gd name="T40" fmla="*/ 171 w 255"/>
                <a:gd name="T41" fmla="*/ 11 h 340"/>
                <a:gd name="T42" fmla="*/ 185 w 255"/>
                <a:gd name="T43" fmla="*/ 4 h 340"/>
                <a:gd name="T44" fmla="*/ 201 w 255"/>
                <a:gd name="T4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340">
                  <a:moveTo>
                    <a:pt x="201" y="0"/>
                  </a:moveTo>
                  <a:lnTo>
                    <a:pt x="217" y="2"/>
                  </a:lnTo>
                  <a:lnTo>
                    <a:pt x="232" y="9"/>
                  </a:lnTo>
                  <a:lnTo>
                    <a:pt x="244" y="20"/>
                  </a:lnTo>
                  <a:lnTo>
                    <a:pt x="251" y="34"/>
                  </a:lnTo>
                  <a:lnTo>
                    <a:pt x="255" y="49"/>
                  </a:lnTo>
                  <a:lnTo>
                    <a:pt x="252" y="65"/>
                  </a:lnTo>
                  <a:lnTo>
                    <a:pt x="246" y="80"/>
                  </a:lnTo>
                  <a:lnTo>
                    <a:pt x="94" y="317"/>
                  </a:lnTo>
                  <a:lnTo>
                    <a:pt x="83" y="329"/>
                  </a:lnTo>
                  <a:lnTo>
                    <a:pt x="70" y="337"/>
                  </a:lnTo>
                  <a:lnTo>
                    <a:pt x="54" y="340"/>
                  </a:lnTo>
                  <a:lnTo>
                    <a:pt x="38" y="339"/>
                  </a:lnTo>
                  <a:lnTo>
                    <a:pt x="23" y="331"/>
                  </a:lnTo>
                  <a:lnTo>
                    <a:pt x="11" y="320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2" y="275"/>
                  </a:lnTo>
                  <a:lnTo>
                    <a:pt x="8" y="260"/>
                  </a:lnTo>
                  <a:lnTo>
                    <a:pt x="160" y="23"/>
                  </a:lnTo>
                  <a:lnTo>
                    <a:pt x="171" y="11"/>
                  </a:lnTo>
                  <a:lnTo>
                    <a:pt x="185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00"/>
            <p:cNvSpPr>
              <a:spLocks/>
            </p:cNvSpPr>
            <p:nvPr/>
          </p:nvSpPr>
          <p:spPr bwMode="auto">
            <a:xfrm>
              <a:off x="8100272" y="1305739"/>
              <a:ext cx="1106489" cy="1384300"/>
            </a:xfrm>
            <a:custGeom>
              <a:avLst/>
              <a:gdLst>
                <a:gd name="T0" fmla="*/ 222 w 2091"/>
                <a:gd name="T1" fmla="*/ 0 h 2616"/>
                <a:gd name="T2" fmla="*/ 2035 w 2091"/>
                <a:gd name="T3" fmla="*/ 120 h 2616"/>
                <a:gd name="T4" fmla="*/ 2053 w 2091"/>
                <a:gd name="T5" fmla="*/ 125 h 2616"/>
                <a:gd name="T6" fmla="*/ 2071 w 2091"/>
                <a:gd name="T7" fmla="*/ 135 h 2616"/>
                <a:gd name="T8" fmla="*/ 2083 w 2091"/>
                <a:gd name="T9" fmla="*/ 149 h 2616"/>
                <a:gd name="T10" fmla="*/ 2090 w 2091"/>
                <a:gd name="T11" fmla="*/ 166 h 2616"/>
                <a:gd name="T12" fmla="*/ 2091 w 2091"/>
                <a:gd name="T13" fmla="*/ 186 h 2616"/>
                <a:gd name="T14" fmla="*/ 1936 w 2091"/>
                <a:gd name="T15" fmla="*/ 2558 h 2616"/>
                <a:gd name="T16" fmla="*/ 1931 w 2091"/>
                <a:gd name="T17" fmla="*/ 2577 h 2616"/>
                <a:gd name="T18" fmla="*/ 1921 w 2091"/>
                <a:gd name="T19" fmla="*/ 2593 h 2616"/>
                <a:gd name="T20" fmla="*/ 1906 w 2091"/>
                <a:gd name="T21" fmla="*/ 2606 h 2616"/>
                <a:gd name="T22" fmla="*/ 1889 w 2091"/>
                <a:gd name="T23" fmla="*/ 2613 h 2616"/>
                <a:gd name="T24" fmla="*/ 1869 w 2091"/>
                <a:gd name="T25" fmla="*/ 2616 h 2616"/>
                <a:gd name="T26" fmla="*/ 56 w 2091"/>
                <a:gd name="T27" fmla="*/ 2495 h 2616"/>
                <a:gd name="T28" fmla="*/ 38 w 2091"/>
                <a:gd name="T29" fmla="*/ 2492 h 2616"/>
                <a:gd name="T30" fmla="*/ 22 w 2091"/>
                <a:gd name="T31" fmla="*/ 2482 h 2616"/>
                <a:gd name="T32" fmla="*/ 9 w 2091"/>
                <a:gd name="T33" fmla="*/ 2467 h 2616"/>
                <a:gd name="T34" fmla="*/ 1 w 2091"/>
                <a:gd name="T35" fmla="*/ 2450 h 2616"/>
                <a:gd name="T36" fmla="*/ 0 w 2091"/>
                <a:gd name="T37" fmla="*/ 2430 h 2616"/>
                <a:gd name="T38" fmla="*/ 157 w 2091"/>
                <a:gd name="T39" fmla="*/ 58 h 2616"/>
                <a:gd name="T40" fmla="*/ 161 w 2091"/>
                <a:gd name="T41" fmla="*/ 38 h 2616"/>
                <a:gd name="T42" fmla="*/ 171 w 2091"/>
                <a:gd name="T43" fmla="*/ 22 h 2616"/>
                <a:gd name="T44" fmla="*/ 185 w 2091"/>
                <a:gd name="T45" fmla="*/ 10 h 2616"/>
                <a:gd name="T46" fmla="*/ 202 w 2091"/>
                <a:gd name="T47" fmla="*/ 3 h 2616"/>
                <a:gd name="T48" fmla="*/ 222 w 2091"/>
                <a:gd name="T4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1" h="2616">
                  <a:moveTo>
                    <a:pt x="222" y="0"/>
                  </a:moveTo>
                  <a:lnTo>
                    <a:pt x="2035" y="120"/>
                  </a:lnTo>
                  <a:lnTo>
                    <a:pt x="2053" y="125"/>
                  </a:lnTo>
                  <a:lnTo>
                    <a:pt x="2071" y="135"/>
                  </a:lnTo>
                  <a:lnTo>
                    <a:pt x="2083" y="149"/>
                  </a:lnTo>
                  <a:lnTo>
                    <a:pt x="2090" y="166"/>
                  </a:lnTo>
                  <a:lnTo>
                    <a:pt x="2091" y="186"/>
                  </a:lnTo>
                  <a:lnTo>
                    <a:pt x="1936" y="2558"/>
                  </a:lnTo>
                  <a:lnTo>
                    <a:pt x="1931" y="2577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6"/>
                  </a:lnTo>
                  <a:lnTo>
                    <a:pt x="56" y="2495"/>
                  </a:lnTo>
                  <a:lnTo>
                    <a:pt x="38" y="2492"/>
                  </a:lnTo>
                  <a:lnTo>
                    <a:pt x="22" y="2482"/>
                  </a:lnTo>
                  <a:lnTo>
                    <a:pt x="9" y="2467"/>
                  </a:lnTo>
                  <a:lnTo>
                    <a:pt x="1" y="2450"/>
                  </a:lnTo>
                  <a:lnTo>
                    <a:pt x="0" y="2430"/>
                  </a:lnTo>
                  <a:lnTo>
                    <a:pt x="157" y="58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5" y="10"/>
                  </a:lnTo>
                  <a:lnTo>
                    <a:pt x="202" y="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01"/>
            <p:cNvSpPr>
              <a:spLocks/>
            </p:cNvSpPr>
            <p:nvPr/>
          </p:nvSpPr>
          <p:spPr bwMode="auto">
            <a:xfrm>
              <a:off x="8363798" y="1575615"/>
              <a:ext cx="639763" cy="169863"/>
            </a:xfrm>
            <a:custGeom>
              <a:avLst/>
              <a:gdLst>
                <a:gd name="T0" fmla="*/ 16 w 1208"/>
                <a:gd name="T1" fmla="*/ 0 h 322"/>
                <a:gd name="T2" fmla="*/ 1208 w 1208"/>
                <a:gd name="T3" fmla="*/ 78 h 322"/>
                <a:gd name="T4" fmla="*/ 1192 w 1208"/>
                <a:gd name="T5" fmla="*/ 322 h 322"/>
                <a:gd name="T6" fmla="*/ 0 w 1208"/>
                <a:gd name="T7" fmla="*/ 244 h 322"/>
                <a:gd name="T8" fmla="*/ 16 w 120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322">
                  <a:moveTo>
                    <a:pt x="16" y="0"/>
                  </a:moveTo>
                  <a:lnTo>
                    <a:pt x="1208" y="78"/>
                  </a:lnTo>
                  <a:lnTo>
                    <a:pt x="1192" y="322"/>
                  </a:lnTo>
                  <a:lnTo>
                    <a:pt x="0" y="24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7322644" y="405462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accent3">
                    <a:alpha val="80000"/>
                  </a:schemeClr>
                </a:solidFill>
              </a:rPr>
              <a:t>제목을 입력하세요</a:t>
            </a:r>
            <a:endParaRPr lang="ko-KR" altLang="en-US" sz="2800" b="1" dirty="0">
              <a:solidFill>
                <a:schemeClr val="accent3">
                  <a:alpha val="80000"/>
                </a:schemeClr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293790" y="956177"/>
            <a:ext cx="3196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chemeClr val="bg1">
                    <a:lumMod val="65000"/>
                    <a:lumOff val="35000"/>
                    <a:alpha val="99000"/>
                  </a:schemeClr>
                </a:solidFill>
              </a:rPr>
              <a:t>이곳에 원하는 내용을 입력하세요</a:t>
            </a:r>
            <a:endParaRPr lang="ko-KR" altLang="en-US" sz="1600" b="1" dirty="0">
              <a:solidFill>
                <a:schemeClr val="bg1">
                  <a:lumMod val="65000"/>
                  <a:lumOff val="35000"/>
                  <a:alpha val="99000"/>
                </a:schemeClr>
              </a:solidFill>
            </a:endParaRPr>
          </a:p>
        </p:txBody>
      </p:sp>
      <p:grpSp>
        <p:nvGrpSpPr>
          <p:cNvPr id="203" name="그룹 202"/>
          <p:cNvGrpSpPr/>
          <p:nvPr/>
        </p:nvGrpSpPr>
        <p:grpSpPr>
          <a:xfrm>
            <a:off x="10921964" y="5452848"/>
            <a:ext cx="863672" cy="1041401"/>
            <a:chOff x="9825208" y="3216275"/>
            <a:chExt cx="863672" cy="10414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4" name="자유형 203"/>
            <p:cNvSpPr>
              <a:spLocks/>
            </p:cNvSpPr>
            <p:nvPr/>
          </p:nvSpPr>
          <p:spPr bwMode="auto">
            <a:xfrm>
              <a:off x="9825208" y="3216275"/>
              <a:ext cx="863672" cy="1041401"/>
            </a:xfrm>
            <a:custGeom>
              <a:avLst/>
              <a:gdLst>
                <a:gd name="connsiteX0" fmla="*/ 398463 w 863672"/>
                <a:gd name="connsiteY0" fmla="*/ 0 h 1041401"/>
                <a:gd name="connsiteX1" fmla="*/ 469493 w 863672"/>
                <a:gd name="connsiteY1" fmla="*/ 5197 h 1041401"/>
                <a:gd name="connsiteX2" fmla="*/ 537058 w 863672"/>
                <a:gd name="connsiteY2" fmla="*/ 24254 h 1041401"/>
                <a:gd name="connsiteX3" fmla="*/ 570994 w 863672"/>
                <a:gd name="connsiteY3" fmla="*/ 39847 h 1041401"/>
                <a:gd name="connsiteX4" fmla="*/ 571691 w 863672"/>
                <a:gd name="connsiteY4" fmla="*/ 39847 h 1041401"/>
                <a:gd name="connsiteX5" fmla="*/ 600482 w 863672"/>
                <a:gd name="connsiteY5" fmla="*/ 53395 h 1041401"/>
                <a:gd name="connsiteX6" fmla="*/ 601159 w 863672"/>
                <a:gd name="connsiteY6" fmla="*/ 53706 h 1041401"/>
                <a:gd name="connsiteX7" fmla="*/ 654865 w 863672"/>
                <a:gd name="connsiteY7" fmla="*/ 91820 h 1041401"/>
                <a:gd name="connsiteX8" fmla="*/ 703373 w 863672"/>
                <a:gd name="connsiteY8" fmla="*/ 140328 h 1041401"/>
                <a:gd name="connsiteX9" fmla="*/ 743220 w 863672"/>
                <a:gd name="connsiteY9" fmla="*/ 195767 h 1041401"/>
                <a:gd name="connsiteX10" fmla="*/ 772671 w 863672"/>
                <a:gd name="connsiteY10" fmla="*/ 258135 h 1041401"/>
                <a:gd name="connsiteX11" fmla="*/ 791728 w 863672"/>
                <a:gd name="connsiteY11" fmla="*/ 325700 h 1041401"/>
                <a:gd name="connsiteX12" fmla="*/ 798658 w 863672"/>
                <a:gd name="connsiteY12" fmla="*/ 398463 h 1041401"/>
                <a:gd name="connsiteX13" fmla="*/ 791728 w 863672"/>
                <a:gd name="connsiteY13" fmla="*/ 469494 h 1041401"/>
                <a:gd name="connsiteX14" fmla="*/ 772671 w 863672"/>
                <a:gd name="connsiteY14" fmla="*/ 537059 h 1041401"/>
                <a:gd name="connsiteX15" fmla="*/ 743220 w 863672"/>
                <a:gd name="connsiteY15" fmla="*/ 599427 h 1041401"/>
                <a:gd name="connsiteX16" fmla="*/ 703373 w 863672"/>
                <a:gd name="connsiteY16" fmla="*/ 654865 h 1041401"/>
                <a:gd name="connsiteX17" fmla="*/ 654865 w 863672"/>
                <a:gd name="connsiteY17" fmla="*/ 701642 h 1041401"/>
                <a:gd name="connsiteX18" fmla="*/ 601159 w 863672"/>
                <a:gd name="connsiteY18" fmla="*/ 743220 h 1041401"/>
                <a:gd name="connsiteX19" fmla="*/ 537058 w 863672"/>
                <a:gd name="connsiteY19" fmla="*/ 772672 h 1041401"/>
                <a:gd name="connsiteX20" fmla="*/ 469493 w 863672"/>
                <a:gd name="connsiteY20" fmla="*/ 789996 h 1041401"/>
                <a:gd name="connsiteX21" fmla="*/ 455685 w 863672"/>
                <a:gd name="connsiteY21" fmla="*/ 791343 h 1041401"/>
                <a:gd name="connsiteX22" fmla="*/ 455685 w 863672"/>
                <a:gd name="connsiteY22" fmla="*/ 823082 h 1041401"/>
                <a:gd name="connsiteX23" fmla="*/ 463622 w 863672"/>
                <a:gd name="connsiteY23" fmla="*/ 822326 h 1041401"/>
                <a:gd name="connsiteX24" fmla="*/ 530297 w 863672"/>
                <a:gd name="connsiteY24" fmla="*/ 808038 h 1041401"/>
                <a:gd name="connsiteX25" fmla="*/ 590622 w 863672"/>
                <a:gd name="connsiteY25" fmla="*/ 782638 h 1041401"/>
                <a:gd name="connsiteX26" fmla="*/ 649359 w 863672"/>
                <a:gd name="connsiteY26" fmla="*/ 747713 h 1041401"/>
                <a:gd name="connsiteX27" fmla="*/ 701747 w 863672"/>
                <a:gd name="connsiteY27" fmla="*/ 703263 h 1041401"/>
                <a:gd name="connsiteX28" fmla="*/ 744609 w 863672"/>
                <a:gd name="connsiteY28" fmla="*/ 650876 h 1041401"/>
                <a:gd name="connsiteX29" fmla="*/ 779535 w 863672"/>
                <a:gd name="connsiteY29" fmla="*/ 593725 h 1041401"/>
                <a:gd name="connsiteX30" fmla="*/ 804935 w 863672"/>
                <a:gd name="connsiteY30" fmla="*/ 533400 h 1041401"/>
                <a:gd name="connsiteX31" fmla="*/ 819222 w 863672"/>
                <a:gd name="connsiteY31" fmla="*/ 466725 h 1041401"/>
                <a:gd name="connsiteX32" fmla="*/ 825572 w 863672"/>
                <a:gd name="connsiteY32" fmla="*/ 400050 h 1041401"/>
                <a:gd name="connsiteX33" fmla="*/ 819222 w 863672"/>
                <a:gd name="connsiteY33" fmla="*/ 331788 h 1041401"/>
                <a:gd name="connsiteX34" fmla="*/ 804935 w 863672"/>
                <a:gd name="connsiteY34" fmla="*/ 266700 h 1041401"/>
                <a:gd name="connsiteX35" fmla="*/ 779535 w 863672"/>
                <a:gd name="connsiteY35" fmla="*/ 204788 h 1041401"/>
                <a:gd name="connsiteX36" fmla="*/ 744609 w 863672"/>
                <a:gd name="connsiteY36" fmla="*/ 149225 h 1041401"/>
                <a:gd name="connsiteX37" fmla="*/ 701747 w 863672"/>
                <a:gd name="connsiteY37" fmla="*/ 96838 h 1041401"/>
                <a:gd name="connsiteX38" fmla="*/ 696985 w 863672"/>
                <a:gd name="connsiteY38" fmla="*/ 92075 h 1041401"/>
                <a:gd name="connsiteX39" fmla="*/ 695397 w 863672"/>
                <a:gd name="connsiteY39" fmla="*/ 85725 h 1041401"/>
                <a:gd name="connsiteX40" fmla="*/ 695397 w 863672"/>
                <a:gd name="connsiteY40" fmla="*/ 79375 h 1041401"/>
                <a:gd name="connsiteX41" fmla="*/ 696985 w 863672"/>
                <a:gd name="connsiteY41" fmla="*/ 73025 h 1041401"/>
                <a:gd name="connsiteX42" fmla="*/ 701747 w 863672"/>
                <a:gd name="connsiteY42" fmla="*/ 69850 h 1041401"/>
                <a:gd name="connsiteX43" fmla="*/ 704922 w 863672"/>
                <a:gd name="connsiteY43" fmla="*/ 65088 h 1041401"/>
                <a:gd name="connsiteX44" fmla="*/ 711272 w 863672"/>
                <a:gd name="connsiteY44" fmla="*/ 63500 h 1041401"/>
                <a:gd name="connsiteX45" fmla="*/ 716035 w 863672"/>
                <a:gd name="connsiteY45" fmla="*/ 63500 h 1041401"/>
                <a:gd name="connsiteX46" fmla="*/ 722385 w 863672"/>
                <a:gd name="connsiteY46" fmla="*/ 65088 h 1041401"/>
                <a:gd name="connsiteX47" fmla="*/ 728735 w 863672"/>
                <a:gd name="connsiteY47" fmla="*/ 69850 h 1041401"/>
                <a:gd name="connsiteX48" fmla="*/ 776359 w 863672"/>
                <a:gd name="connsiteY48" fmla="*/ 125413 h 1041401"/>
                <a:gd name="connsiteX49" fmla="*/ 812872 w 863672"/>
                <a:gd name="connsiteY49" fmla="*/ 187325 h 1041401"/>
                <a:gd name="connsiteX50" fmla="*/ 839859 w 863672"/>
                <a:gd name="connsiteY50" fmla="*/ 254000 h 1041401"/>
                <a:gd name="connsiteX51" fmla="*/ 858909 w 863672"/>
                <a:gd name="connsiteY51" fmla="*/ 325438 h 1041401"/>
                <a:gd name="connsiteX52" fmla="*/ 863672 w 863672"/>
                <a:gd name="connsiteY52" fmla="*/ 400050 h 1041401"/>
                <a:gd name="connsiteX53" fmla="*/ 858909 w 863672"/>
                <a:gd name="connsiteY53" fmla="*/ 473075 h 1041401"/>
                <a:gd name="connsiteX54" fmla="*/ 839859 w 863672"/>
                <a:gd name="connsiteY54" fmla="*/ 542925 h 1041401"/>
                <a:gd name="connsiteX55" fmla="*/ 812872 w 863672"/>
                <a:gd name="connsiteY55" fmla="*/ 611188 h 1041401"/>
                <a:gd name="connsiteX56" fmla="*/ 776359 w 863672"/>
                <a:gd name="connsiteY56" fmla="*/ 674688 h 1041401"/>
                <a:gd name="connsiteX57" fmla="*/ 728735 w 863672"/>
                <a:gd name="connsiteY57" fmla="*/ 730251 h 1041401"/>
                <a:gd name="connsiteX58" fmla="*/ 671585 w 863672"/>
                <a:gd name="connsiteY58" fmla="*/ 777876 h 1041401"/>
                <a:gd name="connsiteX59" fmla="*/ 609672 w 863672"/>
                <a:gd name="connsiteY59" fmla="*/ 815976 h 1041401"/>
                <a:gd name="connsiteX60" fmla="*/ 541409 w 863672"/>
                <a:gd name="connsiteY60" fmla="*/ 842963 h 1041401"/>
                <a:gd name="connsiteX61" fmla="*/ 469972 w 863672"/>
                <a:gd name="connsiteY61" fmla="*/ 862013 h 1041401"/>
                <a:gd name="connsiteX62" fmla="*/ 455685 w 863672"/>
                <a:gd name="connsiteY62" fmla="*/ 862634 h 1041401"/>
                <a:gd name="connsiteX63" fmla="*/ 455685 w 863672"/>
                <a:gd name="connsiteY63" fmla="*/ 923926 h 1041401"/>
                <a:gd name="connsiteX64" fmla="*/ 455685 w 863672"/>
                <a:gd name="connsiteY64" fmla="*/ 931863 h 1041401"/>
                <a:gd name="connsiteX65" fmla="*/ 509659 w 863672"/>
                <a:gd name="connsiteY65" fmla="*/ 936626 h 1041401"/>
                <a:gd name="connsiteX66" fmla="*/ 555697 w 863672"/>
                <a:gd name="connsiteY66" fmla="*/ 939801 h 1041401"/>
                <a:gd name="connsiteX67" fmla="*/ 589035 w 863672"/>
                <a:gd name="connsiteY67" fmla="*/ 946151 h 1041401"/>
                <a:gd name="connsiteX68" fmla="*/ 609672 w 863672"/>
                <a:gd name="connsiteY68" fmla="*/ 952501 h 1041401"/>
                <a:gd name="connsiteX69" fmla="*/ 622372 w 863672"/>
                <a:gd name="connsiteY69" fmla="*/ 960439 h 1041401"/>
                <a:gd name="connsiteX70" fmla="*/ 630309 w 863672"/>
                <a:gd name="connsiteY70" fmla="*/ 973139 h 1041401"/>
                <a:gd name="connsiteX71" fmla="*/ 631897 w 863672"/>
                <a:gd name="connsiteY71" fmla="*/ 985839 h 1041401"/>
                <a:gd name="connsiteX72" fmla="*/ 630309 w 863672"/>
                <a:gd name="connsiteY72" fmla="*/ 1000126 h 1041401"/>
                <a:gd name="connsiteX73" fmla="*/ 622372 w 863672"/>
                <a:gd name="connsiteY73" fmla="*/ 1012826 h 1041401"/>
                <a:gd name="connsiteX74" fmla="*/ 611259 w 863672"/>
                <a:gd name="connsiteY74" fmla="*/ 1020764 h 1041401"/>
                <a:gd name="connsiteX75" fmla="*/ 590622 w 863672"/>
                <a:gd name="connsiteY75" fmla="*/ 1027114 h 1041401"/>
                <a:gd name="connsiteX76" fmla="*/ 557285 w 863672"/>
                <a:gd name="connsiteY76" fmla="*/ 1033464 h 1041401"/>
                <a:gd name="connsiteX77" fmla="*/ 514422 w 863672"/>
                <a:gd name="connsiteY77" fmla="*/ 1038226 h 1041401"/>
                <a:gd name="connsiteX78" fmla="*/ 462035 w 863672"/>
                <a:gd name="connsiteY78" fmla="*/ 1039814 h 1041401"/>
                <a:gd name="connsiteX79" fmla="*/ 401709 w 863672"/>
                <a:gd name="connsiteY79" fmla="*/ 1041401 h 1041401"/>
                <a:gd name="connsiteX80" fmla="*/ 347735 w 863672"/>
                <a:gd name="connsiteY80" fmla="*/ 1041401 h 1041401"/>
                <a:gd name="connsiteX81" fmla="*/ 298522 w 863672"/>
                <a:gd name="connsiteY81" fmla="*/ 1038226 h 1041401"/>
                <a:gd name="connsiteX82" fmla="*/ 254072 w 863672"/>
                <a:gd name="connsiteY82" fmla="*/ 1033464 h 1041401"/>
                <a:gd name="connsiteX83" fmla="*/ 220735 w 863672"/>
                <a:gd name="connsiteY83" fmla="*/ 1030289 h 1041401"/>
                <a:gd name="connsiteX84" fmla="*/ 198509 w 863672"/>
                <a:gd name="connsiteY84" fmla="*/ 1023939 h 1041401"/>
                <a:gd name="connsiteX85" fmla="*/ 184222 w 863672"/>
                <a:gd name="connsiteY85" fmla="*/ 1014414 h 1041401"/>
                <a:gd name="connsiteX86" fmla="*/ 173109 w 863672"/>
                <a:gd name="connsiteY86" fmla="*/ 1003301 h 1041401"/>
                <a:gd name="connsiteX87" fmla="*/ 168347 w 863672"/>
                <a:gd name="connsiteY87" fmla="*/ 985839 h 1041401"/>
                <a:gd name="connsiteX88" fmla="*/ 173109 w 863672"/>
                <a:gd name="connsiteY88" fmla="*/ 969964 h 1041401"/>
                <a:gd name="connsiteX89" fmla="*/ 184222 w 863672"/>
                <a:gd name="connsiteY89" fmla="*/ 957263 h 1041401"/>
                <a:gd name="connsiteX90" fmla="*/ 200097 w 863672"/>
                <a:gd name="connsiteY90" fmla="*/ 950913 h 1041401"/>
                <a:gd name="connsiteX91" fmla="*/ 222322 w 863672"/>
                <a:gd name="connsiteY91" fmla="*/ 944563 h 1041401"/>
                <a:gd name="connsiteX92" fmla="*/ 258835 w 863672"/>
                <a:gd name="connsiteY92" fmla="*/ 939801 h 1041401"/>
                <a:gd name="connsiteX93" fmla="*/ 301697 w 863672"/>
                <a:gd name="connsiteY93" fmla="*/ 936626 h 1041401"/>
                <a:gd name="connsiteX94" fmla="*/ 354085 w 863672"/>
                <a:gd name="connsiteY94" fmla="*/ 931863 h 1041401"/>
                <a:gd name="connsiteX95" fmla="*/ 354085 w 863672"/>
                <a:gd name="connsiteY95" fmla="*/ 923926 h 1041401"/>
                <a:gd name="connsiteX96" fmla="*/ 354085 w 863672"/>
                <a:gd name="connsiteY96" fmla="*/ 863364 h 1041401"/>
                <a:gd name="connsiteX97" fmla="*/ 322335 w 863672"/>
                <a:gd name="connsiteY97" fmla="*/ 862013 h 1041401"/>
                <a:gd name="connsiteX98" fmla="*/ 252485 w 863672"/>
                <a:gd name="connsiteY98" fmla="*/ 842963 h 1041401"/>
                <a:gd name="connsiteX99" fmla="*/ 185809 w 863672"/>
                <a:gd name="connsiteY99" fmla="*/ 815976 h 1041401"/>
                <a:gd name="connsiteX100" fmla="*/ 123897 w 863672"/>
                <a:gd name="connsiteY100" fmla="*/ 777876 h 1041401"/>
                <a:gd name="connsiteX101" fmla="*/ 66747 w 863672"/>
                <a:gd name="connsiteY101" fmla="*/ 730251 h 1041401"/>
                <a:gd name="connsiteX102" fmla="*/ 63572 w 863672"/>
                <a:gd name="connsiteY102" fmla="*/ 723901 h 1041401"/>
                <a:gd name="connsiteX103" fmla="*/ 60397 w 863672"/>
                <a:gd name="connsiteY103" fmla="*/ 720726 h 1041401"/>
                <a:gd name="connsiteX104" fmla="*/ 60397 w 863672"/>
                <a:gd name="connsiteY104" fmla="*/ 714376 h 1041401"/>
                <a:gd name="connsiteX105" fmla="*/ 63572 w 863672"/>
                <a:gd name="connsiteY105" fmla="*/ 708026 h 1041401"/>
                <a:gd name="connsiteX106" fmla="*/ 66747 w 863672"/>
                <a:gd name="connsiteY106" fmla="*/ 703263 h 1041401"/>
                <a:gd name="connsiteX107" fmla="*/ 71509 w 863672"/>
                <a:gd name="connsiteY107" fmla="*/ 698501 h 1041401"/>
                <a:gd name="connsiteX108" fmla="*/ 77859 w 863672"/>
                <a:gd name="connsiteY108" fmla="*/ 696913 h 1041401"/>
                <a:gd name="connsiteX109" fmla="*/ 84209 w 863672"/>
                <a:gd name="connsiteY109" fmla="*/ 696913 h 1041401"/>
                <a:gd name="connsiteX110" fmla="*/ 90559 w 863672"/>
                <a:gd name="connsiteY110" fmla="*/ 698501 h 1041401"/>
                <a:gd name="connsiteX111" fmla="*/ 93735 w 863672"/>
                <a:gd name="connsiteY111" fmla="*/ 703263 h 1041401"/>
                <a:gd name="connsiteX112" fmla="*/ 146122 w 863672"/>
                <a:gd name="connsiteY112" fmla="*/ 747713 h 1041401"/>
                <a:gd name="connsiteX113" fmla="*/ 201685 w 863672"/>
                <a:gd name="connsiteY113" fmla="*/ 782638 h 1041401"/>
                <a:gd name="connsiteX114" fmla="*/ 265185 w 863672"/>
                <a:gd name="connsiteY114" fmla="*/ 808038 h 1041401"/>
                <a:gd name="connsiteX115" fmla="*/ 328685 w 863672"/>
                <a:gd name="connsiteY115" fmla="*/ 822326 h 1041401"/>
                <a:gd name="connsiteX116" fmla="*/ 354085 w 863672"/>
                <a:gd name="connsiteY116" fmla="*/ 824688 h 1041401"/>
                <a:gd name="connsiteX117" fmla="*/ 354085 w 863672"/>
                <a:gd name="connsiteY117" fmla="*/ 792700 h 1041401"/>
                <a:gd name="connsiteX118" fmla="*/ 325700 w 863672"/>
                <a:gd name="connsiteY118" fmla="*/ 789996 h 1041401"/>
                <a:gd name="connsiteX119" fmla="*/ 258135 w 863672"/>
                <a:gd name="connsiteY119" fmla="*/ 772672 h 1041401"/>
                <a:gd name="connsiteX120" fmla="*/ 197640 w 863672"/>
                <a:gd name="connsiteY120" fmla="*/ 743289 h 1041401"/>
                <a:gd name="connsiteX121" fmla="*/ 197494 w 863672"/>
                <a:gd name="connsiteY121" fmla="*/ 743222 h 1041401"/>
                <a:gd name="connsiteX122" fmla="*/ 140323 w 863672"/>
                <a:gd name="connsiteY122" fmla="*/ 701643 h 1041401"/>
                <a:gd name="connsiteX123" fmla="*/ 140326 w 863672"/>
                <a:gd name="connsiteY123" fmla="*/ 701639 h 1041401"/>
                <a:gd name="connsiteX124" fmla="*/ 93552 w 863672"/>
                <a:gd name="connsiteY124" fmla="*/ 654865 h 1041401"/>
                <a:gd name="connsiteX125" fmla="*/ 53706 w 863672"/>
                <a:gd name="connsiteY125" fmla="*/ 599427 h 1041401"/>
                <a:gd name="connsiteX126" fmla="*/ 24254 w 863672"/>
                <a:gd name="connsiteY126" fmla="*/ 537059 h 1041401"/>
                <a:gd name="connsiteX127" fmla="*/ 6930 w 863672"/>
                <a:gd name="connsiteY127" fmla="*/ 469494 h 1041401"/>
                <a:gd name="connsiteX128" fmla="*/ 0 w 863672"/>
                <a:gd name="connsiteY128" fmla="*/ 398463 h 1041401"/>
                <a:gd name="connsiteX129" fmla="*/ 6930 w 863672"/>
                <a:gd name="connsiteY129" fmla="*/ 325700 h 1041401"/>
                <a:gd name="connsiteX130" fmla="*/ 24254 w 863672"/>
                <a:gd name="connsiteY130" fmla="*/ 258135 h 1041401"/>
                <a:gd name="connsiteX131" fmla="*/ 53706 w 863672"/>
                <a:gd name="connsiteY131" fmla="*/ 195767 h 1041401"/>
                <a:gd name="connsiteX132" fmla="*/ 93552 w 863672"/>
                <a:gd name="connsiteY132" fmla="*/ 140328 h 1041401"/>
                <a:gd name="connsiteX133" fmla="*/ 140328 w 863672"/>
                <a:gd name="connsiteY133" fmla="*/ 91820 h 1041401"/>
                <a:gd name="connsiteX134" fmla="*/ 197499 w 863672"/>
                <a:gd name="connsiteY134" fmla="*/ 53706 h 1041401"/>
                <a:gd name="connsiteX135" fmla="*/ 258135 w 863672"/>
                <a:gd name="connsiteY135" fmla="*/ 24254 h 1041401"/>
                <a:gd name="connsiteX136" fmla="*/ 325700 w 863672"/>
                <a:gd name="connsiteY136" fmla="*/ 5197 h 10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863672" h="1041401">
                  <a:moveTo>
                    <a:pt x="398463" y="0"/>
                  </a:moveTo>
                  <a:lnTo>
                    <a:pt x="469493" y="5197"/>
                  </a:lnTo>
                  <a:lnTo>
                    <a:pt x="537058" y="24254"/>
                  </a:lnTo>
                  <a:lnTo>
                    <a:pt x="570994" y="39847"/>
                  </a:lnTo>
                  <a:lnTo>
                    <a:pt x="571691" y="39847"/>
                  </a:lnTo>
                  <a:lnTo>
                    <a:pt x="600482" y="53395"/>
                  </a:lnTo>
                  <a:lnTo>
                    <a:pt x="601159" y="53706"/>
                  </a:lnTo>
                  <a:lnTo>
                    <a:pt x="654865" y="91820"/>
                  </a:lnTo>
                  <a:lnTo>
                    <a:pt x="703373" y="140328"/>
                  </a:lnTo>
                  <a:lnTo>
                    <a:pt x="743220" y="195767"/>
                  </a:lnTo>
                  <a:lnTo>
                    <a:pt x="772671" y="258135"/>
                  </a:lnTo>
                  <a:lnTo>
                    <a:pt x="791728" y="325700"/>
                  </a:lnTo>
                  <a:lnTo>
                    <a:pt x="798658" y="398463"/>
                  </a:lnTo>
                  <a:lnTo>
                    <a:pt x="791728" y="469494"/>
                  </a:lnTo>
                  <a:lnTo>
                    <a:pt x="772671" y="537059"/>
                  </a:lnTo>
                  <a:lnTo>
                    <a:pt x="743220" y="599427"/>
                  </a:lnTo>
                  <a:lnTo>
                    <a:pt x="703373" y="654865"/>
                  </a:lnTo>
                  <a:lnTo>
                    <a:pt x="654865" y="701642"/>
                  </a:lnTo>
                  <a:lnTo>
                    <a:pt x="601159" y="743220"/>
                  </a:lnTo>
                  <a:lnTo>
                    <a:pt x="537058" y="772672"/>
                  </a:lnTo>
                  <a:lnTo>
                    <a:pt x="469493" y="789996"/>
                  </a:lnTo>
                  <a:lnTo>
                    <a:pt x="455685" y="791343"/>
                  </a:lnTo>
                  <a:lnTo>
                    <a:pt x="455685" y="823082"/>
                  </a:lnTo>
                  <a:lnTo>
                    <a:pt x="463622" y="822326"/>
                  </a:lnTo>
                  <a:lnTo>
                    <a:pt x="530297" y="808038"/>
                  </a:lnTo>
                  <a:lnTo>
                    <a:pt x="590622" y="782638"/>
                  </a:lnTo>
                  <a:lnTo>
                    <a:pt x="649359" y="747713"/>
                  </a:lnTo>
                  <a:lnTo>
                    <a:pt x="701747" y="703263"/>
                  </a:lnTo>
                  <a:lnTo>
                    <a:pt x="744609" y="650876"/>
                  </a:lnTo>
                  <a:lnTo>
                    <a:pt x="779535" y="593725"/>
                  </a:lnTo>
                  <a:lnTo>
                    <a:pt x="804935" y="533400"/>
                  </a:lnTo>
                  <a:lnTo>
                    <a:pt x="819222" y="466725"/>
                  </a:lnTo>
                  <a:lnTo>
                    <a:pt x="825572" y="400050"/>
                  </a:lnTo>
                  <a:lnTo>
                    <a:pt x="819222" y="331788"/>
                  </a:lnTo>
                  <a:lnTo>
                    <a:pt x="804935" y="266700"/>
                  </a:lnTo>
                  <a:lnTo>
                    <a:pt x="779535" y="204788"/>
                  </a:lnTo>
                  <a:lnTo>
                    <a:pt x="744609" y="149225"/>
                  </a:lnTo>
                  <a:lnTo>
                    <a:pt x="701747" y="96838"/>
                  </a:lnTo>
                  <a:lnTo>
                    <a:pt x="696985" y="92075"/>
                  </a:lnTo>
                  <a:lnTo>
                    <a:pt x="695397" y="85725"/>
                  </a:lnTo>
                  <a:lnTo>
                    <a:pt x="695397" y="79375"/>
                  </a:lnTo>
                  <a:lnTo>
                    <a:pt x="696985" y="73025"/>
                  </a:lnTo>
                  <a:lnTo>
                    <a:pt x="701747" y="69850"/>
                  </a:lnTo>
                  <a:lnTo>
                    <a:pt x="704922" y="65088"/>
                  </a:lnTo>
                  <a:lnTo>
                    <a:pt x="711272" y="63500"/>
                  </a:lnTo>
                  <a:lnTo>
                    <a:pt x="716035" y="63500"/>
                  </a:lnTo>
                  <a:lnTo>
                    <a:pt x="722385" y="65088"/>
                  </a:lnTo>
                  <a:lnTo>
                    <a:pt x="728735" y="69850"/>
                  </a:lnTo>
                  <a:lnTo>
                    <a:pt x="776359" y="125413"/>
                  </a:lnTo>
                  <a:lnTo>
                    <a:pt x="812872" y="187325"/>
                  </a:lnTo>
                  <a:lnTo>
                    <a:pt x="839859" y="254000"/>
                  </a:lnTo>
                  <a:lnTo>
                    <a:pt x="858909" y="325438"/>
                  </a:lnTo>
                  <a:lnTo>
                    <a:pt x="863672" y="400050"/>
                  </a:lnTo>
                  <a:lnTo>
                    <a:pt x="858909" y="473075"/>
                  </a:lnTo>
                  <a:lnTo>
                    <a:pt x="839859" y="542925"/>
                  </a:lnTo>
                  <a:lnTo>
                    <a:pt x="812872" y="611188"/>
                  </a:lnTo>
                  <a:lnTo>
                    <a:pt x="776359" y="674688"/>
                  </a:lnTo>
                  <a:lnTo>
                    <a:pt x="728735" y="730251"/>
                  </a:lnTo>
                  <a:lnTo>
                    <a:pt x="671585" y="777876"/>
                  </a:lnTo>
                  <a:lnTo>
                    <a:pt x="609672" y="815976"/>
                  </a:lnTo>
                  <a:lnTo>
                    <a:pt x="541409" y="842963"/>
                  </a:lnTo>
                  <a:lnTo>
                    <a:pt x="469972" y="862013"/>
                  </a:lnTo>
                  <a:lnTo>
                    <a:pt x="455685" y="862634"/>
                  </a:lnTo>
                  <a:lnTo>
                    <a:pt x="455685" y="923926"/>
                  </a:lnTo>
                  <a:lnTo>
                    <a:pt x="455685" y="931863"/>
                  </a:lnTo>
                  <a:lnTo>
                    <a:pt x="509659" y="936626"/>
                  </a:lnTo>
                  <a:lnTo>
                    <a:pt x="555697" y="939801"/>
                  </a:lnTo>
                  <a:lnTo>
                    <a:pt x="589035" y="946151"/>
                  </a:lnTo>
                  <a:lnTo>
                    <a:pt x="609672" y="952501"/>
                  </a:lnTo>
                  <a:lnTo>
                    <a:pt x="622372" y="960439"/>
                  </a:lnTo>
                  <a:lnTo>
                    <a:pt x="630309" y="973139"/>
                  </a:lnTo>
                  <a:lnTo>
                    <a:pt x="631897" y="985839"/>
                  </a:lnTo>
                  <a:lnTo>
                    <a:pt x="630309" y="1000126"/>
                  </a:lnTo>
                  <a:lnTo>
                    <a:pt x="622372" y="1012826"/>
                  </a:lnTo>
                  <a:lnTo>
                    <a:pt x="611259" y="1020764"/>
                  </a:lnTo>
                  <a:lnTo>
                    <a:pt x="590622" y="1027114"/>
                  </a:lnTo>
                  <a:lnTo>
                    <a:pt x="557285" y="1033464"/>
                  </a:lnTo>
                  <a:lnTo>
                    <a:pt x="514422" y="1038226"/>
                  </a:lnTo>
                  <a:lnTo>
                    <a:pt x="462035" y="1039814"/>
                  </a:lnTo>
                  <a:lnTo>
                    <a:pt x="401709" y="1041401"/>
                  </a:lnTo>
                  <a:lnTo>
                    <a:pt x="347735" y="1041401"/>
                  </a:lnTo>
                  <a:lnTo>
                    <a:pt x="298522" y="1038226"/>
                  </a:lnTo>
                  <a:lnTo>
                    <a:pt x="254072" y="1033464"/>
                  </a:lnTo>
                  <a:lnTo>
                    <a:pt x="220735" y="1030289"/>
                  </a:lnTo>
                  <a:lnTo>
                    <a:pt x="198509" y="1023939"/>
                  </a:lnTo>
                  <a:lnTo>
                    <a:pt x="184222" y="1014414"/>
                  </a:lnTo>
                  <a:lnTo>
                    <a:pt x="173109" y="1003301"/>
                  </a:lnTo>
                  <a:lnTo>
                    <a:pt x="168347" y="985839"/>
                  </a:lnTo>
                  <a:lnTo>
                    <a:pt x="173109" y="969964"/>
                  </a:lnTo>
                  <a:lnTo>
                    <a:pt x="184222" y="957263"/>
                  </a:lnTo>
                  <a:lnTo>
                    <a:pt x="200097" y="950913"/>
                  </a:lnTo>
                  <a:lnTo>
                    <a:pt x="222322" y="944563"/>
                  </a:lnTo>
                  <a:lnTo>
                    <a:pt x="258835" y="939801"/>
                  </a:lnTo>
                  <a:lnTo>
                    <a:pt x="301697" y="936626"/>
                  </a:lnTo>
                  <a:lnTo>
                    <a:pt x="354085" y="931863"/>
                  </a:lnTo>
                  <a:lnTo>
                    <a:pt x="354085" y="923926"/>
                  </a:lnTo>
                  <a:lnTo>
                    <a:pt x="354085" y="863364"/>
                  </a:lnTo>
                  <a:lnTo>
                    <a:pt x="322335" y="862013"/>
                  </a:lnTo>
                  <a:lnTo>
                    <a:pt x="252485" y="842963"/>
                  </a:lnTo>
                  <a:lnTo>
                    <a:pt x="185809" y="815976"/>
                  </a:lnTo>
                  <a:lnTo>
                    <a:pt x="123897" y="777876"/>
                  </a:lnTo>
                  <a:lnTo>
                    <a:pt x="66747" y="730251"/>
                  </a:lnTo>
                  <a:lnTo>
                    <a:pt x="63572" y="723901"/>
                  </a:lnTo>
                  <a:lnTo>
                    <a:pt x="60397" y="720726"/>
                  </a:lnTo>
                  <a:lnTo>
                    <a:pt x="60397" y="714376"/>
                  </a:lnTo>
                  <a:lnTo>
                    <a:pt x="63572" y="708026"/>
                  </a:lnTo>
                  <a:lnTo>
                    <a:pt x="66747" y="703263"/>
                  </a:lnTo>
                  <a:lnTo>
                    <a:pt x="71509" y="698501"/>
                  </a:lnTo>
                  <a:lnTo>
                    <a:pt x="77859" y="696913"/>
                  </a:lnTo>
                  <a:lnTo>
                    <a:pt x="84209" y="696913"/>
                  </a:lnTo>
                  <a:lnTo>
                    <a:pt x="90559" y="698501"/>
                  </a:lnTo>
                  <a:lnTo>
                    <a:pt x="93735" y="703263"/>
                  </a:lnTo>
                  <a:lnTo>
                    <a:pt x="146122" y="747713"/>
                  </a:lnTo>
                  <a:lnTo>
                    <a:pt x="201685" y="782638"/>
                  </a:lnTo>
                  <a:lnTo>
                    <a:pt x="265185" y="808038"/>
                  </a:lnTo>
                  <a:lnTo>
                    <a:pt x="328685" y="822326"/>
                  </a:lnTo>
                  <a:lnTo>
                    <a:pt x="354085" y="824688"/>
                  </a:lnTo>
                  <a:lnTo>
                    <a:pt x="354085" y="792700"/>
                  </a:lnTo>
                  <a:lnTo>
                    <a:pt x="325700" y="789996"/>
                  </a:lnTo>
                  <a:lnTo>
                    <a:pt x="258135" y="772672"/>
                  </a:lnTo>
                  <a:lnTo>
                    <a:pt x="197640" y="743289"/>
                  </a:lnTo>
                  <a:lnTo>
                    <a:pt x="197494" y="743222"/>
                  </a:lnTo>
                  <a:lnTo>
                    <a:pt x="140323" y="701643"/>
                  </a:lnTo>
                  <a:lnTo>
                    <a:pt x="140326" y="701639"/>
                  </a:lnTo>
                  <a:lnTo>
                    <a:pt x="93552" y="654865"/>
                  </a:lnTo>
                  <a:lnTo>
                    <a:pt x="53706" y="599427"/>
                  </a:lnTo>
                  <a:lnTo>
                    <a:pt x="24254" y="537059"/>
                  </a:lnTo>
                  <a:lnTo>
                    <a:pt x="6930" y="469494"/>
                  </a:lnTo>
                  <a:lnTo>
                    <a:pt x="0" y="398463"/>
                  </a:lnTo>
                  <a:lnTo>
                    <a:pt x="6930" y="325700"/>
                  </a:lnTo>
                  <a:lnTo>
                    <a:pt x="24254" y="258135"/>
                  </a:lnTo>
                  <a:lnTo>
                    <a:pt x="53706" y="195767"/>
                  </a:lnTo>
                  <a:lnTo>
                    <a:pt x="93552" y="140328"/>
                  </a:lnTo>
                  <a:lnTo>
                    <a:pt x="140328" y="91820"/>
                  </a:lnTo>
                  <a:lnTo>
                    <a:pt x="197499" y="53706"/>
                  </a:lnTo>
                  <a:lnTo>
                    <a:pt x="258135" y="24254"/>
                  </a:lnTo>
                  <a:lnTo>
                    <a:pt x="325700" y="5197"/>
                  </a:lnTo>
                  <a:close/>
                </a:path>
              </a:pathLst>
            </a:custGeom>
            <a:solidFill>
              <a:schemeClr val="tx1"/>
            </a:solidFill>
            <a:ln w="730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205" name="그룹 204"/>
            <p:cNvGrpSpPr/>
            <p:nvPr/>
          </p:nvGrpSpPr>
          <p:grpSpPr>
            <a:xfrm>
              <a:off x="9825208" y="3216275"/>
              <a:ext cx="863672" cy="1041401"/>
              <a:chOff x="9831315" y="2967037"/>
              <a:chExt cx="863672" cy="1041401"/>
            </a:xfrm>
          </p:grpSpPr>
          <p:cxnSp>
            <p:nvCxnSpPr>
              <p:cNvPr id="206" name="직선 연결선 205"/>
              <p:cNvCxnSpPr/>
              <p:nvPr/>
            </p:nvCxnSpPr>
            <p:spPr>
              <a:xfrm flipH="1">
                <a:off x="9931688" y="3046411"/>
                <a:ext cx="628362" cy="651587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자유형 206"/>
              <p:cNvSpPr>
                <a:spLocks/>
              </p:cNvSpPr>
              <p:nvPr/>
            </p:nvSpPr>
            <p:spPr bwMode="auto">
              <a:xfrm>
                <a:off x="9891712" y="3030537"/>
                <a:ext cx="803275" cy="977901"/>
              </a:xfrm>
              <a:custGeom>
                <a:avLst/>
                <a:gdLst>
                  <a:gd name="connsiteX0" fmla="*/ 650875 w 803275"/>
                  <a:gd name="connsiteY0" fmla="*/ 0 h 977901"/>
                  <a:gd name="connsiteX1" fmla="*/ 655638 w 803275"/>
                  <a:gd name="connsiteY1" fmla="*/ 0 h 977901"/>
                  <a:gd name="connsiteX2" fmla="*/ 661988 w 803275"/>
                  <a:gd name="connsiteY2" fmla="*/ 1588 h 977901"/>
                  <a:gd name="connsiteX3" fmla="*/ 668338 w 803275"/>
                  <a:gd name="connsiteY3" fmla="*/ 6350 h 977901"/>
                  <a:gd name="connsiteX4" fmla="*/ 715962 w 803275"/>
                  <a:gd name="connsiteY4" fmla="*/ 61913 h 977901"/>
                  <a:gd name="connsiteX5" fmla="*/ 752475 w 803275"/>
                  <a:gd name="connsiteY5" fmla="*/ 123825 h 977901"/>
                  <a:gd name="connsiteX6" fmla="*/ 779462 w 803275"/>
                  <a:gd name="connsiteY6" fmla="*/ 190500 h 977901"/>
                  <a:gd name="connsiteX7" fmla="*/ 798512 w 803275"/>
                  <a:gd name="connsiteY7" fmla="*/ 261938 h 977901"/>
                  <a:gd name="connsiteX8" fmla="*/ 803275 w 803275"/>
                  <a:gd name="connsiteY8" fmla="*/ 336550 h 977901"/>
                  <a:gd name="connsiteX9" fmla="*/ 798512 w 803275"/>
                  <a:gd name="connsiteY9" fmla="*/ 409575 h 977901"/>
                  <a:gd name="connsiteX10" fmla="*/ 779462 w 803275"/>
                  <a:gd name="connsiteY10" fmla="*/ 479425 h 977901"/>
                  <a:gd name="connsiteX11" fmla="*/ 752475 w 803275"/>
                  <a:gd name="connsiteY11" fmla="*/ 547688 h 977901"/>
                  <a:gd name="connsiteX12" fmla="*/ 715962 w 803275"/>
                  <a:gd name="connsiteY12" fmla="*/ 611188 h 977901"/>
                  <a:gd name="connsiteX13" fmla="*/ 668338 w 803275"/>
                  <a:gd name="connsiteY13" fmla="*/ 666751 h 977901"/>
                  <a:gd name="connsiteX14" fmla="*/ 611188 w 803275"/>
                  <a:gd name="connsiteY14" fmla="*/ 714376 h 977901"/>
                  <a:gd name="connsiteX15" fmla="*/ 549275 w 803275"/>
                  <a:gd name="connsiteY15" fmla="*/ 752476 h 977901"/>
                  <a:gd name="connsiteX16" fmla="*/ 481012 w 803275"/>
                  <a:gd name="connsiteY16" fmla="*/ 779463 h 977901"/>
                  <a:gd name="connsiteX17" fmla="*/ 409575 w 803275"/>
                  <a:gd name="connsiteY17" fmla="*/ 798513 h 977901"/>
                  <a:gd name="connsiteX18" fmla="*/ 395288 w 803275"/>
                  <a:gd name="connsiteY18" fmla="*/ 799134 h 977901"/>
                  <a:gd name="connsiteX19" fmla="*/ 395288 w 803275"/>
                  <a:gd name="connsiteY19" fmla="*/ 860426 h 977901"/>
                  <a:gd name="connsiteX20" fmla="*/ 395288 w 803275"/>
                  <a:gd name="connsiteY20" fmla="*/ 868363 h 977901"/>
                  <a:gd name="connsiteX21" fmla="*/ 449262 w 803275"/>
                  <a:gd name="connsiteY21" fmla="*/ 873126 h 977901"/>
                  <a:gd name="connsiteX22" fmla="*/ 495300 w 803275"/>
                  <a:gd name="connsiteY22" fmla="*/ 876301 h 977901"/>
                  <a:gd name="connsiteX23" fmla="*/ 528638 w 803275"/>
                  <a:gd name="connsiteY23" fmla="*/ 882651 h 977901"/>
                  <a:gd name="connsiteX24" fmla="*/ 549275 w 803275"/>
                  <a:gd name="connsiteY24" fmla="*/ 889001 h 977901"/>
                  <a:gd name="connsiteX25" fmla="*/ 561975 w 803275"/>
                  <a:gd name="connsiteY25" fmla="*/ 896939 h 977901"/>
                  <a:gd name="connsiteX26" fmla="*/ 569912 w 803275"/>
                  <a:gd name="connsiteY26" fmla="*/ 909639 h 977901"/>
                  <a:gd name="connsiteX27" fmla="*/ 571500 w 803275"/>
                  <a:gd name="connsiteY27" fmla="*/ 922339 h 977901"/>
                  <a:gd name="connsiteX28" fmla="*/ 569912 w 803275"/>
                  <a:gd name="connsiteY28" fmla="*/ 936626 h 977901"/>
                  <a:gd name="connsiteX29" fmla="*/ 561975 w 803275"/>
                  <a:gd name="connsiteY29" fmla="*/ 949326 h 977901"/>
                  <a:gd name="connsiteX30" fmla="*/ 550862 w 803275"/>
                  <a:gd name="connsiteY30" fmla="*/ 957264 h 977901"/>
                  <a:gd name="connsiteX31" fmla="*/ 530225 w 803275"/>
                  <a:gd name="connsiteY31" fmla="*/ 963614 h 977901"/>
                  <a:gd name="connsiteX32" fmla="*/ 496888 w 803275"/>
                  <a:gd name="connsiteY32" fmla="*/ 969964 h 977901"/>
                  <a:gd name="connsiteX33" fmla="*/ 454025 w 803275"/>
                  <a:gd name="connsiteY33" fmla="*/ 974726 h 977901"/>
                  <a:gd name="connsiteX34" fmla="*/ 401638 w 803275"/>
                  <a:gd name="connsiteY34" fmla="*/ 976314 h 977901"/>
                  <a:gd name="connsiteX35" fmla="*/ 341312 w 803275"/>
                  <a:gd name="connsiteY35" fmla="*/ 977901 h 977901"/>
                  <a:gd name="connsiteX36" fmla="*/ 287338 w 803275"/>
                  <a:gd name="connsiteY36" fmla="*/ 977901 h 977901"/>
                  <a:gd name="connsiteX37" fmla="*/ 238125 w 803275"/>
                  <a:gd name="connsiteY37" fmla="*/ 974726 h 977901"/>
                  <a:gd name="connsiteX38" fmla="*/ 193675 w 803275"/>
                  <a:gd name="connsiteY38" fmla="*/ 969964 h 977901"/>
                  <a:gd name="connsiteX39" fmla="*/ 160338 w 803275"/>
                  <a:gd name="connsiteY39" fmla="*/ 966789 h 977901"/>
                  <a:gd name="connsiteX40" fmla="*/ 138112 w 803275"/>
                  <a:gd name="connsiteY40" fmla="*/ 960439 h 977901"/>
                  <a:gd name="connsiteX41" fmla="*/ 123825 w 803275"/>
                  <a:gd name="connsiteY41" fmla="*/ 950914 h 977901"/>
                  <a:gd name="connsiteX42" fmla="*/ 112712 w 803275"/>
                  <a:gd name="connsiteY42" fmla="*/ 939801 h 977901"/>
                  <a:gd name="connsiteX43" fmla="*/ 107950 w 803275"/>
                  <a:gd name="connsiteY43" fmla="*/ 922339 h 977901"/>
                  <a:gd name="connsiteX44" fmla="*/ 112712 w 803275"/>
                  <a:gd name="connsiteY44" fmla="*/ 906464 h 977901"/>
                  <a:gd name="connsiteX45" fmla="*/ 123825 w 803275"/>
                  <a:gd name="connsiteY45" fmla="*/ 893763 h 977901"/>
                  <a:gd name="connsiteX46" fmla="*/ 139700 w 803275"/>
                  <a:gd name="connsiteY46" fmla="*/ 887413 h 977901"/>
                  <a:gd name="connsiteX47" fmla="*/ 161925 w 803275"/>
                  <a:gd name="connsiteY47" fmla="*/ 881063 h 977901"/>
                  <a:gd name="connsiteX48" fmla="*/ 198438 w 803275"/>
                  <a:gd name="connsiteY48" fmla="*/ 876301 h 977901"/>
                  <a:gd name="connsiteX49" fmla="*/ 241300 w 803275"/>
                  <a:gd name="connsiteY49" fmla="*/ 873126 h 977901"/>
                  <a:gd name="connsiteX50" fmla="*/ 293688 w 803275"/>
                  <a:gd name="connsiteY50" fmla="*/ 868363 h 977901"/>
                  <a:gd name="connsiteX51" fmla="*/ 293688 w 803275"/>
                  <a:gd name="connsiteY51" fmla="*/ 860426 h 977901"/>
                  <a:gd name="connsiteX52" fmla="*/ 293688 w 803275"/>
                  <a:gd name="connsiteY52" fmla="*/ 799864 h 977901"/>
                  <a:gd name="connsiteX53" fmla="*/ 261938 w 803275"/>
                  <a:gd name="connsiteY53" fmla="*/ 798513 h 977901"/>
                  <a:gd name="connsiteX54" fmla="*/ 192088 w 803275"/>
                  <a:gd name="connsiteY54" fmla="*/ 779463 h 977901"/>
                  <a:gd name="connsiteX55" fmla="*/ 125412 w 803275"/>
                  <a:gd name="connsiteY55" fmla="*/ 752476 h 977901"/>
                  <a:gd name="connsiteX56" fmla="*/ 63500 w 803275"/>
                  <a:gd name="connsiteY56" fmla="*/ 714376 h 977901"/>
                  <a:gd name="connsiteX57" fmla="*/ 6350 w 803275"/>
                  <a:gd name="connsiteY57" fmla="*/ 666751 h 977901"/>
                  <a:gd name="connsiteX58" fmla="*/ 3175 w 803275"/>
                  <a:gd name="connsiteY58" fmla="*/ 660401 h 977901"/>
                  <a:gd name="connsiteX59" fmla="*/ 0 w 803275"/>
                  <a:gd name="connsiteY59" fmla="*/ 657226 h 977901"/>
                  <a:gd name="connsiteX60" fmla="*/ 0 w 803275"/>
                  <a:gd name="connsiteY60" fmla="*/ 650876 h 977901"/>
                  <a:gd name="connsiteX61" fmla="*/ 3175 w 803275"/>
                  <a:gd name="connsiteY61" fmla="*/ 644526 h 977901"/>
                  <a:gd name="connsiteX62" fmla="*/ 6350 w 803275"/>
                  <a:gd name="connsiteY62" fmla="*/ 639763 h 977901"/>
                  <a:gd name="connsiteX63" fmla="*/ 11112 w 803275"/>
                  <a:gd name="connsiteY63" fmla="*/ 635001 h 977901"/>
                  <a:gd name="connsiteX64" fmla="*/ 17462 w 803275"/>
                  <a:gd name="connsiteY64" fmla="*/ 633413 h 977901"/>
                  <a:gd name="connsiteX65" fmla="*/ 23812 w 803275"/>
                  <a:gd name="connsiteY65" fmla="*/ 633413 h 977901"/>
                  <a:gd name="connsiteX66" fmla="*/ 30162 w 803275"/>
                  <a:gd name="connsiteY66" fmla="*/ 635001 h 977901"/>
                  <a:gd name="connsiteX67" fmla="*/ 33338 w 803275"/>
                  <a:gd name="connsiteY67" fmla="*/ 639763 h 977901"/>
                  <a:gd name="connsiteX68" fmla="*/ 85725 w 803275"/>
                  <a:gd name="connsiteY68" fmla="*/ 684213 h 977901"/>
                  <a:gd name="connsiteX69" fmla="*/ 141288 w 803275"/>
                  <a:gd name="connsiteY69" fmla="*/ 719138 h 977901"/>
                  <a:gd name="connsiteX70" fmla="*/ 204788 w 803275"/>
                  <a:gd name="connsiteY70" fmla="*/ 744538 h 977901"/>
                  <a:gd name="connsiteX71" fmla="*/ 268288 w 803275"/>
                  <a:gd name="connsiteY71" fmla="*/ 758826 h 977901"/>
                  <a:gd name="connsiteX72" fmla="*/ 293688 w 803275"/>
                  <a:gd name="connsiteY72" fmla="*/ 761188 h 977901"/>
                  <a:gd name="connsiteX73" fmla="*/ 293688 w 803275"/>
                  <a:gd name="connsiteY73" fmla="*/ 720726 h 977901"/>
                  <a:gd name="connsiteX74" fmla="*/ 298450 w 803275"/>
                  <a:gd name="connsiteY74" fmla="*/ 700088 h 977901"/>
                  <a:gd name="connsiteX75" fmla="*/ 307975 w 803275"/>
                  <a:gd name="connsiteY75" fmla="*/ 685801 h 977901"/>
                  <a:gd name="connsiteX76" fmla="*/ 325438 w 803275"/>
                  <a:gd name="connsiteY76" fmla="*/ 673101 h 977901"/>
                  <a:gd name="connsiteX77" fmla="*/ 346075 w 803275"/>
                  <a:gd name="connsiteY77" fmla="*/ 668338 h 977901"/>
                  <a:gd name="connsiteX78" fmla="*/ 363538 w 803275"/>
                  <a:gd name="connsiteY78" fmla="*/ 673101 h 977901"/>
                  <a:gd name="connsiteX79" fmla="*/ 381000 w 803275"/>
                  <a:gd name="connsiteY79" fmla="*/ 685801 h 977901"/>
                  <a:gd name="connsiteX80" fmla="*/ 390525 w 803275"/>
                  <a:gd name="connsiteY80" fmla="*/ 700088 h 977901"/>
                  <a:gd name="connsiteX81" fmla="*/ 395288 w 803275"/>
                  <a:gd name="connsiteY81" fmla="*/ 720726 h 977901"/>
                  <a:gd name="connsiteX82" fmla="*/ 395288 w 803275"/>
                  <a:gd name="connsiteY82" fmla="*/ 759582 h 977901"/>
                  <a:gd name="connsiteX83" fmla="*/ 403225 w 803275"/>
                  <a:gd name="connsiteY83" fmla="*/ 758826 h 977901"/>
                  <a:gd name="connsiteX84" fmla="*/ 469900 w 803275"/>
                  <a:gd name="connsiteY84" fmla="*/ 744538 h 977901"/>
                  <a:gd name="connsiteX85" fmla="*/ 530225 w 803275"/>
                  <a:gd name="connsiteY85" fmla="*/ 719138 h 977901"/>
                  <a:gd name="connsiteX86" fmla="*/ 588962 w 803275"/>
                  <a:gd name="connsiteY86" fmla="*/ 684213 h 977901"/>
                  <a:gd name="connsiteX87" fmla="*/ 641350 w 803275"/>
                  <a:gd name="connsiteY87" fmla="*/ 639763 h 977901"/>
                  <a:gd name="connsiteX88" fmla="*/ 684212 w 803275"/>
                  <a:gd name="connsiteY88" fmla="*/ 587376 h 977901"/>
                  <a:gd name="connsiteX89" fmla="*/ 719138 w 803275"/>
                  <a:gd name="connsiteY89" fmla="*/ 530225 h 977901"/>
                  <a:gd name="connsiteX90" fmla="*/ 744538 w 803275"/>
                  <a:gd name="connsiteY90" fmla="*/ 469900 h 977901"/>
                  <a:gd name="connsiteX91" fmla="*/ 758825 w 803275"/>
                  <a:gd name="connsiteY91" fmla="*/ 403225 h 977901"/>
                  <a:gd name="connsiteX92" fmla="*/ 765175 w 803275"/>
                  <a:gd name="connsiteY92" fmla="*/ 336550 h 977901"/>
                  <a:gd name="connsiteX93" fmla="*/ 758825 w 803275"/>
                  <a:gd name="connsiteY93" fmla="*/ 268288 h 977901"/>
                  <a:gd name="connsiteX94" fmla="*/ 744538 w 803275"/>
                  <a:gd name="connsiteY94" fmla="*/ 203200 h 977901"/>
                  <a:gd name="connsiteX95" fmla="*/ 719138 w 803275"/>
                  <a:gd name="connsiteY95" fmla="*/ 141288 h 977901"/>
                  <a:gd name="connsiteX96" fmla="*/ 684212 w 803275"/>
                  <a:gd name="connsiteY96" fmla="*/ 85725 h 977901"/>
                  <a:gd name="connsiteX97" fmla="*/ 641350 w 803275"/>
                  <a:gd name="connsiteY97" fmla="*/ 33338 h 977901"/>
                  <a:gd name="connsiteX98" fmla="*/ 636588 w 803275"/>
                  <a:gd name="connsiteY98" fmla="*/ 28575 h 977901"/>
                  <a:gd name="connsiteX99" fmla="*/ 635000 w 803275"/>
                  <a:gd name="connsiteY99" fmla="*/ 22225 h 977901"/>
                  <a:gd name="connsiteX100" fmla="*/ 635000 w 803275"/>
                  <a:gd name="connsiteY100" fmla="*/ 15875 h 977901"/>
                  <a:gd name="connsiteX101" fmla="*/ 636588 w 803275"/>
                  <a:gd name="connsiteY101" fmla="*/ 9525 h 977901"/>
                  <a:gd name="connsiteX102" fmla="*/ 641350 w 803275"/>
                  <a:gd name="connsiteY102" fmla="*/ 6350 h 977901"/>
                  <a:gd name="connsiteX103" fmla="*/ 644525 w 803275"/>
                  <a:gd name="connsiteY103" fmla="*/ 1588 h 977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803275" h="977901">
                    <a:moveTo>
                      <a:pt x="650875" y="0"/>
                    </a:moveTo>
                    <a:lnTo>
                      <a:pt x="655638" y="0"/>
                    </a:lnTo>
                    <a:lnTo>
                      <a:pt x="661988" y="1588"/>
                    </a:lnTo>
                    <a:lnTo>
                      <a:pt x="668338" y="6350"/>
                    </a:lnTo>
                    <a:lnTo>
                      <a:pt x="715962" y="61913"/>
                    </a:lnTo>
                    <a:lnTo>
                      <a:pt x="752475" y="123825"/>
                    </a:lnTo>
                    <a:lnTo>
                      <a:pt x="779462" y="190500"/>
                    </a:lnTo>
                    <a:lnTo>
                      <a:pt x="798512" y="261938"/>
                    </a:lnTo>
                    <a:lnTo>
                      <a:pt x="803275" y="336550"/>
                    </a:lnTo>
                    <a:lnTo>
                      <a:pt x="798512" y="409575"/>
                    </a:lnTo>
                    <a:lnTo>
                      <a:pt x="779462" y="479425"/>
                    </a:lnTo>
                    <a:lnTo>
                      <a:pt x="752475" y="547688"/>
                    </a:lnTo>
                    <a:lnTo>
                      <a:pt x="715962" y="611188"/>
                    </a:lnTo>
                    <a:lnTo>
                      <a:pt x="668338" y="666751"/>
                    </a:lnTo>
                    <a:lnTo>
                      <a:pt x="611188" y="714376"/>
                    </a:lnTo>
                    <a:lnTo>
                      <a:pt x="549275" y="752476"/>
                    </a:lnTo>
                    <a:lnTo>
                      <a:pt x="481012" y="779463"/>
                    </a:lnTo>
                    <a:lnTo>
                      <a:pt x="409575" y="798513"/>
                    </a:lnTo>
                    <a:lnTo>
                      <a:pt x="395288" y="799134"/>
                    </a:lnTo>
                    <a:lnTo>
                      <a:pt x="395288" y="860426"/>
                    </a:lnTo>
                    <a:lnTo>
                      <a:pt x="395288" y="868363"/>
                    </a:lnTo>
                    <a:lnTo>
                      <a:pt x="449262" y="873126"/>
                    </a:lnTo>
                    <a:lnTo>
                      <a:pt x="495300" y="876301"/>
                    </a:lnTo>
                    <a:lnTo>
                      <a:pt x="528638" y="882651"/>
                    </a:lnTo>
                    <a:lnTo>
                      <a:pt x="549275" y="889001"/>
                    </a:lnTo>
                    <a:lnTo>
                      <a:pt x="561975" y="896939"/>
                    </a:lnTo>
                    <a:lnTo>
                      <a:pt x="569912" y="909639"/>
                    </a:lnTo>
                    <a:lnTo>
                      <a:pt x="571500" y="922339"/>
                    </a:lnTo>
                    <a:lnTo>
                      <a:pt x="569912" y="936626"/>
                    </a:lnTo>
                    <a:lnTo>
                      <a:pt x="561975" y="949326"/>
                    </a:lnTo>
                    <a:lnTo>
                      <a:pt x="550862" y="957264"/>
                    </a:lnTo>
                    <a:lnTo>
                      <a:pt x="530225" y="963614"/>
                    </a:lnTo>
                    <a:lnTo>
                      <a:pt x="496888" y="969964"/>
                    </a:lnTo>
                    <a:lnTo>
                      <a:pt x="454025" y="974726"/>
                    </a:lnTo>
                    <a:lnTo>
                      <a:pt x="401638" y="976314"/>
                    </a:lnTo>
                    <a:lnTo>
                      <a:pt x="341312" y="977901"/>
                    </a:lnTo>
                    <a:lnTo>
                      <a:pt x="287338" y="977901"/>
                    </a:lnTo>
                    <a:lnTo>
                      <a:pt x="238125" y="974726"/>
                    </a:lnTo>
                    <a:lnTo>
                      <a:pt x="193675" y="969964"/>
                    </a:lnTo>
                    <a:lnTo>
                      <a:pt x="160338" y="966789"/>
                    </a:lnTo>
                    <a:lnTo>
                      <a:pt x="138112" y="960439"/>
                    </a:lnTo>
                    <a:lnTo>
                      <a:pt x="123825" y="950914"/>
                    </a:lnTo>
                    <a:lnTo>
                      <a:pt x="112712" y="939801"/>
                    </a:lnTo>
                    <a:lnTo>
                      <a:pt x="107950" y="922339"/>
                    </a:lnTo>
                    <a:lnTo>
                      <a:pt x="112712" y="906464"/>
                    </a:lnTo>
                    <a:lnTo>
                      <a:pt x="123825" y="893763"/>
                    </a:lnTo>
                    <a:lnTo>
                      <a:pt x="139700" y="887413"/>
                    </a:lnTo>
                    <a:lnTo>
                      <a:pt x="161925" y="881063"/>
                    </a:lnTo>
                    <a:lnTo>
                      <a:pt x="198438" y="876301"/>
                    </a:lnTo>
                    <a:lnTo>
                      <a:pt x="241300" y="873126"/>
                    </a:lnTo>
                    <a:lnTo>
                      <a:pt x="293688" y="868363"/>
                    </a:lnTo>
                    <a:lnTo>
                      <a:pt x="293688" y="860426"/>
                    </a:lnTo>
                    <a:lnTo>
                      <a:pt x="293688" y="799864"/>
                    </a:lnTo>
                    <a:lnTo>
                      <a:pt x="261938" y="798513"/>
                    </a:lnTo>
                    <a:lnTo>
                      <a:pt x="192088" y="779463"/>
                    </a:lnTo>
                    <a:lnTo>
                      <a:pt x="125412" y="752476"/>
                    </a:lnTo>
                    <a:lnTo>
                      <a:pt x="63500" y="714376"/>
                    </a:lnTo>
                    <a:lnTo>
                      <a:pt x="6350" y="666751"/>
                    </a:lnTo>
                    <a:lnTo>
                      <a:pt x="3175" y="660401"/>
                    </a:lnTo>
                    <a:lnTo>
                      <a:pt x="0" y="657226"/>
                    </a:lnTo>
                    <a:lnTo>
                      <a:pt x="0" y="650876"/>
                    </a:lnTo>
                    <a:lnTo>
                      <a:pt x="3175" y="644526"/>
                    </a:lnTo>
                    <a:lnTo>
                      <a:pt x="6350" y="639763"/>
                    </a:lnTo>
                    <a:lnTo>
                      <a:pt x="11112" y="635001"/>
                    </a:lnTo>
                    <a:lnTo>
                      <a:pt x="17462" y="633413"/>
                    </a:lnTo>
                    <a:lnTo>
                      <a:pt x="23812" y="633413"/>
                    </a:lnTo>
                    <a:lnTo>
                      <a:pt x="30162" y="635001"/>
                    </a:lnTo>
                    <a:lnTo>
                      <a:pt x="33338" y="639763"/>
                    </a:lnTo>
                    <a:lnTo>
                      <a:pt x="85725" y="684213"/>
                    </a:lnTo>
                    <a:lnTo>
                      <a:pt x="141288" y="719138"/>
                    </a:lnTo>
                    <a:lnTo>
                      <a:pt x="204788" y="744538"/>
                    </a:lnTo>
                    <a:lnTo>
                      <a:pt x="268288" y="758826"/>
                    </a:lnTo>
                    <a:lnTo>
                      <a:pt x="293688" y="761188"/>
                    </a:lnTo>
                    <a:lnTo>
                      <a:pt x="293688" y="720726"/>
                    </a:lnTo>
                    <a:lnTo>
                      <a:pt x="298450" y="700088"/>
                    </a:lnTo>
                    <a:lnTo>
                      <a:pt x="307975" y="685801"/>
                    </a:lnTo>
                    <a:lnTo>
                      <a:pt x="325438" y="673101"/>
                    </a:lnTo>
                    <a:lnTo>
                      <a:pt x="346075" y="668338"/>
                    </a:lnTo>
                    <a:lnTo>
                      <a:pt x="363538" y="673101"/>
                    </a:lnTo>
                    <a:lnTo>
                      <a:pt x="381000" y="685801"/>
                    </a:lnTo>
                    <a:lnTo>
                      <a:pt x="390525" y="700088"/>
                    </a:lnTo>
                    <a:lnTo>
                      <a:pt x="395288" y="720726"/>
                    </a:lnTo>
                    <a:lnTo>
                      <a:pt x="395288" y="759582"/>
                    </a:lnTo>
                    <a:lnTo>
                      <a:pt x="403225" y="758826"/>
                    </a:lnTo>
                    <a:lnTo>
                      <a:pt x="469900" y="744538"/>
                    </a:lnTo>
                    <a:lnTo>
                      <a:pt x="530225" y="719138"/>
                    </a:lnTo>
                    <a:lnTo>
                      <a:pt x="588962" y="684213"/>
                    </a:lnTo>
                    <a:lnTo>
                      <a:pt x="641350" y="639763"/>
                    </a:lnTo>
                    <a:lnTo>
                      <a:pt x="684212" y="587376"/>
                    </a:lnTo>
                    <a:lnTo>
                      <a:pt x="719138" y="530225"/>
                    </a:lnTo>
                    <a:lnTo>
                      <a:pt x="744538" y="469900"/>
                    </a:lnTo>
                    <a:lnTo>
                      <a:pt x="758825" y="403225"/>
                    </a:lnTo>
                    <a:lnTo>
                      <a:pt x="765175" y="336550"/>
                    </a:lnTo>
                    <a:lnTo>
                      <a:pt x="758825" y="268288"/>
                    </a:lnTo>
                    <a:lnTo>
                      <a:pt x="744538" y="203200"/>
                    </a:lnTo>
                    <a:lnTo>
                      <a:pt x="719138" y="141288"/>
                    </a:lnTo>
                    <a:lnTo>
                      <a:pt x="684212" y="85725"/>
                    </a:lnTo>
                    <a:lnTo>
                      <a:pt x="641350" y="33338"/>
                    </a:lnTo>
                    <a:lnTo>
                      <a:pt x="636588" y="28575"/>
                    </a:lnTo>
                    <a:lnTo>
                      <a:pt x="635000" y="22225"/>
                    </a:lnTo>
                    <a:lnTo>
                      <a:pt x="635000" y="15875"/>
                    </a:lnTo>
                    <a:lnTo>
                      <a:pt x="636588" y="9525"/>
                    </a:lnTo>
                    <a:lnTo>
                      <a:pt x="641350" y="6350"/>
                    </a:lnTo>
                    <a:lnTo>
                      <a:pt x="644525" y="1588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208" name="그룹 207"/>
              <p:cNvGrpSpPr/>
              <p:nvPr/>
            </p:nvGrpSpPr>
            <p:grpSpPr>
              <a:xfrm>
                <a:off x="9831315" y="2967037"/>
                <a:ext cx="798658" cy="796926"/>
                <a:chOff x="9864725" y="3000375"/>
                <a:chExt cx="731838" cy="730250"/>
              </a:xfrm>
            </p:grpSpPr>
            <p:sp>
              <p:nvSpPr>
                <p:cNvPr id="209" name="Freeform 62"/>
                <p:cNvSpPr>
                  <a:spLocks/>
                </p:cNvSpPr>
                <p:nvPr/>
              </p:nvSpPr>
              <p:spPr bwMode="auto">
                <a:xfrm>
                  <a:off x="9864725" y="3000375"/>
                  <a:ext cx="731838" cy="730250"/>
                </a:xfrm>
                <a:custGeom>
                  <a:avLst/>
                  <a:gdLst>
                    <a:gd name="T0" fmla="*/ 230 w 461"/>
                    <a:gd name="T1" fmla="*/ 0 h 460"/>
                    <a:gd name="T2" fmla="*/ 271 w 461"/>
                    <a:gd name="T3" fmla="*/ 3 h 460"/>
                    <a:gd name="T4" fmla="*/ 310 w 461"/>
                    <a:gd name="T5" fmla="*/ 14 h 460"/>
                    <a:gd name="T6" fmla="*/ 347 w 461"/>
                    <a:gd name="T7" fmla="*/ 31 h 460"/>
                    <a:gd name="T8" fmla="*/ 378 w 461"/>
                    <a:gd name="T9" fmla="*/ 53 h 460"/>
                    <a:gd name="T10" fmla="*/ 406 w 461"/>
                    <a:gd name="T11" fmla="*/ 81 h 460"/>
                    <a:gd name="T12" fmla="*/ 429 w 461"/>
                    <a:gd name="T13" fmla="*/ 113 h 460"/>
                    <a:gd name="T14" fmla="*/ 446 w 461"/>
                    <a:gd name="T15" fmla="*/ 149 h 460"/>
                    <a:gd name="T16" fmla="*/ 457 w 461"/>
                    <a:gd name="T17" fmla="*/ 188 h 460"/>
                    <a:gd name="T18" fmla="*/ 461 w 461"/>
                    <a:gd name="T19" fmla="*/ 230 h 460"/>
                    <a:gd name="T20" fmla="*/ 457 w 461"/>
                    <a:gd name="T21" fmla="*/ 271 h 460"/>
                    <a:gd name="T22" fmla="*/ 446 w 461"/>
                    <a:gd name="T23" fmla="*/ 310 h 460"/>
                    <a:gd name="T24" fmla="*/ 429 w 461"/>
                    <a:gd name="T25" fmla="*/ 346 h 460"/>
                    <a:gd name="T26" fmla="*/ 406 w 461"/>
                    <a:gd name="T27" fmla="*/ 378 h 460"/>
                    <a:gd name="T28" fmla="*/ 378 w 461"/>
                    <a:gd name="T29" fmla="*/ 405 h 460"/>
                    <a:gd name="T30" fmla="*/ 347 w 461"/>
                    <a:gd name="T31" fmla="*/ 429 h 460"/>
                    <a:gd name="T32" fmla="*/ 310 w 461"/>
                    <a:gd name="T33" fmla="*/ 446 h 460"/>
                    <a:gd name="T34" fmla="*/ 271 w 461"/>
                    <a:gd name="T35" fmla="*/ 456 h 460"/>
                    <a:gd name="T36" fmla="*/ 230 w 461"/>
                    <a:gd name="T37" fmla="*/ 460 h 460"/>
                    <a:gd name="T38" fmla="*/ 188 w 461"/>
                    <a:gd name="T39" fmla="*/ 456 h 460"/>
                    <a:gd name="T40" fmla="*/ 149 w 461"/>
                    <a:gd name="T41" fmla="*/ 446 h 460"/>
                    <a:gd name="T42" fmla="*/ 114 w 461"/>
                    <a:gd name="T43" fmla="*/ 429 h 460"/>
                    <a:gd name="T44" fmla="*/ 81 w 461"/>
                    <a:gd name="T45" fmla="*/ 405 h 460"/>
                    <a:gd name="T46" fmla="*/ 54 w 461"/>
                    <a:gd name="T47" fmla="*/ 378 h 460"/>
                    <a:gd name="T48" fmla="*/ 31 w 461"/>
                    <a:gd name="T49" fmla="*/ 346 h 460"/>
                    <a:gd name="T50" fmla="*/ 14 w 461"/>
                    <a:gd name="T51" fmla="*/ 310 h 460"/>
                    <a:gd name="T52" fmla="*/ 4 w 461"/>
                    <a:gd name="T53" fmla="*/ 271 h 460"/>
                    <a:gd name="T54" fmla="*/ 0 w 461"/>
                    <a:gd name="T55" fmla="*/ 230 h 460"/>
                    <a:gd name="T56" fmla="*/ 4 w 461"/>
                    <a:gd name="T57" fmla="*/ 188 h 460"/>
                    <a:gd name="T58" fmla="*/ 14 w 461"/>
                    <a:gd name="T59" fmla="*/ 149 h 460"/>
                    <a:gd name="T60" fmla="*/ 31 w 461"/>
                    <a:gd name="T61" fmla="*/ 113 h 460"/>
                    <a:gd name="T62" fmla="*/ 54 w 461"/>
                    <a:gd name="T63" fmla="*/ 81 h 460"/>
                    <a:gd name="T64" fmla="*/ 81 w 461"/>
                    <a:gd name="T65" fmla="*/ 53 h 460"/>
                    <a:gd name="T66" fmla="*/ 114 w 461"/>
                    <a:gd name="T67" fmla="*/ 31 h 460"/>
                    <a:gd name="T68" fmla="*/ 149 w 461"/>
                    <a:gd name="T69" fmla="*/ 14 h 460"/>
                    <a:gd name="T70" fmla="*/ 188 w 461"/>
                    <a:gd name="T71" fmla="*/ 3 h 460"/>
                    <a:gd name="T72" fmla="*/ 230 w 461"/>
                    <a:gd name="T73" fmla="*/ 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61" h="460">
                      <a:moveTo>
                        <a:pt x="230" y="0"/>
                      </a:moveTo>
                      <a:lnTo>
                        <a:pt x="271" y="3"/>
                      </a:lnTo>
                      <a:lnTo>
                        <a:pt x="310" y="14"/>
                      </a:lnTo>
                      <a:lnTo>
                        <a:pt x="347" y="31"/>
                      </a:lnTo>
                      <a:lnTo>
                        <a:pt x="378" y="53"/>
                      </a:lnTo>
                      <a:lnTo>
                        <a:pt x="406" y="81"/>
                      </a:lnTo>
                      <a:lnTo>
                        <a:pt x="429" y="113"/>
                      </a:lnTo>
                      <a:lnTo>
                        <a:pt x="446" y="149"/>
                      </a:lnTo>
                      <a:lnTo>
                        <a:pt x="457" y="188"/>
                      </a:lnTo>
                      <a:lnTo>
                        <a:pt x="461" y="230"/>
                      </a:lnTo>
                      <a:lnTo>
                        <a:pt x="457" y="271"/>
                      </a:lnTo>
                      <a:lnTo>
                        <a:pt x="446" y="310"/>
                      </a:lnTo>
                      <a:lnTo>
                        <a:pt x="429" y="346"/>
                      </a:lnTo>
                      <a:lnTo>
                        <a:pt x="406" y="378"/>
                      </a:lnTo>
                      <a:lnTo>
                        <a:pt x="378" y="405"/>
                      </a:lnTo>
                      <a:lnTo>
                        <a:pt x="347" y="429"/>
                      </a:lnTo>
                      <a:lnTo>
                        <a:pt x="310" y="446"/>
                      </a:lnTo>
                      <a:lnTo>
                        <a:pt x="271" y="456"/>
                      </a:lnTo>
                      <a:lnTo>
                        <a:pt x="230" y="460"/>
                      </a:lnTo>
                      <a:lnTo>
                        <a:pt x="188" y="456"/>
                      </a:lnTo>
                      <a:lnTo>
                        <a:pt x="149" y="446"/>
                      </a:lnTo>
                      <a:lnTo>
                        <a:pt x="114" y="429"/>
                      </a:lnTo>
                      <a:lnTo>
                        <a:pt x="81" y="405"/>
                      </a:lnTo>
                      <a:lnTo>
                        <a:pt x="54" y="378"/>
                      </a:lnTo>
                      <a:lnTo>
                        <a:pt x="31" y="346"/>
                      </a:lnTo>
                      <a:lnTo>
                        <a:pt x="14" y="310"/>
                      </a:lnTo>
                      <a:lnTo>
                        <a:pt x="4" y="271"/>
                      </a:lnTo>
                      <a:lnTo>
                        <a:pt x="0" y="230"/>
                      </a:lnTo>
                      <a:lnTo>
                        <a:pt x="4" y="188"/>
                      </a:lnTo>
                      <a:lnTo>
                        <a:pt x="14" y="149"/>
                      </a:lnTo>
                      <a:lnTo>
                        <a:pt x="31" y="113"/>
                      </a:lnTo>
                      <a:lnTo>
                        <a:pt x="54" y="81"/>
                      </a:lnTo>
                      <a:lnTo>
                        <a:pt x="81" y="53"/>
                      </a:lnTo>
                      <a:lnTo>
                        <a:pt x="114" y="31"/>
                      </a:lnTo>
                      <a:lnTo>
                        <a:pt x="149" y="14"/>
                      </a:lnTo>
                      <a:lnTo>
                        <a:pt x="188" y="3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7DD2ED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10" name="Freeform 89"/>
                <p:cNvSpPr>
                  <a:spLocks/>
                </p:cNvSpPr>
                <p:nvPr/>
              </p:nvSpPr>
              <p:spPr bwMode="auto">
                <a:xfrm>
                  <a:off x="9974262" y="3146425"/>
                  <a:ext cx="341313" cy="560388"/>
                </a:xfrm>
                <a:custGeom>
                  <a:avLst/>
                  <a:gdLst>
                    <a:gd name="T0" fmla="*/ 127 w 215"/>
                    <a:gd name="T1" fmla="*/ 0 h 353"/>
                    <a:gd name="T2" fmla="*/ 140 w 215"/>
                    <a:gd name="T3" fmla="*/ 8 h 353"/>
                    <a:gd name="T4" fmla="*/ 146 w 215"/>
                    <a:gd name="T5" fmla="*/ 14 h 353"/>
                    <a:gd name="T6" fmla="*/ 161 w 215"/>
                    <a:gd name="T7" fmla="*/ 25 h 353"/>
                    <a:gd name="T8" fmla="*/ 182 w 215"/>
                    <a:gd name="T9" fmla="*/ 35 h 353"/>
                    <a:gd name="T10" fmla="*/ 199 w 215"/>
                    <a:gd name="T11" fmla="*/ 45 h 353"/>
                    <a:gd name="T12" fmla="*/ 199 w 215"/>
                    <a:gd name="T13" fmla="*/ 57 h 353"/>
                    <a:gd name="T14" fmla="*/ 182 w 215"/>
                    <a:gd name="T15" fmla="*/ 74 h 353"/>
                    <a:gd name="T16" fmla="*/ 159 w 215"/>
                    <a:gd name="T17" fmla="*/ 96 h 353"/>
                    <a:gd name="T18" fmla="*/ 140 w 215"/>
                    <a:gd name="T19" fmla="*/ 120 h 353"/>
                    <a:gd name="T20" fmla="*/ 135 w 215"/>
                    <a:gd name="T21" fmla="*/ 141 h 353"/>
                    <a:gd name="T22" fmla="*/ 152 w 215"/>
                    <a:gd name="T23" fmla="*/ 152 h 353"/>
                    <a:gd name="T24" fmla="*/ 181 w 215"/>
                    <a:gd name="T25" fmla="*/ 158 h 353"/>
                    <a:gd name="T26" fmla="*/ 206 w 215"/>
                    <a:gd name="T27" fmla="*/ 161 h 353"/>
                    <a:gd name="T28" fmla="*/ 215 w 215"/>
                    <a:gd name="T29" fmla="*/ 172 h 353"/>
                    <a:gd name="T30" fmla="*/ 207 w 215"/>
                    <a:gd name="T31" fmla="*/ 188 h 353"/>
                    <a:gd name="T32" fmla="*/ 182 w 215"/>
                    <a:gd name="T33" fmla="*/ 196 h 353"/>
                    <a:gd name="T34" fmla="*/ 147 w 215"/>
                    <a:gd name="T35" fmla="*/ 210 h 353"/>
                    <a:gd name="T36" fmla="*/ 125 w 215"/>
                    <a:gd name="T37" fmla="*/ 223 h 353"/>
                    <a:gd name="T38" fmla="*/ 118 w 215"/>
                    <a:gd name="T39" fmla="*/ 236 h 353"/>
                    <a:gd name="T40" fmla="*/ 133 w 215"/>
                    <a:gd name="T41" fmla="*/ 256 h 353"/>
                    <a:gd name="T42" fmla="*/ 151 w 215"/>
                    <a:gd name="T43" fmla="*/ 273 h 353"/>
                    <a:gd name="T44" fmla="*/ 172 w 215"/>
                    <a:gd name="T45" fmla="*/ 290 h 353"/>
                    <a:gd name="T46" fmla="*/ 188 w 215"/>
                    <a:gd name="T47" fmla="*/ 307 h 353"/>
                    <a:gd name="T48" fmla="*/ 192 w 215"/>
                    <a:gd name="T49" fmla="*/ 321 h 353"/>
                    <a:gd name="T50" fmla="*/ 176 w 215"/>
                    <a:gd name="T51" fmla="*/ 330 h 353"/>
                    <a:gd name="T52" fmla="*/ 135 w 215"/>
                    <a:gd name="T53" fmla="*/ 334 h 353"/>
                    <a:gd name="T54" fmla="*/ 99 w 215"/>
                    <a:gd name="T55" fmla="*/ 345 h 353"/>
                    <a:gd name="T56" fmla="*/ 80 w 215"/>
                    <a:gd name="T57" fmla="*/ 353 h 353"/>
                    <a:gd name="T58" fmla="*/ 12 w 215"/>
                    <a:gd name="T59" fmla="*/ 313 h 353"/>
                    <a:gd name="T60" fmla="*/ 16 w 215"/>
                    <a:gd name="T61" fmla="*/ 307 h 353"/>
                    <a:gd name="T62" fmla="*/ 45 w 215"/>
                    <a:gd name="T63" fmla="*/ 271 h 353"/>
                    <a:gd name="T64" fmla="*/ 59 w 215"/>
                    <a:gd name="T65" fmla="*/ 248 h 353"/>
                    <a:gd name="T66" fmla="*/ 51 w 215"/>
                    <a:gd name="T67" fmla="*/ 227 h 353"/>
                    <a:gd name="T68" fmla="*/ 29 w 215"/>
                    <a:gd name="T69" fmla="*/ 211 h 353"/>
                    <a:gd name="T70" fmla="*/ 10 w 215"/>
                    <a:gd name="T71" fmla="*/ 197 h 353"/>
                    <a:gd name="T72" fmla="*/ 0 w 215"/>
                    <a:gd name="T73" fmla="*/ 177 h 353"/>
                    <a:gd name="T74" fmla="*/ 11 w 215"/>
                    <a:gd name="T75" fmla="*/ 155 h 353"/>
                    <a:gd name="T76" fmla="*/ 32 w 215"/>
                    <a:gd name="T77" fmla="*/ 143 h 353"/>
                    <a:gd name="T78" fmla="*/ 55 w 215"/>
                    <a:gd name="T79" fmla="*/ 137 h 353"/>
                    <a:gd name="T80" fmla="*/ 74 w 215"/>
                    <a:gd name="T81" fmla="*/ 127 h 353"/>
                    <a:gd name="T82" fmla="*/ 79 w 215"/>
                    <a:gd name="T83" fmla="*/ 101 h 353"/>
                    <a:gd name="T84" fmla="*/ 74 w 215"/>
                    <a:gd name="T85" fmla="*/ 67 h 353"/>
                    <a:gd name="T86" fmla="*/ 87 w 215"/>
                    <a:gd name="T87" fmla="*/ 28 h 353"/>
                    <a:gd name="T88" fmla="*/ 108 w 215"/>
                    <a:gd name="T89" fmla="*/ 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5" h="353">
                      <a:moveTo>
                        <a:pt x="118" y="0"/>
                      </a:moveTo>
                      <a:lnTo>
                        <a:pt x="127" y="0"/>
                      </a:lnTo>
                      <a:lnTo>
                        <a:pt x="135" y="4"/>
                      </a:lnTo>
                      <a:lnTo>
                        <a:pt x="140" y="8"/>
                      </a:lnTo>
                      <a:lnTo>
                        <a:pt x="144" y="12"/>
                      </a:lnTo>
                      <a:lnTo>
                        <a:pt x="146" y="14"/>
                      </a:lnTo>
                      <a:lnTo>
                        <a:pt x="152" y="20"/>
                      </a:lnTo>
                      <a:lnTo>
                        <a:pt x="161" y="25"/>
                      </a:lnTo>
                      <a:lnTo>
                        <a:pt x="172" y="31"/>
                      </a:lnTo>
                      <a:lnTo>
                        <a:pt x="182" y="35"/>
                      </a:lnTo>
                      <a:lnTo>
                        <a:pt x="193" y="40"/>
                      </a:lnTo>
                      <a:lnTo>
                        <a:pt x="199" y="45"/>
                      </a:lnTo>
                      <a:lnTo>
                        <a:pt x="202" y="50"/>
                      </a:lnTo>
                      <a:lnTo>
                        <a:pt x="199" y="57"/>
                      </a:lnTo>
                      <a:lnTo>
                        <a:pt x="193" y="65"/>
                      </a:lnTo>
                      <a:lnTo>
                        <a:pt x="182" y="74"/>
                      </a:lnTo>
                      <a:lnTo>
                        <a:pt x="171" y="84"/>
                      </a:lnTo>
                      <a:lnTo>
                        <a:pt x="159" y="96"/>
                      </a:lnTo>
                      <a:lnTo>
                        <a:pt x="148" y="108"/>
                      </a:lnTo>
                      <a:lnTo>
                        <a:pt x="140" y="120"/>
                      </a:lnTo>
                      <a:lnTo>
                        <a:pt x="135" y="131"/>
                      </a:lnTo>
                      <a:lnTo>
                        <a:pt x="135" y="141"/>
                      </a:lnTo>
                      <a:lnTo>
                        <a:pt x="140" y="147"/>
                      </a:lnTo>
                      <a:lnTo>
                        <a:pt x="152" y="152"/>
                      </a:lnTo>
                      <a:lnTo>
                        <a:pt x="167" y="156"/>
                      </a:lnTo>
                      <a:lnTo>
                        <a:pt x="181" y="158"/>
                      </a:lnTo>
                      <a:lnTo>
                        <a:pt x="194" y="159"/>
                      </a:lnTo>
                      <a:lnTo>
                        <a:pt x="206" y="161"/>
                      </a:lnTo>
                      <a:lnTo>
                        <a:pt x="214" y="165"/>
                      </a:lnTo>
                      <a:lnTo>
                        <a:pt x="215" y="172"/>
                      </a:lnTo>
                      <a:lnTo>
                        <a:pt x="214" y="181"/>
                      </a:lnTo>
                      <a:lnTo>
                        <a:pt x="207" y="188"/>
                      </a:lnTo>
                      <a:lnTo>
                        <a:pt x="197" y="192"/>
                      </a:lnTo>
                      <a:lnTo>
                        <a:pt x="182" y="196"/>
                      </a:lnTo>
                      <a:lnTo>
                        <a:pt x="164" y="203"/>
                      </a:lnTo>
                      <a:lnTo>
                        <a:pt x="147" y="210"/>
                      </a:lnTo>
                      <a:lnTo>
                        <a:pt x="134" y="216"/>
                      </a:lnTo>
                      <a:lnTo>
                        <a:pt x="125" y="223"/>
                      </a:lnTo>
                      <a:lnTo>
                        <a:pt x="119" y="230"/>
                      </a:lnTo>
                      <a:lnTo>
                        <a:pt x="118" y="236"/>
                      </a:lnTo>
                      <a:lnTo>
                        <a:pt x="122" y="245"/>
                      </a:lnTo>
                      <a:lnTo>
                        <a:pt x="133" y="256"/>
                      </a:lnTo>
                      <a:lnTo>
                        <a:pt x="142" y="264"/>
                      </a:lnTo>
                      <a:lnTo>
                        <a:pt x="151" y="273"/>
                      </a:lnTo>
                      <a:lnTo>
                        <a:pt x="161" y="281"/>
                      </a:lnTo>
                      <a:lnTo>
                        <a:pt x="172" y="290"/>
                      </a:lnTo>
                      <a:lnTo>
                        <a:pt x="181" y="299"/>
                      </a:lnTo>
                      <a:lnTo>
                        <a:pt x="188" y="307"/>
                      </a:lnTo>
                      <a:lnTo>
                        <a:pt x="192" y="315"/>
                      </a:lnTo>
                      <a:lnTo>
                        <a:pt x="192" y="321"/>
                      </a:lnTo>
                      <a:lnTo>
                        <a:pt x="186" y="326"/>
                      </a:lnTo>
                      <a:lnTo>
                        <a:pt x="176" y="330"/>
                      </a:lnTo>
                      <a:lnTo>
                        <a:pt x="160" y="332"/>
                      </a:lnTo>
                      <a:lnTo>
                        <a:pt x="135" y="334"/>
                      </a:lnTo>
                      <a:lnTo>
                        <a:pt x="114" y="338"/>
                      </a:lnTo>
                      <a:lnTo>
                        <a:pt x="99" y="345"/>
                      </a:lnTo>
                      <a:lnTo>
                        <a:pt x="87" y="350"/>
                      </a:lnTo>
                      <a:lnTo>
                        <a:pt x="80" y="353"/>
                      </a:lnTo>
                      <a:lnTo>
                        <a:pt x="45" y="337"/>
                      </a:lnTo>
                      <a:lnTo>
                        <a:pt x="12" y="313"/>
                      </a:lnTo>
                      <a:lnTo>
                        <a:pt x="12" y="313"/>
                      </a:lnTo>
                      <a:lnTo>
                        <a:pt x="16" y="307"/>
                      </a:lnTo>
                      <a:lnTo>
                        <a:pt x="30" y="287"/>
                      </a:lnTo>
                      <a:lnTo>
                        <a:pt x="45" y="271"/>
                      </a:lnTo>
                      <a:lnTo>
                        <a:pt x="54" y="258"/>
                      </a:lnTo>
                      <a:lnTo>
                        <a:pt x="59" y="248"/>
                      </a:lnTo>
                      <a:lnTo>
                        <a:pt x="59" y="237"/>
                      </a:lnTo>
                      <a:lnTo>
                        <a:pt x="51" y="227"/>
                      </a:lnTo>
                      <a:lnTo>
                        <a:pt x="41" y="218"/>
                      </a:lnTo>
                      <a:lnTo>
                        <a:pt x="29" y="211"/>
                      </a:lnTo>
                      <a:lnTo>
                        <a:pt x="19" y="203"/>
                      </a:lnTo>
                      <a:lnTo>
                        <a:pt x="10" y="197"/>
                      </a:lnTo>
                      <a:lnTo>
                        <a:pt x="3" y="188"/>
                      </a:lnTo>
                      <a:lnTo>
                        <a:pt x="0" y="177"/>
                      </a:lnTo>
                      <a:lnTo>
                        <a:pt x="3" y="165"/>
                      </a:lnTo>
                      <a:lnTo>
                        <a:pt x="11" y="155"/>
                      </a:lnTo>
                      <a:lnTo>
                        <a:pt x="21" y="147"/>
                      </a:lnTo>
                      <a:lnTo>
                        <a:pt x="32" y="143"/>
                      </a:lnTo>
                      <a:lnTo>
                        <a:pt x="45" y="139"/>
                      </a:lnTo>
                      <a:lnTo>
                        <a:pt x="55" y="137"/>
                      </a:lnTo>
                      <a:lnTo>
                        <a:pt x="66" y="133"/>
                      </a:lnTo>
                      <a:lnTo>
                        <a:pt x="74" y="127"/>
                      </a:lnTo>
                      <a:lnTo>
                        <a:pt x="78" y="120"/>
                      </a:lnTo>
                      <a:lnTo>
                        <a:pt x="79" y="101"/>
                      </a:lnTo>
                      <a:lnTo>
                        <a:pt x="76" y="84"/>
                      </a:lnTo>
                      <a:lnTo>
                        <a:pt x="74" y="67"/>
                      </a:lnTo>
                      <a:lnTo>
                        <a:pt x="76" y="52"/>
                      </a:lnTo>
                      <a:lnTo>
                        <a:pt x="87" y="28"/>
                      </a:lnTo>
                      <a:lnTo>
                        <a:pt x="97" y="12"/>
                      </a:lnTo>
                      <a:lnTo>
                        <a:pt x="108" y="3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11" name="Freeform 90"/>
                <p:cNvSpPr>
                  <a:spLocks/>
                </p:cNvSpPr>
                <p:nvPr/>
              </p:nvSpPr>
              <p:spPr bwMode="auto">
                <a:xfrm>
                  <a:off x="10255250" y="3035300"/>
                  <a:ext cx="339725" cy="423863"/>
                </a:xfrm>
                <a:custGeom>
                  <a:avLst/>
                  <a:gdLst>
                    <a:gd name="T0" fmla="*/ 68 w 214"/>
                    <a:gd name="T1" fmla="*/ 0 h 267"/>
                    <a:gd name="T2" fmla="*/ 84 w 214"/>
                    <a:gd name="T3" fmla="*/ 1 h 267"/>
                    <a:gd name="T4" fmla="*/ 132 w 214"/>
                    <a:gd name="T5" fmla="*/ 31 h 267"/>
                    <a:gd name="T6" fmla="*/ 183 w 214"/>
                    <a:gd name="T7" fmla="*/ 91 h 267"/>
                    <a:gd name="T8" fmla="*/ 211 w 214"/>
                    <a:gd name="T9" fmla="*/ 166 h 267"/>
                    <a:gd name="T10" fmla="*/ 212 w 214"/>
                    <a:gd name="T11" fmla="*/ 201 h 267"/>
                    <a:gd name="T12" fmla="*/ 203 w 214"/>
                    <a:gd name="T13" fmla="*/ 190 h 267"/>
                    <a:gd name="T14" fmla="*/ 187 w 214"/>
                    <a:gd name="T15" fmla="*/ 177 h 267"/>
                    <a:gd name="T16" fmla="*/ 166 w 214"/>
                    <a:gd name="T17" fmla="*/ 174 h 267"/>
                    <a:gd name="T18" fmla="*/ 152 w 214"/>
                    <a:gd name="T19" fmla="*/ 186 h 267"/>
                    <a:gd name="T20" fmla="*/ 149 w 214"/>
                    <a:gd name="T21" fmla="*/ 209 h 267"/>
                    <a:gd name="T22" fmla="*/ 149 w 214"/>
                    <a:gd name="T23" fmla="*/ 235 h 267"/>
                    <a:gd name="T24" fmla="*/ 144 w 214"/>
                    <a:gd name="T25" fmla="*/ 256 h 267"/>
                    <a:gd name="T26" fmla="*/ 123 w 214"/>
                    <a:gd name="T27" fmla="*/ 267 h 267"/>
                    <a:gd name="T28" fmla="*/ 105 w 214"/>
                    <a:gd name="T29" fmla="*/ 263 h 267"/>
                    <a:gd name="T30" fmla="*/ 100 w 214"/>
                    <a:gd name="T31" fmla="*/ 249 h 267"/>
                    <a:gd name="T32" fmla="*/ 104 w 214"/>
                    <a:gd name="T33" fmla="*/ 229 h 267"/>
                    <a:gd name="T34" fmla="*/ 110 w 214"/>
                    <a:gd name="T35" fmla="*/ 208 h 267"/>
                    <a:gd name="T36" fmla="*/ 114 w 214"/>
                    <a:gd name="T37" fmla="*/ 191 h 267"/>
                    <a:gd name="T38" fmla="*/ 104 w 214"/>
                    <a:gd name="T39" fmla="*/ 186 h 267"/>
                    <a:gd name="T40" fmla="*/ 81 w 214"/>
                    <a:gd name="T41" fmla="*/ 188 h 267"/>
                    <a:gd name="T42" fmla="*/ 55 w 214"/>
                    <a:gd name="T43" fmla="*/ 194 h 267"/>
                    <a:gd name="T44" fmla="*/ 28 w 214"/>
                    <a:gd name="T45" fmla="*/ 195 h 267"/>
                    <a:gd name="T46" fmla="*/ 13 w 214"/>
                    <a:gd name="T47" fmla="*/ 184 h 267"/>
                    <a:gd name="T48" fmla="*/ 16 w 214"/>
                    <a:gd name="T49" fmla="*/ 167 h 267"/>
                    <a:gd name="T50" fmla="*/ 39 w 214"/>
                    <a:gd name="T51" fmla="*/ 150 h 267"/>
                    <a:gd name="T52" fmla="*/ 70 w 214"/>
                    <a:gd name="T53" fmla="*/ 142 h 267"/>
                    <a:gd name="T54" fmla="*/ 70 w 214"/>
                    <a:gd name="T55" fmla="*/ 127 h 267"/>
                    <a:gd name="T56" fmla="*/ 51 w 214"/>
                    <a:gd name="T57" fmla="*/ 101 h 267"/>
                    <a:gd name="T58" fmla="*/ 25 w 214"/>
                    <a:gd name="T59" fmla="*/ 67 h 267"/>
                    <a:gd name="T60" fmla="*/ 1 w 214"/>
                    <a:gd name="T61" fmla="*/ 33 h 267"/>
                    <a:gd name="T62" fmla="*/ 3 w 214"/>
                    <a:gd name="T63" fmla="*/ 13 h 267"/>
                    <a:gd name="T64" fmla="*/ 20 w 214"/>
                    <a:gd name="T65" fmla="*/ 2 h 267"/>
                    <a:gd name="T66" fmla="*/ 45 w 214"/>
                    <a:gd name="T67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4" h="267">
                      <a:moveTo>
                        <a:pt x="56" y="0"/>
                      </a:moveTo>
                      <a:lnTo>
                        <a:pt x="68" y="0"/>
                      </a:lnTo>
                      <a:lnTo>
                        <a:pt x="79" y="1"/>
                      </a:lnTo>
                      <a:lnTo>
                        <a:pt x="84" y="1"/>
                      </a:lnTo>
                      <a:lnTo>
                        <a:pt x="101" y="9"/>
                      </a:lnTo>
                      <a:lnTo>
                        <a:pt x="132" y="31"/>
                      </a:lnTo>
                      <a:lnTo>
                        <a:pt x="160" y="59"/>
                      </a:lnTo>
                      <a:lnTo>
                        <a:pt x="183" y="91"/>
                      </a:lnTo>
                      <a:lnTo>
                        <a:pt x="200" y="127"/>
                      </a:lnTo>
                      <a:lnTo>
                        <a:pt x="211" y="166"/>
                      </a:lnTo>
                      <a:lnTo>
                        <a:pt x="214" y="203"/>
                      </a:lnTo>
                      <a:lnTo>
                        <a:pt x="212" y="201"/>
                      </a:lnTo>
                      <a:lnTo>
                        <a:pt x="208" y="196"/>
                      </a:lnTo>
                      <a:lnTo>
                        <a:pt x="203" y="190"/>
                      </a:lnTo>
                      <a:lnTo>
                        <a:pt x="195" y="182"/>
                      </a:lnTo>
                      <a:lnTo>
                        <a:pt x="187" y="177"/>
                      </a:lnTo>
                      <a:lnTo>
                        <a:pt x="177" y="173"/>
                      </a:lnTo>
                      <a:lnTo>
                        <a:pt x="166" y="174"/>
                      </a:lnTo>
                      <a:lnTo>
                        <a:pt x="157" y="178"/>
                      </a:lnTo>
                      <a:lnTo>
                        <a:pt x="152" y="186"/>
                      </a:lnTo>
                      <a:lnTo>
                        <a:pt x="151" y="197"/>
                      </a:lnTo>
                      <a:lnTo>
                        <a:pt x="149" y="209"/>
                      </a:lnTo>
                      <a:lnTo>
                        <a:pt x="151" y="222"/>
                      </a:lnTo>
                      <a:lnTo>
                        <a:pt x="149" y="235"/>
                      </a:lnTo>
                      <a:lnTo>
                        <a:pt x="148" y="247"/>
                      </a:lnTo>
                      <a:lnTo>
                        <a:pt x="144" y="256"/>
                      </a:lnTo>
                      <a:lnTo>
                        <a:pt x="136" y="264"/>
                      </a:lnTo>
                      <a:lnTo>
                        <a:pt x="123" y="267"/>
                      </a:lnTo>
                      <a:lnTo>
                        <a:pt x="111" y="267"/>
                      </a:lnTo>
                      <a:lnTo>
                        <a:pt x="105" y="263"/>
                      </a:lnTo>
                      <a:lnTo>
                        <a:pt x="101" y="256"/>
                      </a:lnTo>
                      <a:lnTo>
                        <a:pt x="100" y="249"/>
                      </a:lnTo>
                      <a:lnTo>
                        <a:pt x="101" y="239"/>
                      </a:lnTo>
                      <a:lnTo>
                        <a:pt x="104" y="229"/>
                      </a:lnTo>
                      <a:lnTo>
                        <a:pt x="106" y="218"/>
                      </a:lnTo>
                      <a:lnTo>
                        <a:pt x="110" y="208"/>
                      </a:lnTo>
                      <a:lnTo>
                        <a:pt x="113" y="199"/>
                      </a:lnTo>
                      <a:lnTo>
                        <a:pt x="114" y="191"/>
                      </a:lnTo>
                      <a:lnTo>
                        <a:pt x="110" y="187"/>
                      </a:lnTo>
                      <a:lnTo>
                        <a:pt x="104" y="186"/>
                      </a:lnTo>
                      <a:lnTo>
                        <a:pt x="93" y="186"/>
                      </a:lnTo>
                      <a:lnTo>
                        <a:pt x="81" y="188"/>
                      </a:lnTo>
                      <a:lnTo>
                        <a:pt x="68" y="191"/>
                      </a:lnTo>
                      <a:lnTo>
                        <a:pt x="55" y="194"/>
                      </a:lnTo>
                      <a:lnTo>
                        <a:pt x="41" y="196"/>
                      </a:lnTo>
                      <a:lnTo>
                        <a:pt x="28" y="195"/>
                      </a:lnTo>
                      <a:lnTo>
                        <a:pt x="18" y="191"/>
                      </a:lnTo>
                      <a:lnTo>
                        <a:pt x="13" y="184"/>
                      </a:lnTo>
                      <a:lnTo>
                        <a:pt x="12" y="175"/>
                      </a:lnTo>
                      <a:lnTo>
                        <a:pt x="16" y="167"/>
                      </a:lnTo>
                      <a:lnTo>
                        <a:pt x="25" y="158"/>
                      </a:lnTo>
                      <a:lnTo>
                        <a:pt x="39" y="150"/>
                      </a:lnTo>
                      <a:lnTo>
                        <a:pt x="62" y="145"/>
                      </a:lnTo>
                      <a:lnTo>
                        <a:pt x="70" y="142"/>
                      </a:lnTo>
                      <a:lnTo>
                        <a:pt x="72" y="136"/>
                      </a:lnTo>
                      <a:lnTo>
                        <a:pt x="70" y="127"/>
                      </a:lnTo>
                      <a:lnTo>
                        <a:pt x="62" y="115"/>
                      </a:lnTo>
                      <a:lnTo>
                        <a:pt x="51" y="101"/>
                      </a:lnTo>
                      <a:lnTo>
                        <a:pt x="39" y="85"/>
                      </a:lnTo>
                      <a:lnTo>
                        <a:pt x="25" y="67"/>
                      </a:lnTo>
                      <a:lnTo>
                        <a:pt x="9" y="47"/>
                      </a:lnTo>
                      <a:lnTo>
                        <a:pt x="1" y="33"/>
                      </a:lnTo>
                      <a:lnTo>
                        <a:pt x="0" y="22"/>
                      </a:lnTo>
                      <a:lnTo>
                        <a:pt x="3" y="13"/>
                      </a:lnTo>
                      <a:lnTo>
                        <a:pt x="9" y="6"/>
                      </a:lnTo>
                      <a:lnTo>
                        <a:pt x="20" y="2"/>
                      </a:lnTo>
                      <a:lnTo>
                        <a:pt x="32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212" name="그룹 211"/>
          <p:cNvGrpSpPr/>
          <p:nvPr/>
        </p:nvGrpSpPr>
        <p:grpSpPr>
          <a:xfrm rot="20824105">
            <a:off x="10524741" y="303948"/>
            <a:ext cx="915240" cy="1249466"/>
            <a:chOff x="10123595" y="1001349"/>
            <a:chExt cx="852941" cy="1164416"/>
          </a:xfrm>
        </p:grpSpPr>
        <p:sp>
          <p:nvSpPr>
            <p:cNvPr id="213" name="자유형 212"/>
            <p:cNvSpPr/>
            <p:nvPr/>
          </p:nvSpPr>
          <p:spPr>
            <a:xfrm>
              <a:off x="10127223" y="1001349"/>
              <a:ext cx="849313" cy="1163637"/>
            </a:xfrm>
            <a:custGeom>
              <a:avLst/>
              <a:gdLst>
                <a:gd name="connsiteX0" fmla="*/ 422556 w 849313"/>
                <a:gd name="connsiteY0" fmla="*/ 30065 h 1163637"/>
                <a:gd name="connsiteX1" fmla="*/ 382172 w 849313"/>
                <a:gd name="connsiteY1" fmla="*/ 43111 h 1163637"/>
                <a:gd name="connsiteX2" fmla="*/ 357718 w 849313"/>
                <a:gd name="connsiteY2" fmla="*/ 77796 h 1163637"/>
                <a:gd name="connsiteX3" fmla="*/ 358436 w 849313"/>
                <a:gd name="connsiteY3" fmla="*/ 101599 h 1163637"/>
                <a:gd name="connsiteX4" fmla="*/ 485342 w 849313"/>
                <a:gd name="connsiteY4" fmla="*/ 101599 h 1163637"/>
                <a:gd name="connsiteX5" fmla="*/ 486459 w 849313"/>
                <a:gd name="connsiteY5" fmla="*/ 79040 h 1163637"/>
                <a:gd name="connsiteX6" fmla="*/ 462680 w 849313"/>
                <a:gd name="connsiteY6" fmla="*/ 43889 h 1163637"/>
                <a:gd name="connsiteX7" fmla="*/ 422556 w 849313"/>
                <a:gd name="connsiteY7" fmla="*/ 30065 h 1163637"/>
                <a:gd name="connsiteX8" fmla="*/ 422847 w 849313"/>
                <a:gd name="connsiteY8" fmla="*/ 4 h 1163637"/>
                <a:gd name="connsiteX9" fmla="*/ 480968 w 849313"/>
                <a:gd name="connsiteY9" fmla="*/ 20028 h 1163637"/>
                <a:gd name="connsiteX10" fmla="*/ 518906 w 849313"/>
                <a:gd name="connsiteY10" fmla="*/ 101507 h 1163637"/>
                <a:gd name="connsiteX11" fmla="*/ 518886 w 849313"/>
                <a:gd name="connsiteY11" fmla="*/ 101599 h 1163637"/>
                <a:gd name="connsiteX12" fmla="*/ 582613 w 849313"/>
                <a:gd name="connsiteY12" fmla="*/ 101599 h 1163637"/>
                <a:gd name="connsiteX13" fmla="*/ 603284 w 849313"/>
                <a:gd name="connsiteY13" fmla="*/ 104031 h 1163637"/>
                <a:gd name="connsiteX14" fmla="*/ 601663 w 849313"/>
                <a:gd name="connsiteY14" fmla="*/ 101599 h 1163637"/>
                <a:gd name="connsiteX15" fmla="*/ 600075 w 849313"/>
                <a:gd name="connsiteY15" fmla="*/ 95249 h 1163637"/>
                <a:gd name="connsiteX16" fmla="*/ 600075 w 849313"/>
                <a:gd name="connsiteY16" fmla="*/ 88899 h 1163637"/>
                <a:gd name="connsiteX17" fmla="*/ 601663 w 849313"/>
                <a:gd name="connsiteY17" fmla="*/ 82549 h 1163637"/>
                <a:gd name="connsiteX18" fmla="*/ 603250 w 849313"/>
                <a:gd name="connsiteY18" fmla="*/ 76199 h 1163637"/>
                <a:gd name="connsiteX19" fmla="*/ 609600 w 849313"/>
                <a:gd name="connsiteY19" fmla="*/ 73024 h 1163637"/>
                <a:gd name="connsiteX20" fmla="*/ 614363 w 849313"/>
                <a:gd name="connsiteY20" fmla="*/ 69849 h 1163637"/>
                <a:gd name="connsiteX21" fmla="*/ 620713 w 849313"/>
                <a:gd name="connsiteY21" fmla="*/ 69849 h 1163637"/>
                <a:gd name="connsiteX22" fmla="*/ 627063 w 849313"/>
                <a:gd name="connsiteY22" fmla="*/ 73024 h 1163637"/>
                <a:gd name="connsiteX23" fmla="*/ 738188 w 849313"/>
                <a:gd name="connsiteY23" fmla="*/ 117474 h 1163637"/>
                <a:gd name="connsiteX24" fmla="*/ 742950 w 849313"/>
                <a:gd name="connsiteY24" fmla="*/ 120649 h 1163637"/>
                <a:gd name="connsiteX25" fmla="*/ 746125 w 849313"/>
                <a:gd name="connsiteY25" fmla="*/ 126999 h 1163637"/>
                <a:gd name="connsiteX26" fmla="*/ 749300 w 849313"/>
                <a:gd name="connsiteY26" fmla="*/ 130174 h 1163637"/>
                <a:gd name="connsiteX27" fmla="*/ 750888 w 849313"/>
                <a:gd name="connsiteY27" fmla="*/ 136524 h 1163637"/>
                <a:gd name="connsiteX28" fmla="*/ 749300 w 849313"/>
                <a:gd name="connsiteY28" fmla="*/ 142874 h 1163637"/>
                <a:gd name="connsiteX29" fmla="*/ 744538 w 849313"/>
                <a:gd name="connsiteY29" fmla="*/ 149224 h 1163637"/>
                <a:gd name="connsiteX30" fmla="*/ 741363 w 849313"/>
                <a:gd name="connsiteY30" fmla="*/ 153987 h 1163637"/>
                <a:gd name="connsiteX31" fmla="*/ 735013 w 849313"/>
                <a:gd name="connsiteY31" fmla="*/ 155574 h 1163637"/>
                <a:gd name="connsiteX32" fmla="*/ 731838 w 849313"/>
                <a:gd name="connsiteY32" fmla="*/ 155574 h 1163637"/>
                <a:gd name="connsiteX33" fmla="*/ 769938 w 849313"/>
                <a:gd name="connsiteY33" fmla="*/ 193674 h 1163637"/>
                <a:gd name="connsiteX34" fmla="*/ 798513 w 849313"/>
                <a:gd name="connsiteY34" fmla="*/ 236537 h 1163637"/>
                <a:gd name="connsiteX35" fmla="*/ 817563 w 849313"/>
                <a:gd name="connsiteY35" fmla="*/ 288924 h 1163637"/>
                <a:gd name="connsiteX36" fmla="*/ 823913 w 849313"/>
                <a:gd name="connsiteY36" fmla="*/ 342899 h 1163637"/>
                <a:gd name="connsiteX37" fmla="*/ 823913 w 849313"/>
                <a:gd name="connsiteY37" fmla="*/ 687387 h 1163637"/>
                <a:gd name="connsiteX38" fmla="*/ 823819 w 849313"/>
                <a:gd name="connsiteY38" fmla="*/ 688184 h 1163637"/>
                <a:gd name="connsiteX39" fmla="*/ 830263 w 849313"/>
                <a:gd name="connsiteY39" fmla="*/ 692149 h 1163637"/>
                <a:gd name="connsiteX40" fmla="*/ 844550 w 849313"/>
                <a:gd name="connsiteY40" fmla="*/ 712787 h 1163637"/>
                <a:gd name="connsiteX41" fmla="*/ 849313 w 849313"/>
                <a:gd name="connsiteY41" fmla="*/ 738187 h 1163637"/>
                <a:gd name="connsiteX42" fmla="*/ 849313 w 849313"/>
                <a:gd name="connsiteY42" fmla="*/ 1098550 h 1163637"/>
                <a:gd name="connsiteX43" fmla="*/ 844550 w 849313"/>
                <a:gd name="connsiteY43" fmla="*/ 1123950 h 1163637"/>
                <a:gd name="connsiteX44" fmla="*/ 830263 w 849313"/>
                <a:gd name="connsiteY44" fmla="*/ 1144587 h 1163637"/>
                <a:gd name="connsiteX45" fmla="*/ 809626 w 849313"/>
                <a:gd name="connsiteY45" fmla="*/ 1157287 h 1163637"/>
                <a:gd name="connsiteX46" fmla="*/ 784225 w 849313"/>
                <a:gd name="connsiteY46" fmla="*/ 1163637 h 1163637"/>
                <a:gd name="connsiteX47" fmla="*/ 65088 w 849313"/>
                <a:gd name="connsiteY47" fmla="*/ 1163637 h 1163637"/>
                <a:gd name="connsiteX48" fmla="*/ 39688 w 849313"/>
                <a:gd name="connsiteY48" fmla="*/ 1157287 h 1163637"/>
                <a:gd name="connsiteX49" fmla="*/ 19050 w 849313"/>
                <a:gd name="connsiteY49" fmla="*/ 1144587 h 1163637"/>
                <a:gd name="connsiteX50" fmla="*/ 4763 w 849313"/>
                <a:gd name="connsiteY50" fmla="*/ 1123950 h 1163637"/>
                <a:gd name="connsiteX51" fmla="*/ 0 w 849313"/>
                <a:gd name="connsiteY51" fmla="*/ 1098550 h 1163637"/>
                <a:gd name="connsiteX52" fmla="*/ 0 w 849313"/>
                <a:gd name="connsiteY52" fmla="*/ 738187 h 1163637"/>
                <a:gd name="connsiteX53" fmla="*/ 4763 w 849313"/>
                <a:gd name="connsiteY53" fmla="*/ 712787 h 1163637"/>
                <a:gd name="connsiteX54" fmla="*/ 19050 w 849313"/>
                <a:gd name="connsiteY54" fmla="*/ 692149 h 1163637"/>
                <a:gd name="connsiteX55" fmla="*/ 25494 w 849313"/>
                <a:gd name="connsiteY55" fmla="*/ 688184 h 1163637"/>
                <a:gd name="connsiteX56" fmla="*/ 25400 w 849313"/>
                <a:gd name="connsiteY56" fmla="*/ 687387 h 1163637"/>
                <a:gd name="connsiteX57" fmla="*/ 25400 w 849313"/>
                <a:gd name="connsiteY57" fmla="*/ 342899 h 1163637"/>
                <a:gd name="connsiteX58" fmla="*/ 31750 w 849313"/>
                <a:gd name="connsiteY58" fmla="*/ 288924 h 1163637"/>
                <a:gd name="connsiteX59" fmla="*/ 50800 w 849313"/>
                <a:gd name="connsiteY59" fmla="*/ 236537 h 1163637"/>
                <a:gd name="connsiteX60" fmla="*/ 79375 w 849313"/>
                <a:gd name="connsiteY60" fmla="*/ 193674 h 1163637"/>
                <a:gd name="connsiteX61" fmla="*/ 117475 w 849313"/>
                <a:gd name="connsiteY61" fmla="*/ 155574 h 1163637"/>
                <a:gd name="connsiteX62" fmla="*/ 119379 w 849313"/>
                <a:gd name="connsiteY62" fmla="*/ 154304 h 1163637"/>
                <a:gd name="connsiteX63" fmla="*/ 114301 w 849313"/>
                <a:gd name="connsiteY63" fmla="*/ 155574 h 1163637"/>
                <a:gd name="connsiteX64" fmla="*/ 107951 w 849313"/>
                <a:gd name="connsiteY64" fmla="*/ 155574 h 1163637"/>
                <a:gd name="connsiteX65" fmla="*/ 103188 w 849313"/>
                <a:gd name="connsiteY65" fmla="*/ 153987 h 1163637"/>
                <a:gd name="connsiteX66" fmla="*/ 98426 w 849313"/>
                <a:gd name="connsiteY66" fmla="*/ 149224 h 1163637"/>
                <a:gd name="connsiteX67" fmla="*/ 96838 w 849313"/>
                <a:gd name="connsiteY67" fmla="*/ 142874 h 1163637"/>
                <a:gd name="connsiteX68" fmla="*/ 93663 w 849313"/>
                <a:gd name="connsiteY68" fmla="*/ 136524 h 1163637"/>
                <a:gd name="connsiteX69" fmla="*/ 93663 w 849313"/>
                <a:gd name="connsiteY69" fmla="*/ 130174 h 1163637"/>
                <a:gd name="connsiteX70" fmla="*/ 96838 w 849313"/>
                <a:gd name="connsiteY70" fmla="*/ 126999 h 1163637"/>
                <a:gd name="connsiteX71" fmla="*/ 100013 w 849313"/>
                <a:gd name="connsiteY71" fmla="*/ 120649 h 1163637"/>
                <a:gd name="connsiteX72" fmla="*/ 106363 w 849313"/>
                <a:gd name="connsiteY72" fmla="*/ 117474 h 1163637"/>
                <a:gd name="connsiteX73" fmla="*/ 217488 w 849313"/>
                <a:gd name="connsiteY73" fmla="*/ 73024 h 1163637"/>
                <a:gd name="connsiteX74" fmla="*/ 222251 w 849313"/>
                <a:gd name="connsiteY74" fmla="*/ 69849 h 1163637"/>
                <a:gd name="connsiteX75" fmla="*/ 228601 w 849313"/>
                <a:gd name="connsiteY75" fmla="*/ 69849 h 1163637"/>
                <a:gd name="connsiteX76" fmla="*/ 234951 w 849313"/>
                <a:gd name="connsiteY76" fmla="*/ 73024 h 1163637"/>
                <a:gd name="connsiteX77" fmla="*/ 239713 w 849313"/>
                <a:gd name="connsiteY77" fmla="*/ 76199 h 1163637"/>
                <a:gd name="connsiteX78" fmla="*/ 244476 w 849313"/>
                <a:gd name="connsiteY78" fmla="*/ 82549 h 1163637"/>
                <a:gd name="connsiteX79" fmla="*/ 244476 w 849313"/>
                <a:gd name="connsiteY79" fmla="*/ 88899 h 1163637"/>
                <a:gd name="connsiteX80" fmla="*/ 244476 w 849313"/>
                <a:gd name="connsiteY80" fmla="*/ 95249 h 1163637"/>
                <a:gd name="connsiteX81" fmla="*/ 241301 w 849313"/>
                <a:gd name="connsiteY81" fmla="*/ 101599 h 1163637"/>
                <a:gd name="connsiteX82" fmla="*/ 239139 w 849313"/>
                <a:gd name="connsiteY82" fmla="*/ 104841 h 1163637"/>
                <a:gd name="connsiteX83" fmla="*/ 266700 w 849313"/>
                <a:gd name="connsiteY83" fmla="*/ 101599 h 1163637"/>
                <a:gd name="connsiteX84" fmla="*/ 325221 w 849313"/>
                <a:gd name="connsiteY84" fmla="*/ 101599 h 1163637"/>
                <a:gd name="connsiteX85" fmla="*/ 324844 w 849313"/>
                <a:gd name="connsiteY85" fmla="*/ 99631 h 1163637"/>
                <a:gd name="connsiteX86" fmla="*/ 364350 w 849313"/>
                <a:gd name="connsiteY86" fmla="*/ 18901 h 1163637"/>
                <a:gd name="connsiteX87" fmla="*/ 422847 w 849313"/>
                <a:gd name="connsiteY87" fmla="*/ 4 h 116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49313" h="1163637">
                  <a:moveTo>
                    <a:pt x="422556" y="30065"/>
                  </a:moveTo>
                  <a:cubicBezTo>
                    <a:pt x="408391" y="29928"/>
                    <a:pt x="394182" y="34270"/>
                    <a:pt x="382172" y="43111"/>
                  </a:cubicBezTo>
                  <a:cubicBezTo>
                    <a:pt x="370162" y="51952"/>
                    <a:pt x="361796" y="64229"/>
                    <a:pt x="357718" y="77796"/>
                  </a:cubicBezTo>
                  <a:lnTo>
                    <a:pt x="358436" y="101599"/>
                  </a:lnTo>
                  <a:lnTo>
                    <a:pt x="485342" y="101599"/>
                  </a:lnTo>
                  <a:lnTo>
                    <a:pt x="486459" y="79040"/>
                  </a:lnTo>
                  <a:cubicBezTo>
                    <a:pt x="482645" y="65397"/>
                    <a:pt x="474517" y="52961"/>
                    <a:pt x="462680" y="43889"/>
                  </a:cubicBezTo>
                  <a:cubicBezTo>
                    <a:pt x="450843" y="34818"/>
                    <a:pt x="436721" y="30202"/>
                    <a:pt x="422556" y="30065"/>
                  </a:cubicBezTo>
                  <a:close/>
                  <a:moveTo>
                    <a:pt x="422847" y="4"/>
                  </a:moveTo>
                  <a:cubicBezTo>
                    <a:pt x="443366" y="203"/>
                    <a:pt x="463822" y="6888"/>
                    <a:pt x="480968" y="20028"/>
                  </a:cubicBezTo>
                  <a:cubicBezTo>
                    <a:pt x="506687" y="39739"/>
                    <a:pt x="520317" y="70417"/>
                    <a:pt x="518906" y="101507"/>
                  </a:cubicBezTo>
                  <a:lnTo>
                    <a:pt x="518886" y="101599"/>
                  </a:lnTo>
                  <a:lnTo>
                    <a:pt x="582613" y="101599"/>
                  </a:lnTo>
                  <a:lnTo>
                    <a:pt x="603284" y="104031"/>
                  </a:lnTo>
                  <a:lnTo>
                    <a:pt x="601663" y="101599"/>
                  </a:lnTo>
                  <a:lnTo>
                    <a:pt x="600075" y="95249"/>
                  </a:lnTo>
                  <a:lnTo>
                    <a:pt x="600075" y="88899"/>
                  </a:lnTo>
                  <a:lnTo>
                    <a:pt x="601663" y="82549"/>
                  </a:lnTo>
                  <a:lnTo>
                    <a:pt x="603250" y="76199"/>
                  </a:lnTo>
                  <a:lnTo>
                    <a:pt x="609600" y="73024"/>
                  </a:lnTo>
                  <a:lnTo>
                    <a:pt x="614363" y="69849"/>
                  </a:lnTo>
                  <a:lnTo>
                    <a:pt x="620713" y="69849"/>
                  </a:lnTo>
                  <a:lnTo>
                    <a:pt x="627063" y="73024"/>
                  </a:lnTo>
                  <a:lnTo>
                    <a:pt x="738188" y="117474"/>
                  </a:lnTo>
                  <a:lnTo>
                    <a:pt x="742950" y="120649"/>
                  </a:lnTo>
                  <a:lnTo>
                    <a:pt x="746125" y="126999"/>
                  </a:lnTo>
                  <a:lnTo>
                    <a:pt x="749300" y="130174"/>
                  </a:lnTo>
                  <a:lnTo>
                    <a:pt x="750888" y="136524"/>
                  </a:lnTo>
                  <a:lnTo>
                    <a:pt x="749300" y="142874"/>
                  </a:lnTo>
                  <a:lnTo>
                    <a:pt x="744538" y="149224"/>
                  </a:lnTo>
                  <a:lnTo>
                    <a:pt x="741363" y="153987"/>
                  </a:lnTo>
                  <a:lnTo>
                    <a:pt x="735013" y="155574"/>
                  </a:lnTo>
                  <a:lnTo>
                    <a:pt x="731838" y="155574"/>
                  </a:lnTo>
                  <a:lnTo>
                    <a:pt x="769938" y="193674"/>
                  </a:lnTo>
                  <a:lnTo>
                    <a:pt x="798513" y="236537"/>
                  </a:lnTo>
                  <a:lnTo>
                    <a:pt x="817563" y="288924"/>
                  </a:lnTo>
                  <a:lnTo>
                    <a:pt x="823913" y="342899"/>
                  </a:lnTo>
                  <a:lnTo>
                    <a:pt x="823913" y="687387"/>
                  </a:lnTo>
                  <a:lnTo>
                    <a:pt x="823819" y="688184"/>
                  </a:lnTo>
                  <a:lnTo>
                    <a:pt x="830263" y="692149"/>
                  </a:lnTo>
                  <a:lnTo>
                    <a:pt x="844550" y="712787"/>
                  </a:lnTo>
                  <a:lnTo>
                    <a:pt x="849313" y="738187"/>
                  </a:lnTo>
                  <a:lnTo>
                    <a:pt x="849313" y="1098550"/>
                  </a:lnTo>
                  <a:lnTo>
                    <a:pt x="844550" y="1123950"/>
                  </a:lnTo>
                  <a:lnTo>
                    <a:pt x="830263" y="1144587"/>
                  </a:lnTo>
                  <a:lnTo>
                    <a:pt x="809626" y="1157287"/>
                  </a:lnTo>
                  <a:lnTo>
                    <a:pt x="784225" y="1163637"/>
                  </a:lnTo>
                  <a:lnTo>
                    <a:pt x="65088" y="1163637"/>
                  </a:lnTo>
                  <a:lnTo>
                    <a:pt x="39688" y="1157287"/>
                  </a:lnTo>
                  <a:lnTo>
                    <a:pt x="19050" y="1144587"/>
                  </a:lnTo>
                  <a:lnTo>
                    <a:pt x="4763" y="1123950"/>
                  </a:lnTo>
                  <a:lnTo>
                    <a:pt x="0" y="1098550"/>
                  </a:lnTo>
                  <a:lnTo>
                    <a:pt x="0" y="738187"/>
                  </a:lnTo>
                  <a:lnTo>
                    <a:pt x="4763" y="712787"/>
                  </a:lnTo>
                  <a:lnTo>
                    <a:pt x="19050" y="692149"/>
                  </a:lnTo>
                  <a:lnTo>
                    <a:pt x="25494" y="688184"/>
                  </a:lnTo>
                  <a:lnTo>
                    <a:pt x="25400" y="687387"/>
                  </a:lnTo>
                  <a:lnTo>
                    <a:pt x="25400" y="342899"/>
                  </a:lnTo>
                  <a:lnTo>
                    <a:pt x="31750" y="288924"/>
                  </a:lnTo>
                  <a:lnTo>
                    <a:pt x="50800" y="236537"/>
                  </a:lnTo>
                  <a:lnTo>
                    <a:pt x="79375" y="193674"/>
                  </a:lnTo>
                  <a:lnTo>
                    <a:pt x="117475" y="155574"/>
                  </a:lnTo>
                  <a:lnTo>
                    <a:pt x="119379" y="154304"/>
                  </a:lnTo>
                  <a:lnTo>
                    <a:pt x="114301" y="155574"/>
                  </a:lnTo>
                  <a:lnTo>
                    <a:pt x="107951" y="155574"/>
                  </a:lnTo>
                  <a:lnTo>
                    <a:pt x="103188" y="153987"/>
                  </a:lnTo>
                  <a:lnTo>
                    <a:pt x="98426" y="149224"/>
                  </a:lnTo>
                  <a:lnTo>
                    <a:pt x="96838" y="142874"/>
                  </a:lnTo>
                  <a:lnTo>
                    <a:pt x="93663" y="136524"/>
                  </a:lnTo>
                  <a:lnTo>
                    <a:pt x="93663" y="130174"/>
                  </a:lnTo>
                  <a:lnTo>
                    <a:pt x="96838" y="126999"/>
                  </a:lnTo>
                  <a:lnTo>
                    <a:pt x="100013" y="120649"/>
                  </a:lnTo>
                  <a:lnTo>
                    <a:pt x="106363" y="117474"/>
                  </a:lnTo>
                  <a:lnTo>
                    <a:pt x="217488" y="73024"/>
                  </a:lnTo>
                  <a:lnTo>
                    <a:pt x="222251" y="69849"/>
                  </a:lnTo>
                  <a:lnTo>
                    <a:pt x="228601" y="69849"/>
                  </a:lnTo>
                  <a:lnTo>
                    <a:pt x="234951" y="73024"/>
                  </a:lnTo>
                  <a:lnTo>
                    <a:pt x="239713" y="76199"/>
                  </a:lnTo>
                  <a:lnTo>
                    <a:pt x="244476" y="82549"/>
                  </a:lnTo>
                  <a:lnTo>
                    <a:pt x="244476" y="88899"/>
                  </a:lnTo>
                  <a:lnTo>
                    <a:pt x="244476" y="95249"/>
                  </a:lnTo>
                  <a:lnTo>
                    <a:pt x="241301" y="101599"/>
                  </a:lnTo>
                  <a:lnTo>
                    <a:pt x="239139" y="104841"/>
                  </a:lnTo>
                  <a:lnTo>
                    <a:pt x="266700" y="101599"/>
                  </a:lnTo>
                  <a:lnTo>
                    <a:pt x="325221" y="101599"/>
                  </a:lnTo>
                  <a:lnTo>
                    <a:pt x="324844" y="99631"/>
                  </a:lnTo>
                  <a:cubicBezTo>
                    <a:pt x="324035" y="68520"/>
                    <a:pt x="338255" y="38111"/>
                    <a:pt x="364350" y="18901"/>
                  </a:cubicBezTo>
                  <a:cubicBezTo>
                    <a:pt x="381747" y="6095"/>
                    <a:pt x="402329" y="-194"/>
                    <a:pt x="422847" y="4"/>
                  </a:cubicBezTo>
                  <a:close/>
                </a:path>
              </a:pathLst>
            </a:custGeom>
            <a:solidFill>
              <a:schemeClr val="tx1"/>
            </a:solidFill>
            <a:ln w="825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14" name="그룹 213"/>
            <p:cNvGrpSpPr/>
            <p:nvPr/>
          </p:nvGrpSpPr>
          <p:grpSpPr>
            <a:xfrm>
              <a:off x="10123595" y="1001349"/>
              <a:ext cx="849313" cy="1164416"/>
              <a:chOff x="10123595" y="1001349"/>
              <a:chExt cx="849313" cy="1164416"/>
            </a:xfrm>
          </p:grpSpPr>
          <p:sp>
            <p:nvSpPr>
              <p:cNvPr id="215" name="Freeform 71"/>
              <p:cNvSpPr>
                <a:spLocks noEditPoints="1"/>
              </p:cNvSpPr>
              <p:nvPr/>
            </p:nvSpPr>
            <p:spPr bwMode="auto">
              <a:xfrm>
                <a:off x="10454590" y="1001349"/>
                <a:ext cx="195263" cy="196850"/>
              </a:xfrm>
              <a:custGeom>
                <a:avLst/>
                <a:gdLst>
                  <a:gd name="T0" fmla="*/ 62 w 123"/>
                  <a:gd name="T1" fmla="*/ 21 h 124"/>
                  <a:gd name="T2" fmla="*/ 46 w 123"/>
                  <a:gd name="T3" fmla="*/ 23 h 124"/>
                  <a:gd name="T4" fmla="*/ 31 w 123"/>
                  <a:gd name="T5" fmla="*/ 33 h 124"/>
                  <a:gd name="T6" fmla="*/ 22 w 123"/>
                  <a:gd name="T7" fmla="*/ 46 h 124"/>
                  <a:gd name="T8" fmla="*/ 20 w 123"/>
                  <a:gd name="T9" fmla="*/ 63 h 124"/>
                  <a:gd name="T10" fmla="*/ 22 w 123"/>
                  <a:gd name="T11" fmla="*/ 78 h 124"/>
                  <a:gd name="T12" fmla="*/ 31 w 123"/>
                  <a:gd name="T13" fmla="*/ 91 h 124"/>
                  <a:gd name="T14" fmla="*/ 46 w 123"/>
                  <a:gd name="T15" fmla="*/ 101 h 124"/>
                  <a:gd name="T16" fmla="*/ 62 w 123"/>
                  <a:gd name="T17" fmla="*/ 105 h 124"/>
                  <a:gd name="T18" fmla="*/ 77 w 123"/>
                  <a:gd name="T19" fmla="*/ 101 h 124"/>
                  <a:gd name="T20" fmla="*/ 92 w 123"/>
                  <a:gd name="T21" fmla="*/ 91 h 124"/>
                  <a:gd name="T22" fmla="*/ 99 w 123"/>
                  <a:gd name="T23" fmla="*/ 78 h 124"/>
                  <a:gd name="T24" fmla="*/ 103 w 123"/>
                  <a:gd name="T25" fmla="*/ 63 h 124"/>
                  <a:gd name="T26" fmla="*/ 99 w 123"/>
                  <a:gd name="T27" fmla="*/ 46 h 124"/>
                  <a:gd name="T28" fmla="*/ 92 w 123"/>
                  <a:gd name="T29" fmla="*/ 33 h 124"/>
                  <a:gd name="T30" fmla="*/ 77 w 123"/>
                  <a:gd name="T31" fmla="*/ 23 h 124"/>
                  <a:gd name="T32" fmla="*/ 62 w 123"/>
                  <a:gd name="T33" fmla="*/ 21 h 124"/>
                  <a:gd name="T34" fmla="*/ 62 w 123"/>
                  <a:gd name="T35" fmla="*/ 0 h 124"/>
                  <a:gd name="T36" fmla="*/ 81 w 123"/>
                  <a:gd name="T37" fmla="*/ 4 h 124"/>
                  <a:gd name="T38" fmla="*/ 98 w 123"/>
                  <a:gd name="T39" fmla="*/ 12 h 124"/>
                  <a:gd name="T40" fmla="*/ 111 w 123"/>
                  <a:gd name="T41" fmla="*/ 26 h 124"/>
                  <a:gd name="T42" fmla="*/ 120 w 123"/>
                  <a:gd name="T43" fmla="*/ 43 h 124"/>
                  <a:gd name="T44" fmla="*/ 123 w 123"/>
                  <a:gd name="T45" fmla="*/ 63 h 124"/>
                  <a:gd name="T46" fmla="*/ 120 w 123"/>
                  <a:gd name="T47" fmla="*/ 82 h 124"/>
                  <a:gd name="T48" fmla="*/ 111 w 123"/>
                  <a:gd name="T49" fmla="*/ 99 h 124"/>
                  <a:gd name="T50" fmla="*/ 98 w 123"/>
                  <a:gd name="T51" fmla="*/ 112 h 124"/>
                  <a:gd name="T52" fmla="*/ 81 w 123"/>
                  <a:gd name="T53" fmla="*/ 122 h 124"/>
                  <a:gd name="T54" fmla="*/ 62 w 123"/>
                  <a:gd name="T55" fmla="*/ 124 h 124"/>
                  <a:gd name="T56" fmla="*/ 42 w 123"/>
                  <a:gd name="T57" fmla="*/ 122 h 124"/>
                  <a:gd name="T58" fmla="*/ 25 w 123"/>
                  <a:gd name="T59" fmla="*/ 112 h 124"/>
                  <a:gd name="T60" fmla="*/ 12 w 123"/>
                  <a:gd name="T61" fmla="*/ 99 h 124"/>
                  <a:gd name="T62" fmla="*/ 3 w 123"/>
                  <a:gd name="T63" fmla="*/ 82 h 124"/>
                  <a:gd name="T64" fmla="*/ 0 w 123"/>
                  <a:gd name="T65" fmla="*/ 63 h 124"/>
                  <a:gd name="T66" fmla="*/ 3 w 123"/>
                  <a:gd name="T67" fmla="*/ 43 h 124"/>
                  <a:gd name="T68" fmla="*/ 12 w 123"/>
                  <a:gd name="T69" fmla="*/ 26 h 124"/>
                  <a:gd name="T70" fmla="*/ 25 w 123"/>
                  <a:gd name="T71" fmla="*/ 12 h 124"/>
                  <a:gd name="T72" fmla="*/ 42 w 123"/>
                  <a:gd name="T73" fmla="*/ 4 h 124"/>
                  <a:gd name="T74" fmla="*/ 62 w 123"/>
                  <a:gd name="T7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2" y="21"/>
                    </a:moveTo>
                    <a:lnTo>
                      <a:pt x="46" y="23"/>
                    </a:lnTo>
                    <a:lnTo>
                      <a:pt x="31" y="33"/>
                    </a:lnTo>
                    <a:lnTo>
                      <a:pt x="22" y="46"/>
                    </a:lnTo>
                    <a:lnTo>
                      <a:pt x="20" y="63"/>
                    </a:lnTo>
                    <a:lnTo>
                      <a:pt x="22" y="78"/>
                    </a:lnTo>
                    <a:lnTo>
                      <a:pt x="31" y="91"/>
                    </a:lnTo>
                    <a:lnTo>
                      <a:pt x="46" y="101"/>
                    </a:lnTo>
                    <a:lnTo>
                      <a:pt x="62" y="105"/>
                    </a:lnTo>
                    <a:lnTo>
                      <a:pt x="77" y="101"/>
                    </a:lnTo>
                    <a:lnTo>
                      <a:pt x="92" y="91"/>
                    </a:lnTo>
                    <a:lnTo>
                      <a:pt x="99" y="78"/>
                    </a:lnTo>
                    <a:lnTo>
                      <a:pt x="103" y="63"/>
                    </a:lnTo>
                    <a:lnTo>
                      <a:pt x="99" y="46"/>
                    </a:lnTo>
                    <a:lnTo>
                      <a:pt x="92" y="33"/>
                    </a:lnTo>
                    <a:lnTo>
                      <a:pt x="77" y="23"/>
                    </a:lnTo>
                    <a:lnTo>
                      <a:pt x="62" y="21"/>
                    </a:lnTo>
                    <a:close/>
                    <a:moveTo>
                      <a:pt x="62" y="0"/>
                    </a:moveTo>
                    <a:lnTo>
                      <a:pt x="81" y="4"/>
                    </a:lnTo>
                    <a:lnTo>
                      <a:pt x="98" y="12"/>
                    </a:lnTo>
                    <a:lnTo>
                      <a:pt x="111" y="26"/>
                    </a:lnTo>
                    <a:lnTo>
                      <a:pt x="120" y="43"/>
                    </a:lnTo>
                    <a:lnTo>
                      <a:pt x="123" y="63"/>
                    </a:lnTo>
                    <a:lnTo>
                      <a:pt x="120" y="82"/>
                    </a:lnTo>
                    <a:lnTo>
                      <a:pt x="111" y="99"/>
                    </a:lnTo>
                    <a:lnTo>
                      <a:pt x="98" y="112"/>
                    </a:lnTo>
                    <a:lnTo>
                      <a:pt x="81" y="122"/>
                    </a:lnTo>
                    <a:lnTo>
                      <a:pt x="62" y="124"/>
                    </a:lnTo>
                    <a:lnTo>
                      <a:pt x="42" y="122"/>
                    </a:lnTo>
                    <a:lnTo>
                      <a:pt x="25" y="112"/>
                    </a:lnTo>
                    <a:lnTo>
                      <a:pt x="12" y="99"/>
                    </a:lnTo>
                    <a:lnTo>
                      <a:pt x="3" y="82"/>
                    </a:lnTo>
                    <a:lnTo>
                      <a:pt x="0" y="63"/>
                    </a:lnTo>
                    <a:lnTo>
                      <a:pt x="3" y="43"/>
                    </a:lnTo>
                    <a:lnTo>
                      <a:pt x="12" y="26"/>
                    </a:lnTo>
                    <a:lnTo>
                      <a:pt x="25" y="12"/>
                    </a:lnTo>
                    <a:lnTo>
                      <a:pt x="42" y="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6" name="Freeform 73"/>
              <p:cNvSpPr>
                <a:spLocks/>
              </p:cNvSpPr>
              <p:nvPr/>
            </p:nvSpPr>
            <p:spPr bwMode="auto">
              <a:xfrm>
                <a:off x="10148995" y="1102949"/>
                <a:ext cx="798513" cy="827088"/>
              </a:xfrm>
              <a:custGeom>
                <a:avLst/>
                <a:gdLst>
                  <a:gd name="T0" fmla="*/ 152 w 503"/>
                  <a:gd name="T1" fmla="*/ 0 h 521"/>
                  <a:gd name="T2" fmla="*/ 351 w 503"/>
                  <a:gd name="T3" fmla="*/ 0 h 521"/>
                  <a:gd name="T4" fmla="*/ 385 w 503"/>
                  <a:gd name="T5" fmla="*/ 4 h 521"/>
                  <a:gd name="T6" fmla="*/ 418 w 503"/>
                  <a:gd name="T7" fmla="*/ 16 h 521"/>
                  <a:gd name="T8" fmla="*/ 445 w 503"/>
                  <a:gd name="T9" fmla="*/ 34 h 521"/>
                  <a:gd name="T10" fmla="*/ 469 w 503"/>
                  <a:gd name="T11" fmla="*/ 58 h 521"/>
                  <a:gd name="T12" fmla="*/ 487 w 503"/>
                  <a:gd name="T13" fmla="*/ 85 h 521"/>
                  <a:gd name="T14" fmla="*/ 499 w 503"/>
                  <a:gd name="T15" fmla="*/ 118 h 521"/>
                  <a:gd name="T16" fmla="*/ 503 w 503"/>
                  <a:gd name="T17" fmla="*/ 152 h 521"/>
                  <a:gd name="T18" fmla="*/ 503 w 503"/>
                  <a:gd name="T19" fmla="*/ 369 h 521"/>
                  <a:gd name="T20" fmla="*/ 499 w 503"/>
                  <a:gd name="T21" fmla="*/ 403 h 521"/>
                  <a:gd name="T22" fmla="*/ 487 w 503"/>
                  <a:gd name="T23" fmla="*/ 436 h 521"/>
                  <a:gd name="T24" fmla="*/ 469 w 503"/>
                  <a:gd name="T25" fmla="*/ 463 h 521"/>
                  <a:gd name="T26" fmla="*/ 445 w 503"/>
                  <a:gd name="T27" fmla="*/ 487 h 521"/>
                  <a:gd name="T28" fmla="*/ 418 w 503"/>
                  <a:gd name="T29" fmla="*/ 505 h 521"/>
                  <a:gd name="T30" fmla="*/ 385 w 503"/>
                  <a:gd name="T31" fmla="*/ 517 h 521"/>
                  <a:gd name="T32" fmla="*/ 351 w 503"/>
                  <a:gd name="T33" fmla="*/ 521 h 521"/>
                  <a:gd name="T34" fmla="*/ 152 w 503"/>
                  <a:gd name="T35" fmla="*/ 521 h 521"/>
                  <a:gd name="T36" fmla="*/ 118 w 503"/>
                  <a:gd name="T37" fmla="*/ 517 h 521"/>
                  <a:gd name="T38" fmla="*/ 85 w 503"/>
                  <a:gd name="T39" fmla="*/ 505 h 521"/>
                  <a:gd name="T40" fmla="*/ 58 w 503"/>
                  <a:gd name="T41" fmla="*/ 487 h 521"/>
                  <a:gd name="T42" fmla="*/ 34 w 503"/>
                  <a:gd name="T43" fmla="*/ 463 h 521"/>
                  <a:gd name="T44" fmla="*/ 16 w 503"/>
                  <a:gd name="T45" fmla="*/ 436 h 521"/>
                  <a:gd name="T46" fmla="*/ 4 w 503"/>
                  <a:gd name="T47" fmla="*/ 403 h 521"/>
                  <a:gd name="T48" fmla="*/ 0 w 503"/>
                  <a:gd name="T49" fmla="*/ 369 h 521"/>
                  <a:gd name="T50" fmla="*/ 0 w 503"/>
                  <a:gd name="T51" fmla="*/ 152 h 521"/>
                  <a:gd name="T52" fmla="*/ 4 w 503"/>
                  <a:gd name="T53" fmla="*/ 118 h 521"/>
                  <a:gd name="T54" fmla="*/ 16 w 503"/>
                  <a:gd name="T55" fmla="*/ 85 h 521"/>
                  <a:gd name="T56" fmla="*/ 34 w 503"/>
                  <a:gd name="T57" fmla="*/ 58 h 521"/>
                  <a:gd name="T58" fmla="*/ 58 w 503"/>
                  <a:gd name="T59" fmla="*/ 34 h 521"/>
                  <a:gd name="T60" fmla="*/ 85 w 503"/>
                  <a:gd name="T61" fmla="*/ 16 h 521"/>
                  <a:gd name="T62" fmla="*/ 118 w 503"/>
                  <a:gd name="T63" fmla="*/ 4 h 521"/>
                  <a:gd name="T64" fmla="*/ 152 w 503"/>
                  <a:gd name="T65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3" h="521">
                    <a:moveTo>
                      <a:pt x="152" y="0"/>
                    </a:moveTo>
                    <a:lnTo>
                      <a:pt x="351" y="0"/>
                    </a:lnTo>
                    <a:lnTo>
                      <a:pt x="385" y="4"/>
                    </a:lnTo>
                    <a:lnTo>
                      <a:pt x="418" y="16"/>
                    </a:lnTo>
                    <a:lnTo>
                      <a:pt x="445" y="34"/>
                    </a:lnTo>
                    <a:lnTo>
                      <a:pt x="469" y="58"/>
                    </a:lnTo>
                    <a:lnTo>
                      <a:pt x="487" y="85"/>
                    </a:lnTo>
                    <a:lnTo>
                      <a:pt x="499" y="118"/>
                    </a:lnTo>
                    <a:lnTo>
                      <a:pt x="503" y="152"/>
                    </a:lnTo>
                    <a:lnTo>
                      <a:pt x="503" y="369"/>
                    </a:lnTo>
                    <a:lnTo>
                      <a:pt x="499" y="403"/>
                    </a:lnTo>
                    <a:lnTo>
                      <a:pt x="487" y="436"/>
                    </a:lnTo>
                    <a:lnTo>
                      <a:pt x="469" y="463"/>
                    </a:lnTo>
                    <a:lnTo>
                      <a:pt x="445" y="487"/>
                    </a:lnTo>
                    <a:lnTo>
                      <a:pt x="418" y="505"/>
                    </a:lnTo>
                    <a:lnTo>
                      <a:pt x="385" y="517"/>
                    </a:lnTo>
                    <a:lnTo>
                      <a:pt x="351" y="521"/>
                    </a:lnTo>
                    <a:lnTo>
                      <a:pt x="152" y="521"/>
                    </a:lnTo>
                    <a:lnTo>
                      <a:pt x="118" y="517"/>
                    </a:lnTo>
                    <a:lnTo>
                      <a:pt x="85" y="505"/>
                    </a:lnTo>
                    <a:lnTo>
                      <a:pt x="58" y="487"/>
                    </a:lnTo>
                    <a:lnTo>
                      <a:pt x="34" y="463"/>
                    </a:lnTo>
                    <a:lnTo>
                      <a:pt x="16" y="436"/>
                    </a:lnTo>
                    <a:lnTo>
                      <a:pt x="4" y="403"/>
                    </a:lnTo>
                    <a:lnTo>
                      <a:pt x="0" y="369"/>
                    </a:lnTo>
                    <a:lnTo>
                      <a:pt x="0" y="152"/>
                    </a:lnTo>
                    <a:lnTo>
                      <a:pt x="4" y="118"/>
                    </a:lnTo>
                    <a:lnTo>
                      <a:pt x="16" y="85"/>
                    </a:lnTo>
                    <a:lnTo>
                      <a:pt x="34" y="58"/>
                    </a:lnTo>
                    <a:lnTo>
                      <a:pt x="58" y="34"/>
                    </a:lnTo>
                    <a:lnTo>
                      <a:pt x="85" y="16"/>
                    </a:lnTo>
                    <a:lnTo>
                      <a:pt x="118" y="4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7" name="Freeform 74"/>
              <p:cNvSpPr>
                <a:spLocks/>
              </p:cNvSpPr>
              <p:nvPr/>
            </p:nvSpPr>
            <p:spPr bwMode="auto">
              <a:xfrm>
                <a:off x="10230753" y="1183912"/>
                <a:ext cx="641350" cy="665163"/>
              </a:xfrm>
              <a:custGeom>
                <a:avLst/>
                <a:gdLst>
                  <a:gd name="T0" fmla="*/ 123 w 404"/>
                  <a:gd name="T1" fmla="*/ 0 h 419"/>
                  <a:gd name="T2" fmla="*/ 282 w 404"/>
                  <a:gd name="T3" fmla="*/ 0 h 419"/>
                  <a:gd name="T4" fmla="*/ 310 w 404"/>
                  <a:gd name="T5" fmla="*/ 4 h 419"/>
                  <a:gd name="T6" fmla="*/ 336 w 404"/>
                  <a:gd name="T7" fmla="*/ 13 h 419"/>
                  <a:gd name="T8" fmla="*/ 358 w 404"/>
                  <a:gd name="T9" fmla="*/ 28 h 419"/>
                  <a:gd name="T10" fmla="*/ 378 w 404"/>
                  <a:gd name="T11" fmla="*/ 46 h 419"/>
                  <a:gd name="T12" fmla="*/ 392 w 404"/>
                  <a:gd name="T13" fmla="*/ 69 h 419"/>
                  <a:gd name="T14" fmla="*/ 402 w 404"/>
                  <a:gd name="T15" fmla="*/ 94 h 419"/>
                  <a:gd name="T16" fmla="*/ 404 w 404"/>
                  <a:gd name="T17" fmla="*/ 123 h 419"/>
                  <a:gd name="T18" fmla="*/ 404 w 404"/>
                  <a:gd name="T19" fmla="*/ 297 h 419"/>
                  <a:gd name="T20" fmla="*/ 402 w 404"/>
                  <a:gd name="T21" fmla="*/ 325 h 419"/>
                  <a:gd name="T22" fmla="*/ 392 w 404"/>
                  <a:gd name="T23" fmla="*/ 351 h 419"/>
                  <a:gd name="T24" fmla="*/ 378 w 404"/>
                  <a:gd name="T25" fmla="*/ 373 h 419"/>
                  <a:gd name="T26" fmla="*/ 358 w 404"/>
                  <a:gd name="T27" fmla="*/ 393 h 419"/>
                  <a:gd name="T28" fmla="*/ 336 w 404"/>
                  <a:gd name="T29" fmla="*/ 407 h 419"/>
                  <a:gd name="T30" fmla="*/ 310 w 404"/>
                  <a:gd name="T31" fmla="*/ 416 h 419"/>
                  <a:gd name="T32" fmla="*/ 282 w 404"/>
                  <a:gd name="T33" fmla="*/ 419 h 419"/>
                  <a:gd name="T34" fmla="*/ 123 w 404"/>
                  <a:gd name="T35" fmla="*/ 419 h 419"/>
                  <a:gd name="T36" fmla="*/ 95 w 404"/>
                  <a:gd name="T37" fmla="*/ 416 h 419"/>
                  <a:gd name="T38" fmla="*/ 69 w 404"/>
                  <a:gd name="T39" fmla="*/ 407 h 419"/>
                  <a:gd name="T40" fmla="*/ 47 w 404"/>
                  <a:gd name="T41" fmla="*/ 393 h 419"/>
                  <a:gd name="T42" fmla="*/ 27 w 404"/>
                  <a:gd name="T43" fmla="*/ 373 h 419"/>
                  <a:gd name="T44" fmla="*/ 13 w 404"/>
                  <a:gd name="T45" fmla="*/ 351 h 419"/>
                  <a:gd name="T46" fmla="*/ 3 w 404"/>
                  <a:gd name="T47" fmla="*/ 325 h 419"/>
                  <a:gd name="T48" fmla="*/ 0 w 404"/>
                  <a:gd name="T49" fmla="*/ 297 h 419"/>
                  <a:gd name="T50" fmla="*/ 0 w 404"/>
                  <a:gd name="T51" fmla="*/ 123 h 419"/>
                  <a:gd name="T52" fmla="*/ 3 w 404"/>
                  <a:gd name="T53" fmla="*/ 94 h 419"/>
                  <a:gd name="T54" fmla="*/ 13 w 404"/>
                  <a:gd name="T55" fmla="*/ 69 h 419"/>
                  <a:gd name="T56" fmla="*/ 27 w 404"/>
                  <a:gd name="T57" fmla="*/ 46 h 419"/>
                  <a:gd name="T58" fmla="*/ 47 w 404"/>
                  <a:gd name="T59" fmla="*/ 28 h 419"/>
                  <a:gd name="T60" fmla="*/ 69 w 404"/>
                  <a:gd name="T61" fmla="*/ 13 h 419"/>
                  <a:gd name="T62" fmla="*/ 95 w 404"/>
                  <a:gd name="T63" fmla="*/ 4 h 419"/>
                  <a:gd name="T64" fmla="*/ 123 w 404"/>
                  <a:gd name="T6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4" h="419">
                    <a:moveTo>
                      <a:pt x="123" y="0"/>
                    </a:moveTo>
                    <a:lnTo>
                      <a:pt x="282" y="0"/>
                    </a:lnTo>
                    <a:lnTo>
                      <a:pt x="310" y="4"/>
                    </a:lnTo>
                    <a:lnTo>
                      <a:pt x="336" y="13"/>
                    </a:lnTo>
                    <a:lnTo>
                      <a:pt x="358" y="28"/>
                    </a:lnTo>
                    <a:lnTo>
                      <a:pt x="378" y="46"/>
                    </a:lnTo>
                    <a:lnTo>
                      <a:pt x="392" y="69"/>
                    </a:lnTo>
                    <a:lnTo>
                      <a:pt x="402" y="94"/>
                    </a:lnTo>
                    <a:lnTo>
                      <a:pt x="404" y="123"/>
                    </a:lnTo>
                    <a:lnTo>
                      <a:pt x="404" y="297"/>
                    </a:lnTo>
                    <a:lnTo>
                      <a:pt x="402" y="325"/>
                    </a:lnTo>
                    <a:lnTo>
                      <a:pt x="392" y="351"/>
                    </a:lnTo>
                    <a:lnTo>
                      <a:pt x="378" y="373"/>
                    </a:lnTo>
                    <a:lnTo>
                      <a:pt x="358" y="393"/>
                    </a:lnTo>
                    <a:lnTo>
                      <a:pt x="336" y="407"/>
                    </a:lnTo>
                    <a:lnTo>
                      <a:pt x="310" y="416"/>
                    </a:lnTo>
                    <a:lnTo>
                      <a:pt x="282" y="419"/>
                    </a:lnTo>
                    <a:lnTo>
                      <a:pt x="123" y="419"/>
                    </a:lnTo>
                    <a:lnTo>
                      <a:pt x="95" y="416"/>
                    </a:lnTo>
                    <a:lnTo>
                      <a:pt x="69" y="407"/>
                    </a:lnTo>
                    <a:lnTo>
                      <a:pt x="47" y="393"/>
                    </a:lnTo>
                    <a:lnTo>
                      <a:pt x="27" y="373"/>
                    </a:lnTo>
                    <a:lnTo>
                      <a:pt x="13" y="351"/>
                    </a:lnTo>
                    <a:lnTo>
                      <a:pt x="3" y="325"/>
                    </a:lnTo>
                    <a:lnTo>
                      <a:pt x="0" y="297"/>
                    </a:lnTo>
                    <a:lnTo>
                      <a:pt x="0" y="123"/>
                    </a:lnTo>
                    <a:lnTo>
                      <a:pt x="3" y="94"/>
                    </a:lnTo>
                    <a:lnTo>
                      <a:pt x="13" y="69"/>
                    </a:lnTo>
                    <a:lnTo>
                      <a:pt x="27" y="46"/>
                    </a:lnTo>
                    <a:lnTo>
                      <a:pt x="47" y="28"/>
                    </a:lnTo>
                    <a:lnTo>
                      <a:pt x="69" y="13"/>
                    </a:lnTo>
                    <a:lnTo>
                      <a:pt x="95" y="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8" name="Freeform 75"/>
              <p:cNvSpPr>
                <a:spLocks/>
              </p:cNvSpPr>
              <p:nvPr/>
            </p:nvSpPr>
            <p:spPr bwMode="auto">
              <a:xfrm>
                <a:off x="10123595" y="1675227"/>
                <a:ext cx="849313" cy="490538"/>
              </a:xfrm>
              <a:custGeom>
                <a:avLst/>
                <a:gdLst>
                  <a:gd name="T0" fmla="*/ 41 w 535"/>
                  <a:gd name="T1" fmla="*/ 0 h 309"/>
                  <a:gd name="T2" fmla="*/ 494 w 535"/>
                  <a:gd name="T3" fmla="*/ 0 h 309"/>
                  <a:gd name="T4" fmla="*/ 510 w 535"/>
                  <a:gd name="T5" fmla="*/ 4 h 309"/>
                  <a:gd name="T6" fmla="*/ 523 w 535"/>
                  <a:gd name="T7" fmla="*/ 12 h 309"/>
                  <a:gd name="T8" fmla="*/ 532 w 535"/>
                  <a:gd name="T9" fmla="*/ 25 h 309"/>
                  <a:gd name="T10" fmla="*/ 535 w 535"/>
                  <a:gd name="T11" fmla="*/ 41 h 309"/>
                  <a:gd name="T12" fmla="*/ 535 w 535"/>
                  <a:gd name="T13" fmla="*/ 268 h 309"/>
                  <a:gd name="T14" fmla="*/ 532 w 535"/>
                  <a:gd name="T15" fmla="*/ 284 h 309"/>
                  <a:gd name="T16" fmla="*/ 523 w 535"/>
                  <a:gd name="T17" fmla="*/ 297 h 309"/>
                  <a:gd name="T18" fmla="*/ 510 w 535"/>
                  <a:gd name="T19" fmla="*/ 305 h 309"/>
                  <a:gd name="T20" fmla="*/ 494 w 535"/>
                  <a:gd name="T21" fmla="*/ 309 h 309"/>
                  <a:gd name="T22" fmla="*/ 41 w 535"/>
                  <a:gd name="T23" fmla="*/ 309 h 309"/>
                  <a:gd name="T24" fmla="*/ 25 w 535"/>
                  <a:gd name="T25" fmla="*/ 305 h 309"/>
                  <a:gd name="T26" fmla="*/ 12 w 535"/>
                  <a:gd name="T27" fmla="*/ 297 h 309"/>
                  <a:gd name="T28" fmla="*/ 3 w 535"/>
                  <a:gd name="T29" fmla="*/ 284 h 309"/>
                  <a:gd name="T30" fmla="*/ 0 w 535"/>
                  <a:gd name="T31" fmla="*/ 268 h 309"/>
                  <a:gd name="T32" fmla="*/ 0 w 535"/>
                  <a:gd name="T33" fmla="*/ 41 h 309"/>
                  <a:gd name="T34" fmla="*/ 3 w 535"/>
                  <a:gd name="T35" fmla="*/ 25 h 309"/>
                  <a:gd name="T36" fmla="*/ 12 w 535"/>
                  <a:gd name="T37" fmla="*/ 12 h 309"/>
                  <a:gd name="T38" fmla="*/ 25 w 535"/>
                  <a:gd name="T39" fmla="*/ 4 h 309"/>
                  <a:gd name="T40" fmla="*/ 41 w 535"/>
                  <a:gd name="T4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5" h="309">
                    <a:moveTo>
                      <a:pt x="41" y="0"/>
                    </a:moveTo>
                    <a:lnTo>
                      <a:pt x="494" y="0"/>
                    </a:lnTo>
                    <a:lnTo>
                      <a:pt x="510" y="4"/>
                    </a:lnTo>
                    <a:lnTo>
                      <a:pt x="523" y="12"/>
                    </a:lnTo>
                    <a:lnTo>
                      <a:pt x="532" y="25"/>
                    </a:lnTo>
                    <a:lnTo>
                      <a:pt x="535" y="41"/>
                    </a:lnTo>
                    <a:lnTo>
                      <a:pt x="535" y="268"/>
                    </a:lnTo>
                    <a:lnTo>
                      <a:pt x="532" y="284"/>
                    </a:lnTo>
                    <a:lnTo>
                      <a:pt x="523" y="297"/>
                    </a:lnTo>
                    <a:lnTo>
                      <a:pt x="510" y="305"/>
                    </a:lnTo>
                    <a:lnTo>
                      <a:pt x="494" y="309"/>
                    </a:lnTo>
                    <a:lnTo>
                      <a:pt x="41" y="309"/>
                    </a:lnTo>
                    <a:lnTo>
                      <a:pt x="25" y="305"/>
                    </a:lnTo>
                    <a:lnTo>
                      <a:pt x="12" y="297"/>
                    </a:lnTo>
                    <a:lnTo>
                      <a:pt x="3" y="284"/>
                    </a:lnTo>
                    <a:lnTo>
                      <a:pt x="0" y="268"/>
                    </a:lnTo>
                    <a:lnTo>
                      <a:pt x="0" y="41"/>
                    </a:lnTo>
                    <a:lnTo>
                      <a:pt x="3" y="25"/>
                    </a:lnTo>
                    <a:lnTo>
                      <a:pt x="12" y="12"/>
                    </a:lnTo>
                    <a:lnTo>
                      <a:pt x="25" y="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9" name="Freeform 76"/>
              <p:cNvSpPr>
                <a:spLocks/>
              </p:cNvSpPr>
              <p:nvPr/>
            </p:nvSpPr>
            <p:spPr bwMode="auto">
              <a:xfrm>
                <a:off x="10227578" y="1747095"/>
                <a:ext cx="649288" cy="373063"/>
              </a:xfrm>
              <a:custGeom>
                <a:avLst/>
                <a:gdLst>
                  <a:gd name="T0" fmla="*/ 30 w 409"/>
                  <a:gd name="T1" fmla="*/ 0 h 235"/>
                  <a:gd name="T2" fmla="*/ 379 w 409"/>
                  <a:gd name="T3" fmla="*/ 0 h 235"/>
                  <a:gd name="T4" fmla="*/ 390 w 409"/>
                  <a:gd name="T5" fmla="*/ 2 h 235"/>
                  <a:gd name="T6" fmla="*/ 400 w 409"/>
                  <a:gd name="T7" fmla="*/ 9 h 235"/>
                  <a:gd name="T8" fmla="*/ 406 w 409"/>
                  <a:gd name="T9" fmla="*/ 18 h 235"/>
                  <a:gd name="T10" fmla="*/ 409 w 409"/>
                  <a:gd name="T11" fmla="*/ 30 h 235"/>
                  <a:gd name="T12" fmla="*/ 409 w 409"/>
                  <a:gd name="T13" fmla="*/ 205 h 235"/>
                  <a:gd name="T14" fmla="*/ 406 w 409"/>
                  <a:gd name="T15" fmla="*/ 217 h 235"/>
                  <a:gd name="T16" fmla="*/ 400 w 409"/>
                  <a:gd name="T17" fmla="*/ 226 h 235"/>
                  <a:gd name="T18" fmla="*/ 390 w 409"/>
                  <a:gd name="T19" fmla="*/ 233 h 235"/>
                  <a:gd name="T20" fmla="*/ 379 w 409"/>
                  <a:gd name="T21" fmla="*/ 235 h 235"/>
                  <a:gd name="T22" fmla="*/ 30 w 409"/>
                  <a:gd name="T23" fmla="*/ 235 h 235"/>
                  <a:gd name="T24" fmla="*/ 19 w 409"/>
                  <a:gd name="T25" fmla="*/ 233 h 235"/>
                  <a:gd name="T26" fmla="*/ 9 w 409"/>
                  <a:gd name="T27" fmla="*/ 226 h 235"/>
                  <a:gd name="T28" fmla="*/ 3 w 409"/>
                  <a:gd name="T29" fmla="*/ 217 h 235"/>
                  <a:gd name="T30" fmla="*/ 0 w 409"/>
                  <a:gd name="T31" fmla="*/ 205 h 235"/>
                  <a:gd name="T32" fmla="*/ 0 w 409"/>
                  <a:gd name="T33" fmla="*/ 30 h 235"/>
                  <a:gd name="T34" fmla="*/ 3 w 409"/>
                  <a:gd name="T35" fmla="*/ 18 h 235"/>
                  <a:gd name="T36" fmla="*/ 9 w 409"/>
                  <a:gd name="T37" fmla="*/ 9 h 235"/>
                  <a:gd name="T38" fmla="*/ 19 w 409"/>
                  <a:gd name="T39" fmla="*/ 2 h 235"/>
                  <a:gd name="T40" fmla="*/ 30 w 409"/>
                  <a:gd name="T4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9" h="235">
                    <a:moveTo>
                      <a:pt x="30" y="0"/>
                    </a:moveTo>
                    <a:lnTo>
                      <a:pt x="379" y="0"/>
                    </a:lnTo>
                    <a:lnTo>
                      <a:pt x="390" y="2"/>
                    </a:lnTo>
                    <a:lnTo>
                      <a:pt x="400" y="9"/>
                    </a:lnTo>
                    <a:lnTo>
                      <a:pt x="406" y="18"/>
                    </a:lnTo>
                    <a:lnTo>
                      <a:pt x="409" y="30"/>
                    </a:lnTo>
                    <a:lnTo>
                      <a:pt x="409" y="205"/>
                    </a:lnTo>
                    <a:lnTo>
                      <a:pt x="406" y="217"/>
                    </a:lnTo>
                    <a:lnTo>
                      <a:pt x="400" y="226"/>
                    </a:lnTo>
                    <a:lnTo>
                      <a:pt x="390" y="233"/>
                    </a:lnTo>
                    <a:lnTo>
                      <a:pt x="379" y="235"/>
                    </a:lnTo>
                    <a:lnTo>
                      <a:pt x="30" y="235"/>
                    </a:lnTo>
                    <a:lnTo>
                      <a:pt x="19" y="233"/>
                    </a:lnTo>
                    <a:lnTo>
                      <a:pt x="9" y="226"/>
                    </a:lnTo>
                    <a:lnTo>
                      <a:pt x="3" y="217"/>
                    </a:lnTo>
                    <a:lnTo>
                      <a:pt x="0" y="205"/>
                    </a:lnTo>
                    <a:lnTo>
                      <a:pt x="0" y="30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0" name="Freeform 77"/>
              <p:cNvSpPr>
                <a:spLocks/>
              </p:cNvSpPr>
              <p:nvPr/>
            </p:nvSpPr>
            <p:spPr bwMode="auto">
              <a:xfrm>
                <a:off x="10473640" y="1252174"/>
                <a:ext cx="155575" cy="155575"/>
              </a:xfrm>
              <a:custGeom>
                <a:avLst/>
                <a:gdLst>
                  <a:gd name="T0" fmla="*/ 39 w 98"/>
                  <a:gd name="T1" fmla="*/ 0 h 98"/>
                  <a:gd name="T2" fmla="*/ 57 w 98"/>
                  <a:gd name="T3" fmla="*/ 0 h 98"/>
                  <a:gd name="T4" fmla="*/ 73 w 98"/>
                  <a:gd name="T5" fmla="*/ 3 h 98"/>
                  <a:gd name="T6" fmla="*/ 86 w 98"/>
                  <a:gd name="T7" fmla="*/ 12 h 98"/>
                  <a:gd name="T8" fmla="*/ 94 w 98"/>
                  <a:gd name="T9" fmla="*/ 25 h 98"/>
                  <a:gd name="T10" fmla="*/ 98 w 98"/>
                  <a:gd name="T11" fmla="*/ 41 h 98"/>
                  <a:gd name="T12" fmla="*/ 98 w 98"/>
                  <a:gd name="T13" fmla="*/ 58 h 98"/>
                  <a:gd name="T14" fmla="*/ 94 w 98"/>
                  <a:gd name="T15" fmla="*/ 74 h 98"/>
                  <a:gd name="T16" fmla="*/ 86 w 98"/>
                  <a:gd name="T17" fmla="*/ 87 h 98"/>
                  <a:gd name="T18" fmla="*/ 73 w 98"/>
                  <a:gd name="T19" fmla="*/ 96 h 98"/>
                  <a:gd name="T20" fmla="*/ 57 w 98"/>
                  <a:gd name="T21" fmla="*/ 98 h 98"/>
                  <a:gd name="T22" fmla="*/ 39 w 98"/>
                  <a:gd name="T23" fmla="*/ 98 h 98"/>
                  <a:gd name="T24" fmla="*/ 23 w 98"/>
                  <a:gd name="T25" fmla="*/ 96 h 98"/>
                  <a:gd name="T26" fmla="*/ 12 w 98"/>
                  <a:gd name="T27" fmla="*/ 87 h 98"/>
                  <a:gd name="T28" fmla="*/ 2 w 98"/>
                  <a:gd name="T29" fmla="*/ 74 h 98"/>
                  <a:gd name="T30" fmla="*/ 0 w 98"/>
                  <a:gd name="T31" fmla="*/ 58 h 98"/>
                  <a:gd name="T32" fmla="*/ 0 w 98"/>
                  <a:gd name="T33" fmla="*/ 41 h 98"/>
                  <a:gd name="T34" fmla="*/ 2 w 98"/>
                  <a:gd name="T35" fmla="*/ 25 h 98"/>
                  <a:gd name="T36" fmla="*/ 12 w 98"/>
                  <a:gd name="T37" fmla="*/ 12 h 98"/>
                  <a:gd name="T38" fmla="*/ 23 w 98"/>
                  <a:gd name="T39" fmla="*/ 3 h 98"/>
                  <a:gd name="T40" fmla="*/ 39 w 98"/>
                  <a:gd name="T4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" h="98">
                    <a:moveTo>
                      <a:pt x="39" y="0"/>
                    </a:moveTo>
                    <a:lnTo>
                      <a:pt x="57" y="0"/>
                    </a:lnTo>
                    <a:lnTo>
                      <a:pt x="73" y="3"/>
                    </a:lnTo>
                    <a:lnTo>
                      <a:pt x="86" y="12"/>
                    </a:lnTo>
                    <a:lnTo>
                      <a:pt x="94" y="25"/>
                    </a:lnTo>
                    <a:lnTo>
                      <a:pt x="98" y="41"/>
                    </a:lnTo>
                    <a:lnTo>
                      <a:pt x="98" y="58"/>
                    </a:lnTo>
                    <a:lnTo>
                      <a:pt x="94" y="74"/>
                    </a:lnTo>
                    <a:lnTo>
                      <a:pt x="86" y="87"/>
                    </a:lnTo>
                    <a:lnTo>
                      <a:pt x="73" y="96"/>
                    </a:lnTo>
                    <a:lnTo>
                      <a:pt x="57" y="98"/>
                    </a:lnTo>
                    <a:lnTo>
                      <a:pt x="39" y="98"/>
                    </a:lnTo>
                    <a:lnTo>
                      <a:pt x="23" y="96"/>
                    </a:lnTo>
                    <a:lnTo>
                      <a:pt x="12" y="87"/>
                    </a:lnTo>
                    <a:lnTo>
                      <a:pt x="2" y="74"/>
                    </a:lnTo>
                    <a:lnTo>
                      <a:pt x="0" y="58"/>
                    </a:lnTo>
                    <a:lnTo>
                      <a:pt x="0" y="41"/>
                    </a:lnTo>
                    <a:lnTo>
                      <a:pt x="2" y="25"/>
                    </a:lnTo>
                    <a:lnTo>
                      <a:pt x="12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1" name="Freeform 78"/>
              <p:cNvSpPr>
                <a:spLocks/>
              </p:cNvSpPr>
              <p:nvPr/>
            </p:nvSpPr>
            <p:spPr bwMode="auto">
              <a:xfrm>
                <a:off x="10251390" y="1831232"/>
                <a:ext cx="593725" cy="17463"/>
              </a:xfrm>
              <a:custGeom>
                <a:avLst/>
                <a:gdLst>
                  <a:gd name="T0" fmla="*/ 5 w 374"/>
                  <a:gd name="T1" fmla="*/ 0 h 11"/>
                  <a:gd name="T2" fmla="*/ 369 w 374"/>
                  <a:gd name="T3" fmla="*/ 0 h 11"/>
                  <a:gd name="T4" fmla="*/ 372 w 374"/>
                  <a:gd name="T5" fmla="*/ 2 h 11"/>
                  <a:gd name="T6" fmla="*/ 373 w 374"/>
                  <a:gd name="T7" fmla="*/ 3 h 11"/>
                  <a:gd name="T8" fmla="*/ 374 w 374"/>
                  <a:gd name="T9" fmla="*/ 6 h 11"/>
                  <a:gd name="T10" fmla="*/ 373 w 374"/>
                  <a:gd name="T11" fmla="*/ 8 h 11"/>
                  <a:gd name="T12" fmla="*/ 372 w 374"/>
                  <a:gd name="T13" fmla="*/ 9 h 11"/>
                  <a:gd name="T14" fmla="*/ 369 w 374"/>
                  <a:gd name="T15" fmla="*/ 11 h 11"/>
                  <a:gd name="T16" fmla="*/ 5 w 374"/>
                  <a:gd name="T17" fmla="*/ 11 h 11"/>
                  <a:gd name="T18" fmla="*/ 2 w 374"/>
                  <a:gd name="T19" fmla="*/ 9 h 11"/>
                  <a:gd name="T20" fmla="*/ 1 w 374"/>
                  <a:gd name="T21" fmla="*/ 8 h 11"/>
                  <a:gd name="T22" fmla="*/ 0 w 374"/>
                  <a:gd name="T23" fmla="*/ 6 h 11"/>
                  <a:gd name="T24" fmla="*/ 1 w 374"/>
                  <a:gd name="T25" fmla="*/ 3 h 11"/>
                  <a:gd name="T26" fmla="*/ 2 w 374"/>
                  <a:gd name="T27" fmla="*/ 2 h 11"/>
                  <a:gd name="T28" fmla="*/ 5 w 374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4" h="11">
                    <a:moveTo>
                      <a:pt x="5" y="0"/>
                    </a:moveTo>
                    <a:lnTo>
                      <a:pt x="369" y="0"/>
                    </a:lnTo>
                    <a:lnTo>
                      <a:pt x="372" y="2"/>
                    </a:lnTo>
                    <a:lnTo>
                      <a:pt x="373" y="3"/>
                    </a:lnTo>
                    <a:lnTo>
                      <a:pt x="374" y="6"/>
                    </a:lnTo>
                    <a:lnTo>
                      <a:pt x="373" y="8"/>
                    </a:lnTo>
                    <a:lnTo>
                      <a:pt x="372" y="9"/>
                    </a:lnTo>
                    <a:lnTo>
                      <a:pt x="369" y="11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2">
                  <a:lumMod val="1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2" name="Freeform 79"/>
              <p:cNvSpPr>
                <a:spLocks/>
              </p:cNvSpPr>
              <p:nvPr/>
            </p:nvSpPr>
            <p:spPr bwMode="auto">
              <a:xfrm>
                <a:off x="10727640" y="1071199"/>
                <a:ext cx="150813" cy="85725"/>
              </a:xfrm>
              <a:custGeom>
                <a:avLst/>
                <a:gdLst>
                  <a:gd name="T0" fmla="*/ 13 w 95"/>
                  <a:gd name="T1" fmla="*/ 0 h 54"/>
                  <a:gd name="T2" fmla="*/ 17 w 95"/>
                  <a:gd name="T3" fmla="*/ 2 h 54"/>
                  <a:gd name="T4" fmla="*/ 87 w 95"/>
                  <a:gd name="T5" fmla="*/ 30 h 54"/>
                  <a:gd name="T6" fmla="*/ 90 w 95"/>
                  <a:gd name="T7" fmla="*/ 32 h 54"/>
                  <a:gd name="T8" fmla="*/ 92 w 95"/>
                  <a:gd name="T9" fmla="*/ 36 h 54"/>
                  <a:gd name="T10" fmla="*/ 94 w 95"/>
                  <a:gd name="T11" fmla="*/ 38 h 54"/>
                  <a:gd name="T12" fmla="*/ 95 w 95"/>
                  <a:gd name="T13" fmla="*/ 42 h 54"/>
                  <a:gd name="T14" fmla="*/ 94 w 95"/>
                  <a:gd name="T15" fmla="*/ 46 h 54"/>
                  <a:gd name="T16" fmla="*/ 91 w 95"/>
                  <a:gd name="T17" fmla="*/ 50 h 54"/>
                  <a:gd name="T18" fmla="*/ 89 w 95"/>
                  <a:gd name="T19" fmla="*/ 53 h 54"/>
                  <a:gd name="T20" fmla="*/ 85 w 95"/>
                  <a:gd name="T21" fmla="*/ 54 h 54"/>
                  <a:gd name="T22" fmla="*/ 81 w 95"/>
                  <a:gd name="T23" fmla="*/ 54 h 54"/>
                  <a:gd name="T24" fmla="*/ 77 w 95"/>
                  <a:gd name="T25" fmla="*/ 53 h 54"/>
                  <a:gd name="T26" fmla="*/ 7 w 95"/>
                  <a:gd name="T27" fmla="*/ 25 h 54"/>
                  <a:gd name="T28" fmla="*/ 3 w 95"/>
                  <a:gd name="T29" fmla="*/ 23 h 54"/>
                  <a:gd name="T30" fmla="*/ 1 w 95"/>
                  <a:gd name="T31" fmla="*/ 20 h 54"/>
                  <a:gd name="T32" fmla="*/ 0 w 95"/>
                  <a:gd name="T33" fmla="*/ 16 h 54"/>
                  <a:gd name="T34" fmla="*/ 0 w 95"/>
                  <a:gd name="T35" fmla="*/ 12 h 54"/>
                  <a:gd name="T36" fmla="*/ 1 w 95"/>
                  <a:gd name="T37" fmla="*/ 8 h 54"/>
                  <a:gd name="T38" fmla="*/ 2 w 95"/>
                  <a:gd name="T39" fmla="*/ 4 h 54"/>
                  <a:gd name="T40" fmla="*/ 6 w 95"/>
                  <a:gd name="T41" fmla="*/ 2 h 54"/>
                  <a:gd name="T42" fmla="*/ 9 w 95"/>
                  <a:gd name="T43" fmla="*/ 0 h 54"/>
                  <a:gd name="T44" fmla="*/ 13 w 95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54">
                    <a:moveTo>
                      <a:pt x="13" y="0"/>
                    </a:moveTo>
                    <a:lnTo>
                      <a:pt x="17" y="2"/>
                    </a:lnTo>
                    <a:lnTo>
                      <a:pt x="87" y="30"/>
                    </a:lnTo>
                    <a:lnTo>
                      <a:pt x="90" y="32"/>
                    </a:lnTo>
                    <a:lnTo>
                      <a:pt x="92" y="36"/>
                    </a:lnTo>
                    <a:lnTo>
                      <a:pt x="94" y="38"/>
                    </a:lnTo>
                    <a:lnTo>
                      <a:pt x="95" y="42"/>
                    </a:lnTo>
                    <a:lnTo>
                      <a:pt x="94" y="46"/>
                    </a:lnTo>
                    <a:lnTo>
                      <a:pt x="91" y="50"/>
                    </a:lnTo>
                    <a:lnTo>
                      <a:pt x="89" y="53"/>
                    </a:lnTo>
                    <a:lnTo>
                      <a:pt x="85" y="54"/>
                    </a:lnTo>
                    <a:lnTo>
                      <a:pt x="81" y="54"/>
                    </a:lnTo>
                    <a:lnTo>
                      <a:pt x="77" y="53"/>
                    </a:lnTo>
                    <a:lnTo>
                      <a:pt x="7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3" name="Freeform 80"/>
              <p:cNvSpPr>
                <a:spLocks/>
              </p:cNvSpPr>
              <p:nvPr/>
            </p:nvSpPr>
            <p:spPr bwMode="auto">
              <a:xfrm>
                <a:off x="10221228" y="1071199"/>
                <a:ext cx="150813" cy="85725"/>
              </a:xfrm>
              <a:custGeom>
                <a:avLst/>
                <a:gdLst>
                  <a:gd name="T0" fmla="*/ 81 w 95"/>
                  <a:gd name="T1" fmla="*/ 0 h 54"/>
                  <a:gd name="T2" fmla="*/ 85 w 95"/>
                  <a:gd name="T3" fmla="*/ 0 h 54"/>
                  <a:gd name="T4" fmla="*/ 89 w 95"/>
                  <a:gd name="T5" fmla="*/ 2 h 54"/>
                  <a:gd name="T6" fmla="*/ 92 w 95"/>
                  <a:gd name="T7" fmla="*/ 4 h 54"/>
                  <a:gd name="T8" fmla="*/ 95 w 95"/>
                  <a:gd name="T9" fmla="*/ 8 h 54"/>
                  <a:gd name="T10" fmla="*/ 95 w 95"/>
                  <a:gd name="T11" fmla="*/ 12 h 54"/>
                  <a:gd name="T12" fmla="*/ 95 w 95"/>
                  <a:gd name="T13" fmla="*/ 16 h 54"/>
                  <a:gd name="T14" fmla="*/ 93 w 95"/>
                  <a:gd name="T15" fmla="*/ 20 h 54"/>
                  <a:gd name="T16" fmla="*/ 91 w 95"/>
                  <a:gd name="T17" fmla="*/ 23 h 54"/>
                  <a:gd name="T18" fmla="*/ 87 w 95"/>
                  <a:gd name="T19" fmla="*/ 25 h 54"/>
                  <a:gd name="T20" fmla="*/ 17 w 95"/>
                  <a:gd name="T21" fmla="*/ 53 h 54"/>
                  <a:gd name="T22" fmla="*/ 13 w 95"/>
                  <a:gd name="T23" fmla="*/ 54 h 54"/>
                  <a:gd name="T24" fmla="*/ 9 w 95"/>
                  <a:gd name="T25" fmla="*/ 54 h 54"/>
                  <a:gd name="T26" fmla="*/ 6 w 95"/>
                  <a:gd name="T27" fmla="*/ 53 h 54"/>
                  <a:gd name="T28" fmla="*/ 3 w 95"/>
                  <a:gd name="T29" fmla="*/ 50 h 54"/>
                  <a:gd name="T30" fmla="*/ 2 w 95"/>
                  <a:gd name="T31" fmla="*/ 46 h 54"/>
                  <a:gd name="T32" fmla="*/ 0 w 95"/>
                  <a:gd name="T33" fmla="*/ 42 h 54"/>
                  <a:gd name="T34" fmla="*/ 0 w 95"/>
                  <a:gd name="T35" fmla="*/ 38 h 54"/>
                  <a:gd name="T36" fmla="*/ 2 w 95"/>
                  <a:gd name="T37" fmla="*/ 36 h 54"/>
                  <a:gd name="T38" fmla="*/ 4 w 95"/>
                  <a:gd name="T39" fmla="*/ 32 h 54"/>
                  <a:gd name="T40" fmla="*/ 8 w 95"/>
                  <a:gd name="T41" fmla="*/ 30 h 54"/>
                  <a:gd name="T42" fmla="*/ 78 w 95"/>
                  <a:gd name="T43" fmla="*/ 2 h 54"/>
                  <a:gd name="T44" fmla="*/ 81 w 95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54">
                    <a:moveTo>
                      <a:pt x="81" y="0"/>
                    </a:moveTo>
                    <a:lnTo>
                      <a:pt x="85" y="0"/>
                    </a:lnTo>
                    <a:lnTo>
                      <a:pt x="89" y="2"/>
                    </a:lnTo>
                    <a:lnTo>
                      <a:pt x="92" y="4"/>
                    </a:lnTo>
                    <a:lnTo>
                      <a:pt x="95" y="8"/>
                    </a:lnTo>
                    <a:lnTo>
                      <a:pt x="95" y="12"/>
                    </a:lnTo>
                    <a:lnTo>
                      <a:pt x="95" y="16"/>
                    </a:lnTo>
                    <a:lnTo>
                      <a:pt x="93" y="20"/>
                    </a:lnTo>
                    <a:lnTo>
                      <a:pt x="91" y="23"/>
                    </a:lnTo>
                    <a:lnTo>
                      <a:pt x="87" y="25"/>
                    </a:lnTo>
                    <a:lnTo>
                      <a:pt x="17" y="53"/>
                    </a:lnTo>
                    <a:lnTo>
                      <a:pt x="13" y="54"/>
                    </a:lnTo>
                    <a:lnTo>
                      <a:pt x="9" y="54"/>
                    </a:lnTo>
                    <a:lnTo>
                      <a:pt x="6" y="53"/>
                    </a:lnTo>
                    <a:lnTo>
                      <a:pt x="3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78" y="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4" name="Freeform 92"/>
              <p:cNvSpPr>
                <a:spLocks/>
              </p:cNvSpPr>
              <p:nvPr/>
            </p:nvSpPr>
            <p:spPr bwMode="auto">
              <a:xfrm>
                <a:off x="10224403" y="1175974"/>
                <a:ext cx="655638" cy="209550"/>
              </a:xfrm>
              <a:custGeom>
                <a:avLst/>
                <a:gdLst>
                  <a:gd name="T0" fmla="*/ 127 w 413"/>
                  <a:gd name="T1" fmla="*/ 0 h 132"/>
                  <a:gd name="T2" fmla="*/ 286 w 413"/>
                  <a:gd name="T3" fmla="*/ 0 h 132"/>
                  <a:gd name="T4" fmla="*/ 315 w 413"/>
                  <a:gd name="T5" fmla="*/ 4 h 132"/>
                  <a:gd name="T6" fmla="*/ 343 w 413"/>
                  <a:gd name="T7" fmla="*/ 13 h 132"/>
                  <a:gd name="T8" fmla="*/ 366 w 413"/>
                  <a:gd name="T9" fmla="*/ 29 h 132"/>
                  <a:gd name="T10" fmla="*/ 386 w 413"/>
                  <a:gd name="T11" fmla="*/ 48 h 132"/>
                  <a:gd name="T12" fmla="*/ 400 w 413"/>
                  <a:gd name="T13" fmla="*/ 72 h 132"/>
                  <a:gd name="T14" fmla="*/ 411 w 413"/>
                  <a:gd name="T15" fmla="*/ 98 h 132"/>
                  <a:gd name="T16" fmla="*/ 413 w 413"/>
                  <a:gd name="T17" fmla="*/ 128 h 132"/>
                  <a:gd name="T18" fmla="*/ 413 w 413"/>
                  <a:gd name="T19" fmla="*/ 131 h 132"/>
                  <a:gd name="T20" fmla="*/ 411 w 413"/>
                  <a:gd name="T21" fmla="*/ 132 h 132"/>
                  <a:gd name="T22" fmla="*/ 408 w 413"/>
                  <a:gd name="T23" fmla="*/ 132 h 132"/>
                  <a:gd name="T24" fmla="*/ 407 w 413"/>
                  <a:gd name="T25" fmla="*/ 132 h 132"/>
                  <a:gd name="T26" fmla="*/ 404 w 413"/>
                  <a:gd name="T27" fmla="*/ 131 h 132"/>
                  <a:gd name="T28" fmla="*/ 404 w 413"/>
                  <a:gd name="T29" fmla="*/ 128 h 132"/>
                  <a:gd name="T30" fmla="*/ 402 w 413"/>
                  <a:gd name="T31" fmla="*/ 105 h 132"/>
                  <a:gd name="T32" fmla="*/ 395 w 413"/>
                  <a:gd name="T33" fmla="*/ 82 h 132"/>
                  <a:gd name="T34" fmla="*/ 383 w 413"/>
                  <a:gd name="T35" fmla="*/ 63 h 132"/>
                  <a:gd name="T36" fmla="*/ 369 w 413"/>
                  <a:gd name="T37" fmla="*/ 44 h 132"/>
                  <a:gd name="T38" fmla="*/ 352 w 413"/>
                  <a:gd name="T39" fmla="*/ 30 h 132"/>
                  <a:gd name="T40" fmla="*/ 332 w 413"/>
                  <a:gd name="T41" fmla="*/ 19 h 132"/>
                  <a:gd name="T42" fmla="*/ 310 w 413"/>
                  <a:gd name="T43" fmla="*/ 13 h 132"/>
                  <a:gd name="T44" fmla="*/ 286 w 413"/>
                  <a:gd name="T45" fmla="*/ 10 h 132"/>
                  <a:gd name="T46" fmla="*/ 127 w 413"/>
                  <a:gd name="T47" fmla="*/ 10 h 132"/>
                  <a:gd name="T48" fmla="*/ 103 w 413"/>
                  <a:gd name="T49" fmla="*/ 13 h 132"/>
                  <a:gd name="T50" fmla="*/ 81 w 413"/>
                  <a:gd name="T51" fmla="*/ 19 h 132"/>
                  <a:gd name="T52" fmla="*/ 61 w 413"/>
                  <a:gd name="T53" fmla="*/ 30 h 132"/>
                  <a:gd name="T54" fmla="*/ 44 w 413"/>
                  <a:gd name="T55" fmla="*/ 44 h 132"/>
                  <a:gd name="T56" fmla="*/ 30 w 413"/>
                  <a:gd name="T57" fmla="*/ 63 h 132"/>
                  <a:gd name="T58" fmla="*/ 18 w 413"/>
                  <a:gd name="T59" fmla="*/ 82 h 132"/>
                  <a:gd name="T60" fmla="*/ 11 w 413"/>
                  <a:gd name="T61" fmla="*/ 105 h 132"/>
                  <a:gd name="T62" fmla="*/ 9 w 413"/>
                  <a:gd name="T63" fmla="*/ 128 h 132"/>
                  <a:gd name="T64" fmla="*/ 9 w 413"/>
                  <a:gd name="T65" fmla="*/ 131 h 132"/>
                  <a:gd name="T66" fmla="*/ 6 w 413"/>
                  <a:gd name="T67" fmla="*/ 132 h 132"/>
                  <a:gd name="T68" fmla="*/ 4 w 413"/>
                  <a:gd name="T69" fmla="*/ 132 h 132"/>
                  <a:gd name="T70" fmla="*/ 2 w 413"/>
                  <a:gd name="T71" fmla="*/ 132 h 132"/>
                  <a:gd name="T72" fmla="*/ 0 w 413"/>
                  <a:gd name="T73" fmla="*/ 131 h 132"/>
                  <a:gd name="T74" fmla="*/ 0 w 413"/>
                  <a:gd name="T75" fmla="*/ 128 h 132"/>
                  <a:gd name="T76" fmla="*/ 2 w 413"/>
                  <a:gd name="T77" fmla="*/ 98 h 132"/>
                  <a:gd name="T78" fmla="*/ 13 w 413"/>
                  <a:gd name="T79" fmla="*/ 72 h 132"/>
                  <a:gd name="T80" fmla="*/ 27 w 413"/>
                  <a:gd name="T81" fmla="*/ 48 h 132"/>
                  <a:gd name="T82" fmla="*/ 47 w 413"/>
                  <a:gd name="T83" fmla="*/ 29 h 132"/>
                  <a:gd name="T84" fmla="*/ 70 w 413"/>
                  <a:gd name="T85" fmla="*/ 13 h 132"/>
                  <a:gd name="T86" fmla="*/ 98 w 413"/>
                  <a:gd name="T87" fmla="*/ 4 h 132"/>
                  <a:gd name="T88" fmla="*/ 127 w 413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3" h="132">
                    <a:moveTo>
                      <a:pt x="127" y="0"/>
                    </a:moveTo>
                    <a:lnTo>
                      <a:pt x="286" y="0"/>
                    </a:lnTo>
                    <a:lnTo>
                      <a:pt x="315" y="4"/>
                    </a:lnTo>
                    <a:lnTo>
                      <a:pt x="343" y="13"/>
                    </a:lnTo>
                    <a:lnTo>
                      <a:pt x="366" y="29"/>
                    </a:lnTo>
                    <a:lnTo>
                      <a:pt x="386" y="48"/>
                    </a:lnTo>
                    <a:lnTo>
                      <a:pt x="400" y="72"/>
                    </a:lnTo>
                    <a:lnTo>
                      <a:pt x="411" y="98"/>
                    </a:lnTo>
                    <a:lnTo>
                      <a:pt x="413" y="128"/>
                    </a:lnTo>
                    <a:lnTo>
                      <a:pt x="413" y="131"/>
                    </a:lnTo>
                    <a:lnTo>
                      <a:pt x="411" y="132"/>
                    </a:lnTo>
                    <a:lnTo>
                      <a:pt x="408" y="132"/>
                    </a:lnTo>
                    <a:lnTo>
                      <a:pt x="407" y="132"/>
                    </a:lnTo>
                    <a:lnTo>
                      <a:pt x="404" y="131"/>
                    </a:lnTo>
                    <a:lnTo>
                      <a:pt x="404" y="128"/>
                    </a:lnTo>
                    <a:lnTo>
                      <a:pt x="402" y="105"/>
                    </a:lnTo>
                    <a:lnTo>
                      <a:pt x="395" y="82"/>
                    </a:lnTo>
                    <a:lnTo>
                      <a:pt x="383" y="63"/>
                    </a:lnTo>
                    <a:lnTo>
                      <a:pt x="369" y="44"/>
                    </a:lnTo>
                    <a:lnTo>
                      <a:pt x="352" y="30"/>
                    </a:lnTo>
                    <a:lnTo>
                      <a:pt x="332" y="19"/>
                    </a:lnTo>
                    <a:lnTo>
                      <a:pt x="310" y="13"/>
                    </a:lnTo>
                    <a:lnTo>
                      <a:pt x="286" y="10"/>
                    </a:lnTo>
                    <a:lnTo>
                      <a:pt x="127" y="10"/>
                    </a:lnTo>
                    <a:lnTo>
                      <a:pt x="103" y="13"/>
                    </a:lnTo>
                    <a:lnTo>
                      <a:pt x="81" y="19"/>
                    </a:lnTo>
                    <a:lnTo>
                      <a:pt x="61" y="30"/>
                    </a:lnTo>
                    <a:lnTo>
                      <a:pt x="44" y="44"/>
                    </a:lnTo>
                    <a:lnTo>
                      <a:pt x="30" y="63"/>
                    </a:lnTo>
                    <a:lnTo>
                      <a:pt x="18" y="82"/>
                    </a:lnTo>
                    <a:lnTo>
                      <a:pt x="11" y="105"/>
                    </a:lnTo>
                    <a:lnTo>
                      <a:pt x="9" y="128"/>
                    </a:lnTo>
                    <a:lnTo>
                      <a:pt x="9" y="131"/>
                    </a:lnTo>
                    <a:lnTo>
                      <a:pt x="6" y="132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2" y="98"/>
                    </a:lnTo>
                    <a:lnTo>
                      <a:pt x="13" y="72"/>
                    </a:lnTo>
                    <a:lnTo>
                      <a:pt x="27" y="48"/>
                    </a:lnTo>
                    <a:lnTo>
                      <a:pt x="47" y="29"/>
                    </a:lnTo>
                    <a:lnTo>
                      <a:pt x="70" y="13"/>
                    </a:lnTo>
                    <a:lnTo>
                      <a:pt x="98" y="4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tx2">
                  <a:lumMod val="1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5" name="Freeform 93"/>
              <p:cNvSpPr>
                <a:spLocks/>
              </p:cNvSpPr>
              <p:nvPr/>
            </p:nvSpPr>
            <p:spPr bwMode="auto">
              <a:xfrm>
                <a:off x="10208528" y="1366474"/>
                <a:ext cx="39688" cy="92075"/>
              </a:xfrm>
              <a:custGeom>
                <a:avLst/>
                <a:gdLst>
                  <a:gd name="T0" fmla="*/ 14 w 25"/>
                  <a:gd name="T1" fmla="*/ 0 h 58"/>
                  <a:gd name="T2" fmla="*/ 17 w 25"/>
                  <a:gd name="T3" fmla="*/ 0 h 58"/>
                  <a:gd name="T4" fmla="*/ 21 w 25"/>
                  <a:gd name="T5" fmla="*/ 3 h 58"/>
                  <a:gd name="T6" fmla="*/ 24 w 25"/>
                  <a:gd name="T7" fmla="*/ 7 h 58"/>
                  <a:gd name="T8" fmla="*/ 25 w 25"/>
                  <a:gd name="T9" fmla="*/ 12 h 58"/>
                  <a:gd name="T10" fmla="*/ 25 w 25"/>
                  <a:gd name="T11" fmla="*/ 46 h 58"/>
                  <a:gd name="T12" fmla="*/ 24 w 25"/>
                  <a:gd name="T13" fmla="*/ 51 h 58"/>
                  <a:gd name="T14" fmla="*/ 21 w 25"/>
                  <a:gd name="T15" fmla="*/ 55 h 58"/>
                  <a:gd name="T16" fmla="*/ 17 w 25"/>
                  <a:gd name="T17" fmla="*/ 58 h 58"/>
                  <a:gd name="T18" fmla="*/ 14 w 25"/>
                  <a:gd name="T19" fmla="*/ 58 h 58"/>
                  <a:gd name="T20" fmla="*/ 8 w 25"/>
                  <a:gd name="T21" fmla="*/ 58 h 58"/>
                  <a:gd name="T22" fmla="*/ 4 w 25"/>
                  <a:gd name="T23" fmla="*/ 55 h 58"/>
                  <a:gd name="T24" fmla="*/ 2 w 25"/>
                  <a:gd name="T25" fmla="*/ 51 h 58"/>
                  <a:gd name="T26" fmla="*/ 0 w 25"/>
                  <a:gd name="T27" fmla="*/ 46 h 58"/>
                  <a:gd name="T28" fmla="*/ 0 w 25"/>
                  <a:gd name="T29" fmla="*/ 12 h 58"/>
                  <a:gd name="T30" fmla="*/ 2 w 25"/>
                  <a:gd name="T31" fmla="*/ 7 h 58"/>
                  <a:gd name="T32" fmla="*/ 4 w 25"/>
                  <a:gd name="T33" fmla="*/ 3 h 58"/>
                  <a:gd name="T34" fmla="*/ 8 w 25"/>
                  <a:gd name="T35" fmla="*/ 0 h 58"/>
                  <a:gd name="T36" fmla="*/ 14 w 25"/>
                  <a:gd name="T3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58">
                    <a:moveTo>
                      <a:pt x="14" y="0"/>
                    </a:moveTo>
                    <a:lnTo>
                      <a:pt x="17" y="0"/>
                    </a:lnTo>
                    <a:lnTo>
                      <a:pt x="21" y="3"/>
                    </a:lnTo>
                    <a:lnTo>
                      <a:pt x="24" y="7"/>
                    </a:lnTo>
                    <a:lnTo>
                      <a:pt x="25" y="12"/>
                    </a:lnTo>
                    <a:lnTo>
                      <a:pt x="25" y="46"/>
                    </a:lnTo>
                    <a:lnTo>
                      <a:pt x="24" y="51"/>
                    </a:lnTo>
                    <a:lnTo>
                      <a:pt x="21" y="55"/>
                    </a:lnTo>
                    <a:lnTo>
                      <a:pt x="17" y="58"/>
                    </a:lnTo>
                    <a:lnTo>
                      <a:pt x="14" y="58"/>
                    </a:lnTo>
                    <a:lnTo>
                      <a:pt x="8" y="58"/>
                    </a:lnTo>
                    <a:lnTo>
                      <a:pt x="4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>
                  <a:lumMod val="1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6" name="Freeform 94"/>
              <p:cNvSpPr>
                <a:spLocks/>
              </p:cNvSpPr>
              <p:nvPr/>
            </p:nvSpPr>
            <p:spPr bwMode="auto">
              <a:xfrm>
                <a:off x="10267265" y="1831232"/>
                <a:ext cx="39688" cy="92075"/>
              </a:xfrm>
              <a:custGeom>
                <a:avLst/>
                <a:gdLst>
                  <a:gd name="T0" fmla="*/ 12 w 25"/>
                  <a:gd name="T1" fmla="*/ 0 h 58"/>
                  <a:gd name="T2" fmla="*/ 17 w 25"/>
                  <a:gd name="T3" fmla="*/ 2 h 58"/>
                  <a:gd name="T4" fmla="*/ 21 w 25"/>
                  <a:gd name="T5" fmla="*/ 4 h 58"/>
                  <a:gd name="T6" fmla="*/ 24 w 25"/>
                  <a:gd name="T7" fmla="*/ 8 h 58"/>
                  <a:gd name="T8" fmla="*/ 25 w 25"/>
                  <a:gd name="T9" fmla="*/ 12 h 58"/>
                  <a:gd name="T10" fmla="*/ 25 w 25"/>
                  <a:gd name="T11" fmla="*/ 46 h 58"/>
                  <a:gd name="T12" fmla="*/ 24 w 25"/>
                  <a:gd name="T13" fmla="*/ 51 h 58"/>
                  <a:gd name="T14" fmla="*/ 21 w 25"/>
                  <a:gd name="T15" fmla="*/ 55 h 58"/>
                  <a:gd name="T16" fmla="*/ 17 w 25"/>
                  <a:gd name="T17" fmla="*/ 58 h 58"/>
                  <a:gd name="T18" fmla="*/ 12 w 25"/>
                  <a:gd name="T19" fmla="*/ 58 h 58"/>
                  <a:gd name="T20" fmla="*/ 8 w 25"/>
                  <a:gd name="T21" fmla="*/ 58 h 58"/>
                  <a:gd name="T22" fmla="*/ 4 w 25"/>
                  <a:gd name="T23" fmla="*/ 55 h 58"/>
                  <a:gd name="T24" fmla="*/ 1 w 25"/>
                  <a:gd name="T25" fmla="*/ 51 h 58"/>
                  <a:gd name="T26" fmla="*/ 0 w 25"/>
                  <a:gd name="T27" fmla="*/ 46 h 58"/>
                  <a:gd name="T28" fmla="*/ 0 w 25"/>
                  <a:gd name="T29" fmla="*/ 12 h 58"/>
                  <a:gd name="T30" fmla="*/ 1 w 25"/>
                  <a:gd name="T31" fmla="*/ 8 h 58"/>
                  <a:gd name="T32" fmla="*/ 4 w 25"/>
                  <a:gd name="T33" fmla="*/ 4 h 58"/>
                  <a:gd name="T34" fmla="*/ 8 w 25"/>
                  <a:gd name="T35" fmla="*/ 2 h 58"/>
                  <a:gd name="T36" fmla="*/ 12 w 25"/>
                  <a:gd name="T3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58">
                    <a:moveTo>
                      <a:pt x="12" y="0"/>
                    </a:move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46"/>
                    </a:lnTo>
                    <a:lnTo>
                      <a:pt x="24" y="51"/>
                    </a:lnTo>
                    <a:lnTo>
                      <a:pt x="21" y="55"/>
                    </a:lnTo>
                    <a:lnTo>
                      <a:pt x="17" y="58"/>
                    </a:lnTo>
                    <a:lnTo>
                      <a:pt x="12" y="58"/>
                    </a:lnTo>
                    <a:lnTo>
                      <a:pt x="8" y="58"/>
                    </a:lnTo>
                    <a:lnTo>
                      <a:pt x="4" y="55"/>
                    </a:lnTo>
                    <a:lnTo>
                      <a:pt x="1" y="51"/>
                    </a:lnTo>
                    <a:lnTo>
                      <a:pt x="0" y="4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>
                  <a:lumMod val="1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31" name="Freeform 106"/>
          <p:cNvSpPr>
            <a:spLocks/>
          </p:cNvSpPr>
          <p:nvPr/>
        </p:nvSpPr>
        <p:spPr bwMode="auto">
          <a:xfrm>
            <a:off x="8091814" y="1592574"/>
            <a:ext cx="1500922" cy="409890"/>
          </a:xfrm>
          <a:custGeom>
            <a:avLst/>
            <a:gdLst>
              <a:gd name="T0" fmla="*/ 3716 w 3733"/>
              <a:gd name="T1" fmla="*/ 18 h 1020"/>
              <a:gd name="T2" fmla="*/ 3672 w 3733"/>
              <a:gd name="T3" fmla="*/ 74 h 1020"/>
              <a:gd name="T4" fmla="*/ 3672 w 3733"/>
              <a:gd name="T5" fmla="*/ 123 h 1020"/>
              <a:gd name="T6" fmla="*/ 3699 w 3733"/>
              <a:gd name="T7" fmla="*/ 160 h 1020"/>
              <a:gd name="T8" fmla="*/ 3707 w 3733"/>
              <a:gd name="T9" fmla="*/ 200 h 1020"/>
              <a:gd name="T10" fmla="*/ 3690 w 3733"/>
              <a:gd name="T11" fmla="*/ 223 h 1020"/>
              <a:gd name="T12" fmla="*/ 3678 w 3733"/>
              <a:gd name="T13" fmla="*/ 259 h 1020"/>
              <a:gd name="T14" fmla="*/ 3695 w 3733"/>
              <a:gd name="T15" fmla="*/ 298 h 1020"/>
              <a:gd name="T16" fmla="*/ 3713 w 3733"/>
              <a:gd name="T17" fmla="*/ 345 h 1020"/>
              <a:gd name="T18" fmla="*/ 3698 w 3733"/>
              <a:gd name="T19" fmla="*/ 382 h 1020"/>
              <a:gd name="T20" fmla="*/ 3665 w 3733"/>
              <a:gd name="T21" fmla="*/ 413 h 1020"/>
              <a:gd name="T22" fmla="*/ 3649 w 3733"/>
              <a:gd name="T23" fmla="*/ 444 h 1020"/>
              <a:gd name="T24" fmla="*/ 3688 w 3733"/>
              <a:gd name="T25" fmla="*/ 465 h 1020"/>
              <a:gd name="T26" fmla="*/ 3701 w 3733"/>
              <a:gd name="T27" fmla="*/ 490 h 1020"/>
              <a:gd name="T28" fmla="*/ 3684 w 3733"/>
              <a:gd name="T29" fmla="*/ 512 h 1020"/>
              <a:gd name="T30" fmla="*/ 3670 w 3733"/>
              <a:gd name="T31" fmla="*/ 538 h 1020"/>
              <a:gd name="T32" fmla="*/ 3688 w 3733"/>
              <a:gd name="T33" fmla="*/ 571 h 1020"/>
              <a:gd name="T34" fmla="*/ 3713 w 3733"/>
              <a:gd name="T35" fmla="*/ 604 h 1020"/>
              <a:gd name="T36" fmla="*/ 3698 w 3733"/>
              <a:gd name="T37" fmla="*/ 635 h 1020"/>
              <a:gd name="T38" fmla="*/ 3659 w 3733"/>
              <a:gd name="T39" fmla="*/ 657 h 1020"/>
              <a:gd name="T40" fmla="*/ 3630 w 3733"/>
              <a:gd name="T41" fmla="*/ 687 h 1020"/>
              <a:gd name="T42" fmla="*/ 3664 w 3733"/>
              <a:gd name="T43" fmla="*/ 706 h 1020"/>
              <a:gd name="T44" fmla="*/ 3672 w 3733"/>
              <a:gd name="T45" fmla="*/ 731 h 1020"/>
              <a:gd name="T46" fmla="*/ 3665 w 3733"/>
              <a:gd name="T47" fmla="*/ 741 h 1020"/>
              <a:gd name="T48" fmla="*/ 3659 w 3733"/>
              <a:gd name="T49" fmla="*/ 764 h 1020"/>
              <a:gd name="T50" fmla="*/ 3661 w 3733"/>
              <a:gd name="T51" fmla="*/ 783 h 1020"/>
              <a:gd name="T52" fmla="*/ 3685 w 3733"/>
              <a:gd name="T53" fmla="*/ 812 h 1020"/>
              <a:gd name="T54" fmla="*/ 3706 w 3733"/>
              <a:gd name="T55" fmla="*/ 845 h 1020"/>
              <a:gd name="T56" fmla="*/ 3668 w 3733"/>
              <a:gd name="T57" fmla="*/ 865 h 1020"/>
              <a:gd name="T58" fmla="*/ 3628 w 3733"/>
              <a:gd name="T59" fmla="*/ 889 h 1020"/>
              <a:gd name="T60" fmla="*/ 3623 w 3733"/>
              <a:gd name="T61" fmla="*/ 921 h 1020"/>
              <a:gd name="T62" fmla="*/ 3649 w 3733"/>
              <a:gd name="T63" fmla="*/ 947 h 1020"/>
              <a:gd name="T64" fmla="*/ 3680 w 3733"/>
              <a:gd name="T65" fmla="*/ 975 h 1020"/>
              <a:gd name="T66" fmla="*/ 3685 w 3733"/>
              <a:gd name="T67" fmla="*/ 1000 h 1020"/>
              <a:gd name="T68" fmla="*/ 3685 w 3733"/>
              <a:gd name="T69" fmla="*/ 1020 h 1020"/>
              <a:gd name="T70" fmla="*/ 73 w 3733"/>
              <a:gd name="T71" fmla="*/ 977 h 1020"/>
              <a:gd name="T72" fmla="*/ 100 w 3733"/>
              <a:gd name="T73" fmla="*/ 923 h 1020"/>
              <a:gd name="T74" fmla="*/ 55 w 3733"/>
              <a:gd name="T75" fmla="*/ 888 h 1020"/>
              <a:gd name="T76" fmla="*/ 91 w 3733"/>
              <a:gd name="T77" fmla="*/ 852 h 1020"/>
              <a:gd name="T78" fmla="*/ 122 w 3733"/>
              <a:gd name="T79" fmla="*/ 820 h 1020"/>
              <a:gd name="T80" fmla="*/ 108 w 3733"/>
              <a:gd name="T81" fmla="*/ 789 h 1020"/>
              <a:gd name="T82" fmla="*/ 81 w 3733"/>
              <a:gd name="T83" fmla="*/ 763 h 1020"/>
              <a:gd name="T84" fmla="*/ 45 w 3733"/>
              <a:gd name="T85" fmla="*/ 701 h 1020"/>
              <a:gd name="T86" fmla="*/ 44 w 3733"/>
              <a:gd name="T87" fmla="*/ 667 h 1020"/>
              <a:gd name="T88" fmla="*/ 74 w 3733"/>
              <a:gd name="T89" fmla="*/ 648 h 1020"/>
              <a:gd name="T90" fmla="*/ 126 w 3733"/>
              <a:gd name="T91" fmla="*/ 635 h 1020"/>
              <a:gd name="T92" fmla="*/ 130 w 3733"/>
              <a:gd name="T93" fmla="*/ 603 h 1020"/>
              <a:gd name="T94" fmla="*/ 98 w 3733"/>
              <a:gd name="T95" fmla="*/ 558 h 1020"/>
              <a:gd name="T96" fmla="*/ 73 w 3733"/>
              <a:gd name="T97" fmla="*/ 502 h 1020"/>
              <a:gd name="T98" fmla="*/ 73 w 3733"/>
              <a:gd name="T99" fmla="*/ 435 h 1020"/>
              <a:gd name="T100" fmla="*/ 115 w 3733"/>
              <a:gd name="T101" fmla="*/ 351 h 1020"/>
              <a:gd name="T102" fmla="*/ 78 w 3733"/>
              <a:gd name="T103" fmla="*/ 332 h 1020"/>
              <a:gd name="T104" fmla="*/ 36 w 3733"/>
              <a:gd name="T105" fmla="*/ 306 h 1020"/>
              <a:gd name="T106" fmla="*/ 7 w 3733"/>
              <a:gd name="T107" fmla="*/ 273 h 1020"/>
              <a:gd name="T108" fmla="*/ 7 w 3733"/>
              <a:gd name="T109" fmla="*/ 226 h 1020"/>
              <a:gd name="T110" fmla="*/ 41 w 3733"/>
              <a:gd name="T111" fmla="*/ 170 h 1020"/>
              <a:gd name="T112" fmla="*/ 65 w 3733"/>
              <a:gd name="T113" fmla="*/ 144 h 1020"/>
              <a:gd name="T114" fmla="*/ 68 w 3733"/>
              <a:gd name="T115" fmla="*/ 115 h 1020"/>
              <a:gd name="T116" fmla="*/ 27 w 3733"/>
              <a:gd name="T117" fmla="*/ 58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33" h="1020">
                <a:moveTo>
                  <a:pt x="0" y="0"/>
                </a:moveTo>
                <a:lnTo>
                  <a:pt x="3733" y="0"/>
                </a:lnTo>
                <a:lnTo>
                  <a:pt x="3716" y="18"/>
                </a:lnTo>
                <a:lnTo>
                  <a:pt x="3699" y="36"/>
                </a:lnTo>
                <a:lnTo>
                  <a:pt x="3683" y="54"/>
                </a:lnTo>
                <a:lnTo>
                  <a:pt x="3672" y="74"/>
                </a:lnTo>
                <a:lnTo>
                  <a:pt x="3666" y="95"/>
                </a:lnTo>
                <a:lnTo>
                  <a:pt x="3666" y="109"/>
                </a:lnTo>
                <a:lnTo>
                  <a:pt x="3672" y="123"/>
                </a:lnTo>
                <a:lnTo>
                  <a:pt x="3680" y="136"/>
                </a:lnTo>
                <a:lnTo>
                  <a:pt x="3690" y="147"/>
                </a:lnTo>
                <a:lnTo>
                  <a:pt x="3699" y="160"/>
                </a:lnTo>
                <a:lnTo>
                  <a:pt x="3706" y="173"/>
                </a:lnTo>
                <a:lnTo>
                  <a:pt x="3709" y="185"/>
                </a:lnTo>
                <a:lnTo>
                  <a:pt x="3707" y="200"/>
                </a:lnTo>
                <a:lnTo>
                  <a:pt x="3702" y="208"/>
                </a:lnTo>
                <a:lnTo>
                  <a:pt x="3697" y="216"/>
                </a:lnTo>
                <a:lnTo>
                  <a:pt x="3690" y="223"/>
                </a:lnTo>
                <a:lnTo>
                  <a:pt x="3683" y="231"/>
                </a:lnTo>
                <a:lnTo>
                  <a:pt x="3680" y="243"/>
                </a:lnTo>
                <a:lnTo>
                  <a:pt x="3678" y="259"/>
                </a:lnTo>
                <a:lnTo>
                  <a:pt x="3682" y="273"/>
                </a:lnTo>
                <a:lnTo>
                  <a:pt x="3689" y="285"/>
                </a:lnTo>
                <a:lnTo>
                  <a:pt x="3695" y="298"/>
                </a:lnTo>
                <a:lnTo>
                  <a:pt x="3703" y="312"/>
                </a:lnTo>
                <a:lnTo>
                  <a:pt x="3710" y="330"/>
                </a:lnTo>
                <a:lnTo>
                  <a:pt x="3713" y="345"/>
                </a:lnTo>
                <a:lnTo>
                  <a:pt x="3710" y="359"/>
                </a:lnTo>
                <a:lnTo>
                  <a:pt x="3706" y="371"/>
                </a:lnTo>
                <a:lnTo>
                  <a:pt x="3698" y="382"/>
                </a:lnTo>
                <a:lnTo>
                  <a:pt x="3688" y="393"/>
                </a:lnTo>
                <a:lnTo>
                  <a:pt x="3676" y="403"/>
                </a:lnTo>
                <a:lnTo>
                  <a:pt x="3665" y="413"/>
                </a:lnTo>
                <a:lnTo>
                  <a:pt x="3652" y="426"/>
                </a:lnTo>
                <a:lnTo>
                  <a:pt x="3641" y="439"/>
                </a:lnTo>
                <a:lnTo>
                  <a:pt x="3649" y="444"/>
                </a:lnTo>
                <a:lnTo>
                  <a:pt x="3661" y="450"/>
                </a:lnTo>
                <a:lnTo>
                  <a:pt x="3675" y="458"/>
                </a:lnTo>
                <a:lnTo>
                  <a:pt x="3688" y="465"/>
                </a:lnTo>
                <a:lnTo>
                  <a:pt x="3698" y="474"/>
                </a:lnTo>
                <a:lnTo>
                  <a:pt x="3702" y="482"/>
                </a:lnTo>
                <a:lnTo>
                  <a:pt x="3701" y="490"/>
                </a:lnTo>
                <a:lnTo>
                  <a:pt x="3698" y="498"/>
                </a:lnTo>
                <a:lnTo>
                  <a:pt x="3691" y="505"/>
                </a:lnTo>
                <a:lnTo>
                  <a:pt x="3684" y="512"/>
                </a:lnTo>
                <a:lnTo>
                  <a:pt x="3677" y="519"/>
                </a:lnTo>
                <a:lnTo>
                  <a:pt x="3672" y="527"/>
                </a:lnTo>
                <a:lnTo>
                  <a:pt x="3670" y="538"/>
                </a:lnTo>
                <a:lnTo>
                  <a:pt x="3673" y="549"/>
                </a:lnTo>
                <a:lnTo>
                  <a:pt x="3678" y="561"/>
                </a:lnTo>
                <a:lnTo>
                  <a:pt x="3688" y="571"/>
                </a:lnTo>
                <a:lnTo>
                  <a:pt x="3698" y="581"/>
                </a:lnTo>
                <a:lnTo>
                  <a:pt x="3707" y="593"/>
                </a:lnTo>
                <a:lnTo>
                  <a:pt x="3713" y="604"/>
                </a:lnTo>
                <a:lnTo>
                  <a:pt x="3713" y="616"/>
                </a:lnTo>
                <a:lnTo>
                  <a:pt x="3707" y="626"/>
                </a:lnTo>
                <a:lnTo>
                  <a:pt x="3698" y="635"/>
                </a:lnTo>
                <a:lnTo>
                  <a:pt x="3686" y="642"/>
                </a:lnTo>
                <a:lnTo>
                  <a:pt x="3673" y="650"/>
                </a:lnTo>
                <a:lnTo>
                  <a:pt x="3659" y="657"/>
                </a:lnTo>
                <a:lnTo>
                  <a:pt x="3648" y="665"/>
                </a:lnTo>
                <a:lnTo>
                  <a:pt x="3638" y="676"/>
                </a:lnTo>
                <a:lnTo>
                  <a:pt x="3630" y="687"/>
                </a:lnTo>
                <a:lnTo>
                  <a:pt x="3643" y="691"/>
                </a:lnTo>
                <a:lnTo>
                  <a:pt x="3655" y="696"/>
                </a:lnTo>
                <a:lnTo>
                  <a:pt x="3664" y="706"/>
                </a:lnTo>
                <a:lnTo>
                  <a:pt x="3670" y="717"/>
                </a:lnTo>
                <a:lnTo>
                  <a:pt x="3672" y="726"/>
                </a:lnTo>
                <a:lnTo>
                  <a:pt x="3672" y="731"/>
                </a:lnTo>
                <a:lnTo>
                  <a:pt x="3670" y="734"/>
                </a:lnTo>
                <a:lnTo>
                  <a:pt x="3667" y="737"/>
                </a:lnTo>
                <a:lnTo>
                  <a:pt x="3665" y="741"/>
                </a:lnTo>
                <a:lnTo>
                  <a:pt x="3663" y="748"/>
                </a:lnTo>
                <a:lnTo>
                  <a:pt x="3661" y="758"/>
                </a:lnTo>
                <a:lnTo>
                  <a:pt x="3659" y="764"/>
                </a:lnTo>
                <a:lnTo>
                  <a:pt x="3658" y="770"/>
                </a:lnTo>
                <a:lnTo>
                  <a:pt x="3659" y="776"/>
                </a:lnTo>
                <a:lnTo>
                  <a:pt x="3661" y="783"/>
                </a:lnTo>
                <a:lnTo>
                  <a:pt x="3667" y="792"/>
                </a:lnTo>
                <a:lnTo>
                  <a:pt x="3675" y="802"/>
                </a:lnTo>
                <a:lnTo>
                  <a:pt x="3685" y="812"/>
                </a:lnTo>
                <a:lnTo>
                  <a:pt x="3694" y="821"/>
                </a:lnTo>
                <a:lnTo>
                  <a:pt x="3701" y="831"/>
                </a:lnTo>
                <a:lnTo>
                  <a:pt x="3706" y="845"/>
                </a:lnTo>
                <a:lnTo>
                  <a:pt x="3695" y="852"/>
                </a:lnTo>
                <a:lnTo>
                  <a:pt x="3682" y="858"/>
                </a:lnTo>
                <a:lnTo>
                  <a:pt x="3668" y="865"/>
                </a:lnTo>
                <a:lnTo>
                  <a:pt x="3653" y="871"/>
                </a:lnTo>
                <a:lnTo>
                  <a:pt x="3640" y="880"/>
                </a:lnTo>
                <a:lnTo>
                  <a:pt x="3628" y="889"/>
                </a:lnTo>
                <a:lnTo>
                  <a:pt x="3622" y="900"/>
                </a:lnTo>
                <a:lnTo>
                  <a:pt x="3619" y="913"/>
                </a:lnTo>
                <a:lnTo>
                  <a:pt x="3623" y="921"/>
                </a:lnTo>
                <a:lnTo>
                  <a:pt x="3628" y="930"/>
                </a:lnTo>
                <a:lnTo>
                  <a:pt x="3639" y="938"/>
                </a:lnTo>
                <a:lnTo>
                  <a:pt x="3649" y="947"/>
                </a:lnTo>
                <a:lnTo>
                  <a:pt x="3660" y="957"/>
                </a:lnTo>
                <a:lnTo>
                  <a:pt x="3672" y="966"/>
                </a:lnTo>
                <a:lnTo>
                  <a:pt x="3680" y="975"/>
                </a:lnTo>
                <a:lnTo>
                  <a:pt x="3686" y="984"/>
                </a:lnTo>
                <a:lnTo>
                  <a:pt x="3689" y="992"/>
                </a:lnTo>
                <a:lnTo>
                  <a:pt x="3685" y="1000"/>
                </a:lnTo>
                <a:lnTo>
                  <a:pt x="3677" y="1008"/>
                </a:lnTo>
                <a:lnTo>
                  <a:pt x="3681" y="1014"/>
                </a:lnTo>
                <a:lnTo>
                  <a:pt x="3685" y="1020"/>
                </a:lnTo>
                <a:lnTo>
                  <a:pt x="19" y="1020"/>
                </a:lnTo>
                <a:lnTo>
                  <a:pt x="47" y="999"/>
                </a:lnTo>
                <a:lnTo>
                  <a:pt x="73" y="977"/>
                </a:lnTo>
                <a:lnTo>
                  <a:pt x="95" y="954"/>
                </a:lnTo>
                <a:lnTo>
                  <a:pt x="113" y="930"/>
                </a:lnTo>
                <a:lnTo>
                  <a:pt x="100" y="923"/>
                </a:lnTo>
                <a:lnTo>
                  <a:pt x="84" y="913"/>
                </a:lnTo>
                <a:lnTo>
                  <a:pt x="69" y="900"/>
                </a:lnTo>
                <a:lnTo>
                  <a:pt x="55" y="888"/>
                </a:lnTo>
                <a:lnTo>
                  <a:pt x="63" y="875"/>
                </a:lnTo>
                <a:lnTo>
                  <a:pt x="76" y="863"/>
                </a:lnTo>
                <a:lnTo>
                  <a:pt x="91" y="852"/>
                </a:lnTo>
                <a:lnTo>
                  <a:pt x="105" y="842"/>
                </a:lnTo>
                <a:lnTo>
                  <a:pt x="116" y="831"/>
                </a:lnTo>
                <a:lnTo>
                  <a:pt x="122" y="820"/>
                </a:lnTo>
                <a:lnTo>
                  <a:pt x="120" y="808"/>
                </a:lnTo>
                <a:lnTo>
                  <a:pt x="116" y="798"/>
                </a:lnTo>
                <a:lnTo>
                  <a:pt x="108" y="789"/>
                </a:lnTo>
                <a:lnTo>
                  <a:pt x="98" y="781"/>
                </a:lnTo>
                <a:lnTo>
                  <a:pt x="89" y="772"/>
                </a:lnTo>
                <a:lnTo>
                  <a:pt x="81" y="763"/>
                </a:lnTo>
                <a:lnTo>
                  <a:pt x="65" y="739"/>
                </a:lnTo>
                <a:lnTo>
                  <a:pt x="52" y="718"/>
                </a:lnTo>
                <a:lnTo>
                  <a:pt x="45" y="701"/>
                </a:lnTo>
                <a:lnTo>
                  <a:pt x="41" y="687"/>
                </a:lnTo>
                <a:lnTo>
                  <a:pt x="41" y="676"/>
                </a:lnTo>
                <a:lnTo>
                  <a:pt x="44" y="667"/>
                </a:lnTo>
                <a:lnTo>
                  <a:pt x="51" y="658"/>
                </a:lnTo>
                <a:lnTo>
                  <a:pt x="61" y="653"/>
                </a:lnTo>
                <a:lnTo>
                  <a:pt x="74" y="648"/>
                </a:lnTo>
                <a:lnTo>
                  <a:pt x="89" y="644"/>
                </a:lnTo>
                <a:lnTo>
                  <a:pt x="106" y="640"/>
                </a:lnTo>
                <a:lnTo>
                  <a:pt x="126" y="635"/>
                </a:lnTo>
                <a:lnTo>
                  <a:pt x="148" y="631"/>
                </a:lnTo>
                <a:lnTo>
                  <a:pt x="140" y="617"/>
                </a:lnTo>
                <a:lnTo>
                  <a:pt x="130" y="603"/>
                </a:lnTo>
                <a:lnTo>
                  <a:pt x="119" y="589"/>
                </a:lnTo>
                <a:lnTo>
                  <a:pt x="108" y="574"/>
                </a:lnTo>
                <a:lnTo>
                  <a:pt x="98" y="558"/>
                </a:lnTo>
                <a:lnTo>
                  <a:pt x="88" y="541"/>
                </a:lnTo>
                <a:lnTo>
                  <a:pt x="80" y="523"/>
                </a:lnTo>
                <a:lnTo>
                  <a:pt x="73" y="502"/>
                </a:lnTo>
                <a:lnTo>
                  <a:pt x="69" y="481"/>
                </a:lnTo>
                <a:lnTo>
                  <a:pt x="69" y="458"/>
                </a:lnTo>
                <a:lnTo>
                  <a:pt x="73" y="435"/>
                </a:lnTo>
                <a:lnTo>
                  <a:pt x="82" y="409"/>
                </a:lnTo>
                <a:lnTo>
                  <a:pt x="95" y="381"/>
                </a:lnTo>
                <a:lnTo>
                  <a:pt x="115" y="351"/>
                </a:lnTo>
                <a:lnTo>
                  <a:pt x="105" y="344"/>
                </a:lnTo>
                <a:lnTo>
                  <a:pt x="92" y="338"/>
                </a:lnTo>
                <a:lnTo>
                  <a:pt x="78" y="332"/>
                </a:lnTo>
                <a:lnTo>
                  <a:pt x="64" y="323"/>
                </a:lnTo>
                <a:lnTo>
                  <a:pt x="50" y="315"/>
                </a:lnTo>
                <a:lnTo>
                  <a:pt x="36" y="306"/>
                </a:lnTo>
                <a:lnTo>
                  <a:pt x="25" y="297"/>
                </a:lnTo>
                <a:lnTo>
                  <a:pt x="15" y="285"/>
                </a:lnTo>
                <a:lnTo>
                  <a:pt x="7" y="273"/>
                </a:lnTo>
                <a:lnTo>
                  <a:pt x="2" y="259"/>
                </a:lnTo>
                <a:lnTo>
                  <a:pt x="2" y="243"/>
                </a:lnTo>
                <a:lnTo>
                  <a:pt x="7" y="226"/>
                </a:lnTo>
                <a:lnTo>
                  <a:pt x="16" y="205"/>
                </a:lnTo>
                <a:lnTo>
                  <a:pt x="31" y="183"/>
                </a:lnTo>
                <a:lnTo>
                  <a:pt x="41" y="170"/>
                </a:lnTo>
                <a:lnTo>
                  <a:pt x="50" y="161"/>
                </a:lnTo>
                <a:lnTo>
                  <a:pt x="58" y="152"/>
                </a:lnTo>
                <a:lnTo>
                  <a:pt x="65" y="144"/>
                </a:lnTo>
                <a:lnTo>
                  <a:pt x="68" y="135"/>
                </a:lnTo>
                <a:lnTo>
                  <a:pt x="69" y="125"/>
                </a:lnTo>
                <a:lnTo>
                  <a:pt x="68" y="115"/>
                </a:lnTo>
                <a:lnTo>
                  <a:pt x="63" y="102"/>
                </a:lnTo>
                <a:lnTo>
                  <a:pt x="52" y="86"/>
                </a:lnTo>
                <a:lnTo>
                  <a:pt x="27" y="58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3" name="TextBox 232"/>
          <p:cNvSpPr txBox="1"/>
          <p:nvPr/>
        </p:nvSpPr>
        <p:spPr>
          <a:xfrm>
            <a:off x="6215929" y="2215222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이곳에 내용을 입력하세요</a:t>
            </a:r>
            <a:endParaRPr lang="ko-KR" altLang="en-US" dirty="0"/>
          </a:p>
        </p:txBody>
      </p:sp>
      <p:sp>
        <p:nvSpPr>
          <p:cNvPr id="234" name="직사각형 233"/>
          <p:cNvSpPr/>
          <p:nvPr/>
        </p:nvSpPr>
        <p:spPr>
          <a:xfrm>
            <a:off x="8997638" y="2215222"/>
            <a:ext cx="2451857" cy="1691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5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  <p:bldP spid="231" grpId="0" animBg="1"/>
      <p:bldP spid="233" grpId="0"/>
      <p:bldP spid="2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그룹 225"/>
          <p:cNvGrpSpPr/>
          <p:nvPr/>
        </p:nvGrpSpPr>
        <p:grpSpPr>
          <a:xfrm>
            <a:off x="5525556" y="3673071"/>
            <a:ext cx="6615109" cy="2702678"/>
            <a:chOff x="5525556" y="3948644"/>
            <a:chExt cx="6615109" cy="2702678"/>
          </a:xfrm>
        </p:grpSpPr>
        <p:pic>
          <p:nvPicPr>
            <p:cNvPr id="218" name="그림 2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76"/>
            <a:stretch/>
          </p:blipFill>
          <p:spPr>
            <a:xfrm>
              <a:off x="5525556" y="3948644"/>
              <a:ext cx="6615109" cy="1922927"/>
            </a:xfrm>
            <a:prstGeom prst="rect">
              <a:avLst/>
            </a:prstGeom>
          </p:spPr>
        </p:pic>
        <p:pic>
          <p:nvPicPr>
            <p:cNvPr id="225" name="그림 2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4" b="55077"/>
            <a:stretch/>
          </p:blipFill>
          <p:spPr>
            <a:xfrm>
              <a:off x="5525556" y="5862182"/>
              <a:ext cx="6615109" cy="789140"/>
            </a:xfrm>
            <a:prstGeom prst="rect">
              <a:avLst/>
            </a:prstGeom>
          </p:spPr>
        </p:pic>
      </p:grpSp>
      <p:grpSp>
        <p:nvGrpSpPr>
          <p:cNvPr id="232" name="그룹 231"/>
          <p:cNvGrpSpPr/>
          <p:nvPr/>
        </p:nvGrpSpPr>
        <p:grpSpPr>
          <a:xfrm>
            <a:off x="5515430" y="908905"/>
            <a:ext cx="3145623" cy="2466077"/>
            <a:chOff x="5515430" y="1184478"/>
            <a:chExt cx="3145623" cy="2466077"/>
          </a:xfrm>
        </p:grpSpPr>
        <p:sp>
          <p:nvSpPr>
            <p:cNvPr id="228" name="타원 227"/>
            <p:cNvSpPr/>
            <p:nvPr/>
          </p:nvSpPr>
          <p:spPr>
            <a:xfrm rot="2117688">
              <a:off x="5515430" y="2610951"/>
              <a:ext cx="1628259" cy="8139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14"/>
            <p:cNvSpPr/>
            <p:nvPr/>
          </p:nvSpPr>
          <p:spPr>
            <a:xfrm rot="21337293">
              <a:off x="5559600" y="1184478"/>
              <a:ext cx="3101453" cy="2466077"/>
            </a:xfrm>
            <a:custGeom>
              <a:avLst/>
              <a:gdLst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0 w 3494762"/>
                <a:gd name="connsiteY3" fmla="*/ 236955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18272 w 3513034"/>
                <a:gd name="connsiteY0" fmla="*/ 0 h 2369550"/>
                <a:gd name="connsiteX1" fmla="*/ 3513034 w 3513034"/>
                <a:gd name="connsiteY1" fmla="*/ 0 h 2369550"/>
                <a:gd name="connsiteX2" fmla="*/ 3513034 w 3513034"/>
                <a:gd name="connsiteY2" fmla="*/ 2369550 h 2369550"/>
                <a:gd name="connsiteX3" fmla="*/ 657100 w 3513034"/>
                <a:gd name="connsiteY3" fmla="*/ 1830930 h 2369550"/>
                <a:gd name="connsiteX4" fmla="*/ 18272 w 3513034"/>
                <a:gd name="connsiteY4" fmla="*/ 0 h 2369550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8939"/>
                <a:gd name="connsiteX1" fmla="*/ 3513034 w 3513034"/>
                <a:gd name="connsiteY1" fmla="*/ 0 h 2458939"/>
                <a:gd name="connsiteX2" fmla="*/ 3513034 w 3513034"/>
                <a:gd name="connsiteY2" fmla="*/ 2369550 h 2458939"/>
                <a:gd name="connsiteX3" fmla="*/ 657100 w 3513034"/>
                <a:gd name="connsiteY3" fmla="*/ 1830930 h 2458939"/>
                <a:gd name="connsiteX4" fmla="*/ 18272 w 3513034"/>
                <a:gd name="connsiteY4" fmla="*/ 0 h 2458939"/>
                <a:gd name="connsiteX0" fmla="*/ 18272 w 3525560"/>
                <a:gd name="connsiteY0" fmla="*/ 0 h 2519417"/>
                <a:gd name="connsiteX1" fmla="*/ 3513034 w 3525560"/>
                <a:gd name="connsiteY1" fmla="*/ 0 h 2519417"/>
                <a:gd name="connsiteX2" fmla="*/ 3525560 w 3525560"/>
                <a:gd name="connsiteY2" fmla="*/ 2457232 h 2519417"/>
                <a:gd name="connsiteX3" fmla="*/ 657100 w 3525560"/>
                <a:gd name="connsiteY3" fmla="*/ 1830930 h 2519417"/>
                <a:gd name="connsiteX4" fmla="*/ 18272 w 3525560"/>
                <a:gd name="connsiteY4" fmla="*/ 0 h 2519417"/>
                <a:gd name="connsiteX0" fmla="*/ 18272 w 3525560"/>
                <a:gd name="connsiteY0" fmla="*/ 0 h 2491587"/>
                <a:gd name="connsiteX1" fmla="*/ 3513034 w 3525560"/>
                <a:gd name="connsiteY1" fmla="*/ 0 h 2491587"/>
                <a:gd name="connsiteX2" fmla="*/ 3525560 w 3525560"/>
                <a:gd name="connsiteY2" fmla="*/ 2457232 h 2491587"/>
                <a:gd name="connsiteX3" fmla="*/ 657100 w 3525560"/>
                <a:gd name="connsiteY3" fmla="*/ 1830930 h 2491587"/>
                <a:gd name="connsiteX4" fmla="*/ 18272 w 3525560"/>
                <a:gd name="connsiteY4" fmla="*/ 0 h 2491587"/>
                <a:gd name="connsiteX0" fmla="*/ 18272 w 3525560"/>
                <a:gd name="connsiteY0" fmla="*/ 0 h 2494500"/>
                <a:gd name="connsiteX1" fmla="*/ 3513034 w 3525560"/>
                <a:gd name="connsiteY1" fmla="*/ 0 h 2494500"/>
                <a:gd name="connsiteX2" fmla="*/ 3525560 w 3525560"/>
                <a:gd name="connsiteY2" fmla="*/ 2457232 h 2494500"/>
                <a:gd name="connsiteX3" fmla="*/ 657100 w 3525560"/>
                <a:gd name="connsiteY3" fmla="*/ 1830930 h 2494500"/>
                <a:gd name="connsiteX4" fmla="*/ 18272 w 3525560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510612"/>
                <a:gd name="connsiteX1" fmla="*/ 3521722 w 3534248"/>
                <a:gd name="connsiteY1" fmla="*/ 0 h 2510612"/>
                <a:gd name="connsiteX2" fmla="*/ 3534248 w 3534248"/>
                <a:gd name="connsiteY2" fmla="*/ 2457232 h 2510612"/>
                <a:gd name="connsiteX3" fmla="*/ 665788 w 3534248"/>
                <a:gd name="connsiteY3" fmla="*/ 1882809 h 2510612"/>
                <a:gd name="connsiteX4" fmla="*/ 26960 w 3534248"/>
                <a:gd name="connsiteY4" fmla="*/ 0 h 2510612"/>
                <a:gd name="connsiteX0" fmla="*/ 26960 w 3534248"/>
                <a:gd name="connsiteY0" fmla="*/ 0 h 2527750"/>
                <a:gd name="connsiteX1" fmla="*/ 3521722 w 3534248"/>
                <a:gd name="connsiteY1" fmla="*/ 0 h 2527750"/>
                <a:gd name="connsiteX2" fmla="*/ 3534248 w 3534248"/>
                <a:gd name="connsiteY2" fmla="*/ 2482679 h 2527750"/>
                <a:gd name="connsiteX3" fmla="*/ 665788 w 3534248"/>
                <a:gd name="connsiteY3" fmla="*/ 1882809 h 2527750"/>
                <a:gd name="connsiteX4" fmla="*/ 26960 w 3534248"/>
                <a:gd name="connsiteY4" fmla="*/ 0 h 2527750"/>
                <a:gd name="connsiteX0" fmla="*/ 26960 w 3534248"/>
                <a:gd name="connsiteY0" fmla="*/ 0 h 2504860"/>
                <a:gd name="connsiteX1" fmla="*/ 3521722 w 3534248"/>
                <a:gd name="connsiteY1" fmla="*/ 0 h 2504860"/>
                <a:gd name="connsiteX2" fmla="*/ 3534248 w 3534248"/>
                <a:gd name="connsiteY2" fmla="*/ 2482679 h 2504860"/>
                <a:gd name="connsiteX3" fmla="*/ 665788 w 3534248"/>
                <a:gd name="connsiteY3" fmla="*/ 1882809 h 2504860"/>
                <a:gd name="connsiteX4" fmla="*/ 26960 w 3534248"/>
                <a:gd name="connsiteY4" fmla="*/ 0 h 250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248" h="2504860">
                  <a:moveTo>
                    <a:pt x="26960" y="0"/>
                  </a:moveTo>
                  <a:lnTo>
                    <a:pt x="3521722" y="0"/>
                  </a:lnTo>
                  <a:cubicBezTo>
                    <a:pt x="3525897" y="819077"/>
                    <a:pt x="3530073" y="1663602"/>
                    <a:pt x="3534248" y="2482679"/>
                  </a:cubicBezTo>
                  <a:cubicBezTo>
                    <a:pt x="2081229" y="2503556"/>
                    <a:pt x="678314" y="2636970"/>
                    <a:pt x="665788" y="1882809"/>
                  </a:cubicBezTo>
                  <a:cubicBezTo>
                    <a:pt x="-148404" y="1786066"/>
                    <a:pt x="1908" y="1399449"/>
                    <a:pt x="26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1" name="그룹 230"/>
          <p:cNvGrpSpPr/>
          <p:nvPr/>
        </p:nvGrpSpPr>
        <p:grpSpPr>
          <a:xfrm>
            <a:off x="8783837" y="457738"/>
            <a:ext cx="3156781" cy="2466077"/>
            <a:chOff x="8783837" y="733311"/>
            <a:chExt cx="3156781" cy="2466077"/>
          </a:xfrm>
        </p:grpSpPr>
        <p:sp>
          <p:nvSpPr>
            <p:cNvPr id="227" name="타원 226"/>
            <p:cNvSpPr/>
            <p:nvPr/>
          </p:nvSpPr>
          <p:spPr>
            <a:xfrm rot="2117688">
              <a:off x="8783837" y="2077531"/>
              <a:ext cx="1628259" cy="8139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14"/>
            <p:cNvSpPr/>
            <p:nvPr/>
          </p:nvSpPr>
          <p:spPr>
            <a:xfrm rot="215164">
              <a:off x="8839165" y="733311"/>
              <a:ext cx="3101453" cy="2466077"/>
            </a:xfrm>
            <a:custGeom>
              <a:avLst/>
              <a:gdLst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0 w 3494762"/>
                <a:gd name="connsiteY3" fmla="*/ 236955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18272 w 3513034"/>
                <a:gd name="connsiteY0" fmla="*/ 0 h 2369550"/>
                <a:gd name="connsiteX1" fmla="*/ 3513034 w 3513034"/>
                <a:gd name="connsiteY1" fmla="*/ 0 h 2369550"/>
                <a:gd name="connsiteX2" fmla="*/ 3513034 w 3513034"/>
                <a:gd name="connsiteY2" fmla="*/ 2369550 h 2369550"/>
                <a:gd name="connsiteX3" fmla="*/ 657100 w 3513034"/>
                <a:gd name="connsiteY3" fmla="*/ 1830930 h 2369550"/>
                <a:gd name="connsiteX4" fmla="*/ 18272 w 3513034"/>
                <a:gd name="connsiteY4" fmla="*/ 0 h 2369550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8939"/>
                <a:gd name="connsiteX1" fmla="*/ 3513034 w 3513034"/>
                <a:gd name="connsiteY1" fmla="*/ 0 h 2458939"/>
                <a:gd name="connsiteX2" fmla="*/ 3513034 w 3513034"/>
                <a:gd name="connsiteY2" fmla="*/ 2369550 h 2458939"/>
                <a:gd name="connsiteX3" fmla="*/ 657100 w 3513034"/>
                <a:gd name="connsiteY3" fmla="*/ 1830930 h 2458939"/>
                <a:gd name="connsiteX4" fmla="*/ 18272 w 3513034"/>
                <a:gd name="connsiteY4" fmla="*/ 0 h 2458939"/>
                <a:gd name="connsiteX0" fmla="*/ 18272 w 3525560"/>
                <a:gd name="connsiteY0" fmla="*/ 0 h 2519417"/>
                <a:gd name="connsiteX1" fmla="*/ 3513034 w 3525560"/>
                <a:gd name="connsiteY1" fmla="*/ 0 h 2519417"/>
                <a:gd name="connsiteX2" fmla="*/ 3525560 w 3525560"/>
                <a:gd name="connsiteY2" fmla="*/ 2457232 h 2519417"/>
                <a:gd name="connsiteX3" fmla="*/ 657100 w 3525560"/>
                <a:gd name="connsiteY3" fmla="*/ 1830930 h 2519417"/>
                <a:gd name="connsiteX4" fmla="*/ 18272 w 3525560"/>
                <a:gd name="connsiteY4" fmla="*/ 0 h 2519417"/>
                <a:gd name="connsiteX0" fmla="*/ 18272 w 3525560"/>
                <a:gd name="connsiteY0" fmla="*/ 0 h 2491587"/>
                <a:gd name="connsiteX1" fmla="*/ 3513034 w 3525560"/>
                <a:gd name="connsiteY1" fmla="*/ 0 h 2491587"/>
                <a:gd name="connsiteX2" fmla="*/ 3525560 w 3525560"/>
                <a:gd name="connsiteY2" fmla="*/ 2457232 h 2491587"/>
                <a:gd name="connsiteX3" fmla="*/ 657100 w 3525560"/>
                <a:gd name="connsiteY3" fmla="*/ 1830930 h 2491587"/>
                <a:gd name="connsiteX4" fmla="*/ 18272 w 3525560"/>
                <a:gd name="connsiteY4" fmla="*/ 0 h 2491587"/>
                <a:gd name="connsiteX0" fmla="*/ 18272 w 3525560"/>
                <a:gd name="connsiteY0" fmla="*/ 0 h 2494500"/>
                <a:gd name="connsiteX1" fmla="*/ 3513034 w 3525560"/>
                <a:gd name="connsiteY1" fmla="*/ 0 h 2494500"/>
                <a:gd name="connsiteX2" fmla="*/ 3525560 w 3525560"/>
                <a:gd name="connsiteY2" fmla="*/ 2457232 h 2494500"/>
                <a:gd name="connsiteX3" fmla="*/ 657100 w 3525560"/>
                <a:gd name="connsiteY3" fmla="*/ 1830930 h 2494500"/>
                <a:gd name="connsiteX4" fmla="*/ 18272 w 3525560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510612"/>
                <a:gd name="connsiteX1" fmla="*/ 3521722 w 3534248"/>
                <a:gd name="connsiteY1" fmla="*/ 0 h 2510612"/>
                <a:gd name="connsiteX2" fmla="*/ 3534248 w 3534248"/>
                <a:gd name="connsiteY2" fmla="*/ 2457232 h 2510612"/>
                <a:gd name="connsiteX3" fmla="*/ 665788 w 3534248"/>
                <a:gd name="connsiteY3" fmla="*/ 1882809 h 2510612"/>
                <a:gd name="connsiteX4" fmla="*/ 26960 w 3534248"/>
                <a:gd name="connsiteY4" fmla="*/ 0 h 2510612"/>
                <a:gd name="connsiteX0" fmla="*/ 26960 w 3534248"/>
                <a:gd name="connsiteY0" fmla="*/ 0 h 2527750"/>
                <a:gd name="connsiteX1" fmla="*/ 3521722 w 3534248"/>
                <a:gd name="connsiteY1" fmla="*/ 0 h 2527750"/>
                <a:gd name="connsiteX2" fmla="*/ 3534248 w 3534248"/>
                <a:gd name="connsiteY2" fmla="*/ 2482679 h 2527750"/>
                <a:gd name="connsiteX3" fmla="*/ 665788 w 3534248"/>
                <a:gd name="connsiteY3" fmla="*/ 1882809 h 2527750"/>
                <a:gd name="connsiteX4" fmla="*/ 26960 w 3534248"/>
                <a:gd name="connsiteY4" fmla="*/ 0 h 2527750"/>
                <a:gd name="connsiteX0" fmla="*/ 26960 w 3534248"/>
                <a:gd name="connsiteY0" fmla="*/ 0 h 2504860"/>
                <a:gd name="connsiteX1" fmla="*/ 3521722 w 3534248"/>
                <a:gd name="connsiteY1" fmla="*/ 0 h 2504860"/>
                <a:gd name="connsiteX2" fmla="*/ 3534248 w 3534248"/>
                <a:gd name="connsiteY2" fmla="*/ 2482679 h 2504860"/>
                <a:gd name="connsiteX3" fmla="*/ 665788 w 3534248"/>
                <a:gd name="connsiteY3" fmla="*/ 1882809 h 2504860"/>
                <a:gd name="connsiteX4" fmla="*/ 26960 w 3534248"/>
                <a:gd name="connsiteY4" fmla="*/ 0 h 250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248" h="2504860">
                  <a:moveTo>
                    <a:pt x="26960" y="0"/>
                  </a:moveTo>
                  <a:lnTo>
                    <a:pt x="3521722" y="0"/>
                  </a:lnTo>
                  <a:cubicBezTo>
                    <a:pt x="3525897" y="819077"/>
                    <a:pt x="3530073" y="1663602"/>
                    <a:pt x="3534248" y="2482679"/>
                  </a:cubicBezTo>
                  <a:cubicBezTo>
                    <a:pt x="2081229" y="2503556"/>
                    <a:pt x="678314" y="2636970"/>
                    <a:pt x="665788" y="1882809"/>
                  </a:cubicBezTo>
                  <a:cubicBezTo>
                    <a:pt x="-148404" y="1786066"/>
                    <a:pt x="1908" y="1399449"/>
                    <a:pt x="2696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7466534" y="2191136"/>
            <a:ext cx="2579340" cy="1997608"/>
            <a:chOff x="3990180" y="1889126"/>
            <a:chExt cx="4152901" cy="32162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3" name="자유형 212"/>
            <p:cNvSpPr>
              <a:spLocks/>
            </p:cNvSpPr>
            <p:nvPr/>
          </p:nvSpPr>
          <p:spPr bwMode="auto">
            <a:xfrm>
              <a:off x="3990180" y="2095501"/>
              <a:ext cx="803276" cy="523875"/>
            </a:xfrm>
            <a:custGeom>
              <a:avLst/>
              <a:gdLst>
                <a:gd name="connsiteX0" fmla="*/ 304800 w 803276"/>
                <a:gd name="connsiteY0" fmla="*/ 0 h 523875"/>
                <a:gd name="connsiteX1" fmla="*/ 354013 w 803276"/>
                <a:gd name="connsiteY1" fmla="*/ 7938 h 523875"/>
                <a:gd name="connsiteX2" fmla="*/ 398463 w 803276"/>
                <a:gd name="connsiteY2" fmla="*/ 22225 h 523875"/>
                <a:gd name="connsiteX3" fmla="*/ 439738 w 803276"/>
                <a:gd name="connsiteY3" fmla="*/ 49213 h 523875"/>
                <a:gd name="connsiteX4" fmla="*/ 473076 w 803276"/>
                <a:gd name="connsiteY4" fmla="*/ 82550 h 523875"/>
                <a:gd name="connsiteX5" fmla="*/ 491813 w 803276"/>
                <a:gd name="connsiteY5" fmla="*/ 110105 h 523875"/>
                <a:gd name="connsiteX6" fmla="*/ 506413 w 803276"/>
                <a:gd name="connsiteY6" fmla="*/ 98425 h 523875"/>
                <a:gd name="connsiteX7" fmla="*/ 534988 w 803276"/>
                <a:gd name="connsiteY7" fmla="*/ 85725 h 523875"/>
                <a:gd name="connsiteX8" fmla="*/ 566738 w 803276"/>
                <a:gd name="connsiteY8" fmla="*/ 82550 h 523875"/>
                <a:gd name="connsiteX9" fmla="*/ 598488 w 803276"/>
                <a:gd name="connsiteY9" fmla="*/ 85725 h 523875"/>
                <a:gd name="connsiteX10" fmla="*/ 628650 w 803276"/>
                <a:gd name="connsiteY10" fmla="*/ 98425 h 523875"/>
                <a:gd name="connsiteX11" fmla="*/ 652463 w 803276"/>
                <a:gd name="connsiteY11" fmla="*/ 117475 h 523875"/>
                <a:gd name="connsiteX12" fmla="*/ 669925 w 803276"/>
                <a:gd name="connsiteY12" fmla="*/ 141288 h 523875"/>
                <a:gd name="connsiteX13" fmla="*/ 681038 w 803276"/>
                <a:gd name="connsiteY13" fmla="*/ 169863 h 523875"/>
                <a:gd name="connsiteX14" fmla="*/ 685800 w 803276"/>
                <a:gd name="connsiteY14" fmla="*/ 201613 h 523875"/>
                <a:gd name="connsiteX15" fmla="*/ 683877 w 803276"/>
                <a:gd name="connsiteY15" fmla="*/ 213792 h 523875"/>
                <a:gd name="connsiteX16" fmla="*/ 687389 w 803276"/>
                <a:gd name="connsiteY16" fmla="*/ 214312 h 523875"/>
                <a:gd name="connsiteX17" fmla="*/ 723901 w 803276"/>
                <a:gd name="connsiteY17" fmla="*/ 228600 h 523875"/>
                <a:gd name="connsiteX18" fmla="*/ 755651 w 803276"/>
                <a:gd name="connsiteY18" fmla="*/ 254000 h 523875"/>
                <a:gd name="connsiteX19" fmla="*/ 782639 w 803276"/>
                <a:gd name="connsiteY19" fmla="*/ 285750 h 523875"/>
                <a:gd name="connsiteX20" fmla="*/ 796926 w 803276"/>
                <a:gd name="connsiteY20" fmla="*/ 323850 h 523875"/>
                <a:gd name="connsiteX21" fmla="*/ 803276 w 803276"/>
                <a:gd name="connsiteY21" fmla="*/ 366712 h 523875"/>
                <a:gd name="connsiteX22" fmla="*/ 796926 w 803276"/>
                <a:gd name="connsiteY22" fmla="*/ 409575 h 523875"/>
                <a:gd name="connsiteX23" fmla="*/ 782639 w 803276"/>
                <a:gd name="connsiteY23" fmla="*/ 446088 h 523875"/>
                <a:gd name="connsiteX24" fmla="*/ 755651 w 803276"/>
                <a:gd name="connsiteY24" fmla="*/ 477838 h 523875"/>
                <a:gd name="connsiteX25" fmla="*/ 723901 w 803276"/>
                <a:gd name="connsiteY25" fmla="*/ 503238 h 523875"/>
                <a:gd name="connsiteX26" fmla="*/ 687389 w 803276"/>
                <a:gd name="connsiteY26" fmla="*/ 519113 h 523875"/>
                <a:gd name="connsiteX27" fmla="*/ 644526 w 803276"/>
                <a:gd name="connsiteY27" fmla="*/ 523875 h 523875"/>
                <a:gd name="connsiteX28" fmla="*/ 157163 w 803276"/>
                <a:gd name="connsiteY28" fmla="*/ 523875 h 523875"/>
                <a:gd name="connsiteX29" fmla="*/ 157163 w 803276"/>
                <a:gd name="connsiteY29" fmla="*/ 523875 h 523875"/>
                <a:gd name="connsiteX30" fmla="*/ 117475 w 803276"/>
                <a:gd name="connsiteY30" fmla="*/ 519113 h 523875"/>
                <a:gd name="connsiteX31" fmla="*/ 77787 w 803276"/>
                <a:gd name="connsiteY31" fmla="*/ 503238 h 523875"/>
                <a:gd name="connsiteX32" fmla="*/ 46037 w 803276"/>
                <a:gd name="connsiteY32" fmla="*/ 477838 h 523875"/>
                <a:gd name="connsiteX33" fmla="*/ 22225 w 803276"/>
                <a:gd name="connsiteY33" fmla="*/ 446088 h 523875"/>
                <a:gd name="connsiteX34" fmla="*/ 4762 w 803276"/>
                <a:gd name="connsiteY34" fmla="*/ 409575 h 523875"/>
                <a:gd name="connsiteX35" fmla="*/ 0 w 803276"/>
                <a:gd name="connsiteY35" fmla="*/ 366712 h 523875"/>
                <a:gd name="connsiteX36" fmla="*/ 4762 w 803276"/>
                <a:gd name="connsiteY36" fmla="*/ 323850 h 523875"/>
                <a:gd name="connsiteX37" fmla="*/ 22225 w 803276"/>
                <a:gd name="connsiteY37" fmla="*/ 285750 h 523875"/>
                <a:gd name="connsiteX38" fmla="*/ 46037 w 803276"/>
                <a:gd name="connsiteY38" fmla="*/ 254000 h 523875"/>
                <a:gd name="connsiteX39" fmla="*/ 77787 w 803276"/>
                <a:gd name="connsiteY39" fmla="*/ 228600 h 523875"/>
                <a:gd name="connsiteX40" fmla="*/ 86330 w 803276"/>
                <a:gd name="connsiteY40" fmla="*/ 225524 h 523875"/>
                <a:gd name="connsiteX41" fmla="*/ 85725 w 803276"/>
                <a:gd name="connsiteY41" fmla="*/ 219075 h 523875"/>
                <a:gd name="connsiteX42" fmla="*/ 90488 w 803276"/>
                <a:gd name="connsiteY42" fmla="*/ 169863 h 523875"/>
                <a:gd name="connsiteX43" fmla="*/ 107950 w 803276"/>
                <a:gd name="connsiteY43" fmla="*/ 122238 h 523875"/>
                <a:gd name="connsiteX44" fmla="*/ 133350 w 803276"/>
                <a:gd name="connsiteY44" fmla="*/ 82550 h 523875"/>
                <a:gd name="connsiteX45" fmla="*/ 166688 w 803276"/>
                <a:gd name="connsiteY45" fmla="*/ 49213 h 523875"/>
                <a:gd name="connsiteX46" fmla="*/ 207963 w 803276"/>
                <a:gd name="connsiteY46" fmla="*/ 22225 h 523875"/>
                <a:gd name="connsiteX47" fmla="*/ 254000 w 803276"/>
                <a:gd name="connsiteY47" fmla="*/ 7938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03276" h="523875">
                  <a:moveTo>
                    <a:pt x="304800" y="0"/>
                  </a:moveTo>
                  <a:lnTo>
                    <a:pt x="354013" y="7938"/>
                  </a:lnTo>
                  <a:lnTo>
                    <a:pt x="398463" y="22225"/>
                  </a:lnTo>
                  <a:lnTo>
                    <a:pt x="439738" y="49213"/>
                  </a:lnTo>
                  <a:lnTo>
                    <a:pt x="473076" y="82550"/>
                  </a:lnTo>
                  <a:lnTo>
                    <a:pt x="491813" y="110105"/>
                  </a:lnTo>
                  <a:lnTo>
                    <a:pt x="506413" y="98425"/>
                  </a:lnTo>
                  <a:lnTo>
                    <a:pt x="534988" y="85725"/>
                  </a:lnTo>
                  <a:lnTo>
                    <a:pt x="566738" y="82550"/>
                  </a:lnTo>
                  <a:lnTo>
                    <a:pt x="598488" y="85725"/>
                  </a:lnTo>
                  <a:lnTo>
                    <a:pt x="628650" y="98425"/>
                  </a:lnTo>
                  <a:lnTo>
                    <a:pt x="652463" y="117475"/>
                  </a:lnTo>
                  <a:lnTo>
                    <a:pt x="669925" y="141288"/>
                  </a:lnTo>
                  <a:lnTo>
                    <a:pt x="681038" y="169863"/>
                  </a:lnTo>
                  <a:lnTo>
                    <a:pt x="685800" y="201613"/>
                  </a:lnTo>
                  <a:lnTo>
                    <a:pt x="683877" y="213792"/>
                  </a:lnTo>
                  <a:lnTo>
                    <a:pt x="687389" y="214312"/>
                  </a:lnTo>
                  <a:lnTo>
                    <a:pt x="723901" y="228600"/>
                  </a:lnTo>
                  <a:lnTo>
                    <a:pt x="755651" y="254000"/>
                  </a:lnTo>
                  <a:lnTo>
                    <a:pt x="782639" y="285750"/>
                  </a:lnTo>
                  <a:lnTo>
                    <a:pt x="796926" y="323850"/>
                  </a:lnTo>
                  <a:lnTo>
                    <a:pt x="803276" y="366712"/>
                  </a:lnTo>
                  <a:lnTo>
                    <a:pt x="796926" y="409575"/>
                  </a:lnTo>
                  <a:lnTo>
                    <a:pt x="782639" y="446088"/>
                  </a:lnTo>
                  <a:lnTo>
                    <a:pt x="755651" y="477838"/>
                  </a:lnTo>
                  <a:lnTo>
                    <a:pt x="723901" y="503238"/>
                  </a:lnTo>
                  <a:lnTo>
                    <a:pt x="687389" y="519113"/>
                  </a:lnTo>
                  <a:lnTo>
                    <a:pt x="644526" y="523875"/>
                  </a:lnTo>
                  <a:lnTo>
                    <a:pt x="157163" y="523875"/>
                  </a:lnTo>
                  <a:lnTo>
                    <a:pt x="157163" y="523875"/>
                  </a:lnTo>
                  <a:lnTo>
                    <a:pt x="117475" y="519113"/>
                  </a:lnTo>
                  <a:lnTo>
                    <a:pt x="77787" y="503238"/>
                  </a:lnTo>
                  <a:lnTo>
                    <a:pt x="46037" y="477838"/>
                  </a:lnTo>
                  <a:lnTo>
                    <a:pt x="22225" y="446088"/>
                  </a:lnTo>
                  <a:lnTo>
                    <a:pt x="4762" y="409575"/>
                  </a:lnTo>
                  <a:lnTo>
                    <a:pt x="0" y="366712"/>
                  </a:lnTo>
                  <a:lnTo>
                    <a:pt x="4762" y="323850"/>
                  </a:lnTo>
                  <a:lnTo>
                    <a:pt x="22225" y="285750"/>
                  </a:lnTo>
                  <a:lnTo>
                    <a:pt x="46037" y="254000"/>
                  </a:lnTo>
                  <a:lnTo>
                    <a:pt x="77787" y="228600"/>
                  </a:lnTo>
                  <a:lnTo>
                    <a:pt x="86330" y="225524"/>
                  </a:lnTo>
                  <a:lnTo>
                    <a:pt x="85725" y="219075"/>
                  </a:lnTo>
                  <a:lnTo>
                    <a:pt x="90488" y="169863"/>
                  </a:lnTo>
                  <a:lnTo>
                    <a:pt x="107950" y="122238"/>
                  </a:lnTo>
                  <a:lnTo>
                    <a:pt x="133350" y="82550"/>
                  </a:lnTo>
                  <a:lnTo>
                    <a:pt x="166688" y="49213"/>
                  </a:lnTo>
                  <a:lnTo>
                    <a:pt x="207963" y="22225"/>
                  </a:lnTo>
                  <a:lnTo>
                    <a:pt x="254000" y="79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12" name="자유형 211"/>
            <p:cNvSpPr>
              <a:spLocks/>
            </p:cNvSpPr>
            <p:nvPr/>
          </p:nvSpPr>
          <p:spPr bwMode="auto">
            <a:xfrm>
              <a:off x="7090568" y="2417762"/>
              <a:ext cx="406400" cy="263526"/>
            </a:xfrm>
            <a:custGeom>
              <a:avLst/>
              <a:gdLst>
                <a:gd name="connsiteX0" fmla="*/ 153988 w 406400"/>
                <a:gd name="connsiteY0" fmla="*/ 0 h 263526"/>
                <a:gd name="connsiteX1" fmla="*/ 188913 w 406400"/>
                <a:gd name="connsiteY1" fmla="*/ 4763 h 263526"/>
                <a:gd name="connsiteX2" fmla="*/ 219075 w 406400"/>
                <a:gd name="connsiteY2" fmla="*/ 19050 h 263526"/>
                <a:gd name="connsiteX3" fmla="*/ 242888 w 406400"/>
                <a:gd name="connsiteY3" fmla="*/ 44450 h 263526"/>
                <a:gd name="connsiteX4" fmla="*/ 248465 w 406400"/>
                <a:gd name="connsiteY4" fmla="*/ 54490 h 263526"/>
                <a:gd name="connsiteX5" fmla="*/ 263525 w 406400"/>
                <a:gd name="connsiteY5" fmla="*/ 44451 h 263526"/>
                <a:gd name="connsiteX6" fmla="*/ 287337 w 406400"/>
                <a:gd name="connsiteY6" fmla="*/ 39688 h 263526"/>
                <a:gd name="connsiteX7" fmla="*/ 309562 w 406400"/>
                <a:gd name="connsiteY7" fmla="*/ 44451 h 263526"/>
                <a:gd name="connsiteX8" fmla="*/ 330200 w 406400"/>
                <a:gd name="connsiteY8" fmla="*/ 57151 h 263526"/>
                <a:gd name="connsiteX9" fmla="*/ 341312 w 406400"/>
                <a:gd name="connsiteY9" fmla="*/ 76201 h 263526"/>
                <a:gd name="connsiteX10" fmla="*/ 347662 w 406400"/>
                <a:gd name="connsiteY10" fmla="*/ 100013 h 263526"/>
                <a:gd name="connsiteX11" fmla="*/ 345814 w 406400"/>
                <a:gd name="connsiteY11" fmla="*/ 106946 h 263526"/>
                <a:gd name="connsiteX12" fmla="*/ 350838 w 406400"/>
                <a:gd name="connsiteY12" fmla="*/ 107951 h 263526"/>
                <a:gd name="connsiteX13" fmla="*/ 373063 w 406400"/>
                <a:gd name="connsiteY13" fmla="*/ 119063 h 263526"/>
                <a:gd name="connsiteX14" fmla="*/ 392113 w 406400"/>
                <a:gd name="connsiteY14" fmla="*/ 136526 h 263526"/>
                <a:gd name="connsiteX15" fmla="*/ 403225 w 406400"/>
                <a:gd name="connsiteY15" fmla="*/ 158751 h 263526"/>
                <a:gd name="connsiteX16" fmla="*/ 406400 w 406400"/>
                <a:gd name="connsiteY16" fmla="*/ 184151 h 263526"/>
                <a:gd name="connsiteX17" fmla="*/ 403225 w 406400"/>
                <a:gd name="connsiteY17" fmla="*/ 209551 h 263526"/>
                <a:gd name="connsiteX18" fmla="*/ 392113 w 406400"/>
                <a:gd name="connsiteY18" fmla="*/ 231776 h 263526"/>
                <a:gd name="connsiteX19" fmla="*/ 373063 w 406400"/>
                <a:gd name="connsiteY19" fmla="*/ 247651 h 263526"/>
                <a:gd name="connsiteX20" fmla="*/ 350838 w 406400"/>
                <a:gd name="connsiteY20" fmla="*/ 260351 h 263526"/>
                <a:gd name="connsiteX21" fmla="*/ 327025 w 406400"/>
                <a:gd name="connsiteY21" fmla="*/ 263526 h 263526"/>
                <a:gd name="connsiteX22" fmla="*/ 79375 w 406400"/>
                <a:gd name="connsiteY22" fmla="*/ 263526 h 263526"/>
                <a:gd name="connsiteX23" fmla="*/ 55563 w 406400"/>
                <a:gd name="connsiteY23" fmla="*/ 260351 h 263526"/>
                <a:gd name="connsiteX24" fmla="*/ 33337 w 406400"/>
                <a:gd name="connsiteY24" fmla="*/ 247651 h 263526"/>
                <a:gd name="connsiteX25" fmla="*/ 15875 w 406400"/>
                <a:gd name="connsiteY25" fmla="*/ 231776 h 263526"/>
                <a:gd name="connsiteX26" fmla="*/ 3175 w 406400"/>
                <a:gd name="connsiteY26" fmla="*/ 209551 h 263526"/>
                <a:gd name="connsiteX27" fmla="*/ 0 w 406400"/>
                <a:gd name="connsiteY27" fmla="*/ 184151 h 263526"/>
                <a:gd name="connsiteX28" fmla="*/ 3175 w 406400"/>
                <a:gd name="connsiteY28" fmla="*/ 158751 h 263526"/>
                <a:gd name="connsiteX29" fmla="*/ 15875 w 406400"/>
                <a:gd name="connsiteY29" fmla="*/ 136526 h 263526"/>
                <a:gd name="connsiteX30" fmla="*/ 33337 w 406400"/>
                <a:gd name="connsiteY30" fmla="*/ 119063 h 263526"/>
                <a:gd name="connsiteX31" fmla="*/ 44957 w 406400"/>
                <a:gd name="connsiteY31" fmla="*/ 113254 h 263526"/>
                <a:gd name="connsiteX32" fmla="*/ 44450 w 406400"/>
                <a:gd name="connsiteY32" fmla="*/ 109538 h 263526"/>
                <a:gd name="connsiteX33" fmla="*/ 49213 w 406400"/>
                <a:gd name="connsiteY33" fmla="*/ 73025 h 263526"/>
                <a:gd name="connsiteX34" fmla="*/ 65088 w 406400"/>
                <a:gd name="connsiteY34" fmla="*/ 44450 h 263526"/>
                <a:gd name="connsiteX35" fmla="*/ 88900 w 406400"/>
                <a:gd name="connsiteY35" fmla="*/ 19050 h 263526"/>
                <a:gd name="connsiteX36" fmla="*/ 119063 w 406400"/>
                <a:gd name="connsiteY36" fmla="*/ 4763 h 26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400" h="263526">
                  <a:moveTo>
                    <a:pt x="153988" y="0"/>
                  </a:moveTo>
                  <a:lnTo>
                    <a:pt x="188913" y="4763"/>
                  </a:lnTo>
                  <a:lnTo>
                    <a:pt x="219075" y="19050"/>
                  </a:lnTo>
                  <a:lnTo>
                    <a:pt x="242888" y="44450"/>
                  </a:lnTo>
                  <a:lnTo>
                    <a:pt x="248465" y="54490"/>
                  </a:lnTo>
                  <a:lnTo>
                    <a:pt x="263525" y="44451"/>
                  </a:lnTo>
                  <a:lnTo>
                    <a:pt x="287337" y="39688"/>
                  </a:lnTo>
                  <a:lnTo>
                    <a:pt x="309562" y="44451"/>
                  </a:lnTo>
                  <a:lnTo>
                    <a:pt x="330200" y="57151"/>
                  </a:lnTo>
                  <a:lnTo>
                    <a:pt x="341312" y="76201"/>
                  </a:lnTo>
                  <a:lnTo>
                    <a:pt x="347662" y="100013"/>
                  </a:lnTo>
                  <a:lnTo>
                    <a:pt x="345814" y="106946"/>
                  </a:lnTo>
                  <a:lnTo>
                    <a:pt x="350838" y="107951"/>
                  </a:lnTo>
                  <a:lnTo>
                    <a:pt x="373063" y="119063"/>
                  </a:lnTo>
                  <a:lnTo>
                    <a:pt x="392113" y="136526"/>
                  </a:lnTo>
                  <a:lnTo>
                    <a:pt x="403225" y="158751"/>
                  </a:lnTo>
                  <a:lnTo>
                    <a:pt x="406400" y="184151"/>
                  </a:lnTo>
                  <a:lnTo>
                    <a:pt x="403225" y="209551"/>
                  </a:lnTo>
                  <a:lnTo>
                    <a:pt x="392113" y="231776"/>
                  </a:lnTo>
                  <a:lnTo>
                    <a:pt x="373063" y="247651"/>
                  </a:lnTo>
                  <a:lnTo>
                    <a:pt x="350838" y="260351"/>
                  </a:lnTo>
                  <a:lnTo>
                    <a:pt x="327025" y="263526"/>
                  </a:lnTo>
                  <a:lnTo>
                    <a:pt x="79375" y="263526"/>
                  </a:lnTo>
                  <a:lnTo>
                    <a:pt x="55563" y="260351"/>
                  </a:lnTo>
                  <a:lnTo>
                    <a:pt x="33337" y="247651"/>
                  </a:lnTo>
                  <a:lnTo>
                    <a:pt x="15875" y="231776"/>
                  </a:lnTo>
                  <a:lnTo>
                    <a:pt x="3175" y="209551"/>
                  </a:lnTo>
                  <a:lnTo>
                    <a:pt x="0" y="184151"/>
                  </a:lnTo>
                  <a:lnTo>
                    <a:pt x="3175" y="158751"/>
                  </a:lnTo>
                  <a:lnTo>
                    <a:pt x="15875" y="136526"/>
                  </a:lnTo>
                  <a:lnTo>
                    <a:pt x="33337" y="119063"/>
                  </a:lnTo>
                  <a:lnTo>
                    <a:pt x="44957" y="113254"/>
                  </a:lnTo>
                  <a:lnTo>
                    <a:pt x="44450" y="109538"/>
                  </a:lnTo>
                  <a:lnTo>
                    <a:pt x="49213" y="73025"/>
                  </a:lnTo>
                  <a:lnTo>
                    <a:pt x="65088" y="44450"/>
                  </a:lnTo>
                  <a:lnTo>
                    <a:pt x="88900" y="19050"/>
                  </a:lnTo>
                  <a:lnTo>
                    <a:pt x="119063" y="476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6" name="Freeform 779"/>
            <p:cNvSpPr>
              <a:spLocks/>
            </p:cNvSpPr>
            <p:nvPr/>
          </p:nvSpPr>
          <p:spPr bwMode="auto">
            <a:xfrm>
              <a:off x="5657056" y="2090738"/>
              <a:ext cx="242888" cy="176213"/>
            </a:xfrm>
            <a:custGeom>
              <a:avLst/>
              <a:gdLst>
                <a:gd name="T0" fmla="*/ 0 w 153"/>
                <a:gd name="T1" fmla="*/ 0 h 111"/>
                <a:gd name="T2" fmla="*/ 153 w 153"/>
                <a:gd name="T3" fmla="*/ 0 h 111"/>
                <a:gd name="T4" fmla="*/ 153 w 153"/>
                <a:gd name="T5" fmla="*/ 111 h 111"/>
                <a:gd name="T6" fmla="*/ 60 w 153"/>
                <a:gd name="T7" fmla="*/ 111 h 111"/>
                <a:gd name="T8" fmla="*/ 0 w 15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11">
                  <a:moveTo>
                    <a:pt x="0" y="0"/>
                  </a:moveTo>
                  <a:lnTo>
                    <a:pt x="153" y="0"/>
                  </a:lnTo>
                  <a:lnTo>
                    <a:pt x="153" y="111"/>
                  </a:lnTo>
                  <a:lnTo>
                    <a:pt x="6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780"/>
            <p:cNvSpPr>
              <a:spLocks/>
            </p:cNvSpPr>
            <p:nvPr/>
          </p:nvSpPr>
          <p:spPr bwMode="auto">
            <a:xfrm>
              <a:off x="5839619" y="2220913"/>
              <a:ext cx="60325" cy="46038"/>
            </a:xfrm>
            <a:custGeom>
              <a:avLst/>
              <a:gdLst>
                <a:gd name="T0" fmla="*/ 0 w 38"/>
                <a:gd name="T1" fmla="*/ 0 h 29"/>
                <a:gd name="T2" fmla="*/ 38 w 38"/>
                <a:gd name="T3" fmla="*/ 0 h 29"/>
                <a:gd name="T4" fmla="*/ 38 w 38"/>
                <a:gd name="T5" fmla="*/ 29 h 29"/>
                <a:gd name="T6" fmla="*/ 0 w 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lnTo>
                    <a:pt x="38" y="0"/>
                  </a:lnTo>
                  <a:lnTo>
                    <a:pt x="3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Rectangle 781"/>
            <p:cNvSpPr>
              <a:spLocks noChangeArrowheads="1"/>
            </p:cNvSpPr>
            <p:nvPr/>
          </p:nvSpPr>
          <p:spPr bwMode="auto">
            <a:xfrm>
              <a:off x="5839619" y="2043113"/>
              <a:ext cx="320675" cy="177800"/>
            </a:xfrm>
            <a:prstGeom prst="rect">
              <a:avLst/>
            </a:prstGeom>
            <a:solidFill>
              <a:srgbClr val="00B0F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782"/>
            <p:cNvSpPr>
              <a:spLocks/>
            </p:cNvSpPr>
            <p:nvPr/>
          </p:nvSpPr>
          <p:spPr bwMode="auto">
            <a:xfrm>
              <a:off x="6144419" y="1954213"/>
              <a:ext cx="34925" cy="533400"/>
            </a:xfrm>
            <a:custGeom>
              <a:avLst/>
              <a:gdLst>
                <a:gd name="T0" fmla="*/ 10 w 22"/>
                <a:gd name="T1" fmla="*/ 0 h 336"/>
                <a:gd name="T2" fmla="*/ 15 w 22"/>
                <a:gd name="T3" fmla="*/ 1 h 336"/>
                <a:gd name="T4" fmla="*/ 19 w 22"/>
                <a:gd name="T5" fmla="*/ 4 h 336"/>
                <a:gd name="T6" fmla="*/ 21 w 22"/>
                <a:gd name="T7" fmla="*/ 7 h 336"/>
                <a:gd name="T8" fmla="*/ 22 w 22"/>
                <a:gd name="T9" fmla="*/ 12 h 336"/>
                <a:gd name="T10" fmla="*/ 22 w 22"/>
                <a:gd name="T11" fmla="*/ 326 h 336"/>
                <a:gd name="T12" fmla="*/ 21 w 22"/>
                <a:gd name="T13" fmla="*/ 329 h 336"/>
                <a:gd name="T14" fmla="*/ 19 w 22"/>
                <a:gd name="T15" fmla="*/ 333 h 336"/>
                <a:gd name="T16" fmla="*/ 15 w 22"/>
                <a:gd name="T17" fmla="*/ 335 h 336"/>
                <a:gd name="T18" fmla="*/ 10 w 22"/>
                <a:gd name="T19" fmla="*/ 336 h 336"/>
                <a:gd name="T20" fmla="*/ 7 w 22"/>
                <a:gd name="T21" fmla="*/ 335 h 336"/>
                <a:gd name="T22" fmla="*/ 3 w 22"/>
                <a:gd name="T23" fmla="*/ 333 h 336"/>
                <a:gd name="T24" fmla="*/ 0 w 22"/>
                <a:gd name="T25" fmla="*/ 329 h 336"/>
                <a:gd name="T26" fmla="*/ 0 w 22"/>
                <a:gd name="T27" fmla="*/ 326 h 336"/>
                <a:gd name="T28" fmla="*/ 0 w 22"/>
                <a:gd name="T29" fmla="*/ 12 h 336"/>
                <a:gd name="T30" fmla="*/ 0 w 22"/>
                <a:gd name="T31" fmla="*/ 7 h 336"/>
                <a:gd name="T32" fmla="*/ 3 w 22"/>
                <a:gd name="T33" fmla="*/ 4 h 336"/>
                <a:gd name="T34" fmla="*/ 7 w 22"/>
                <a:gd name="T35" fmla="*/ 1 h 336"/>
                <a:gd name="T36" fmla="*/ 10 w 22"/>
                <a:gd name="T3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36">
                  <a:moveTo>
                    <a:pt x="10" y="0"/>
                  </a:moveTo>
                  <a:lnTo>
                    <a:pt x="15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2" y="12"/>
                  </a:lnTo>
                  <a:lnTo>
                    <a:pt x="22" y="326"/>
                  </a:lnTo>
                  <a:lnTo>
                    <a:pt x="21" y="329"/>
                  </a:lnTo>
                  <a:lnTo>
                    <a:pt x="19" y="333"/>
                  </a:lnTo>
                  <a:lnTo>
                    <a:pt x="15" y="335"/>
                  </a:lnTo>
                  <a:lnTo>
                    <a:pt x="10" y="336"/>
                  </a:lnTo>
                  <a:lnTo>
                    <a:pt x="7" y="335"/>
                  </a:lnTo>
                  <a:lnTo>
                    <a:pt x="3" y="333"/>
                  </a:lnTo>
                  <a:lnTo>
                    <a:pt x="0" y="329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747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783"/>
            <p:cNvSpPr>
              <a:spLocks/>
            </p:cNvSpPr>
            <p:nvPr/>
          </p:nvSpPr>
          <p:spPr bwMode="auto">
            <a:xfrm>
              <a:off x="6160294" y="2017713"/>
              <a:ext cx="19050" cy="296863"/>
            </a:xfrm>
            <a:custGeom>
              <a:avLst/>
              <a:gdLst>
                <a:gd name="T0" fmla="*/ 12 w 12"/>
                <a:gd name="T1" fmla="*/ 0 h 187"/>
                <a:gd name="T2" fmla="*/ 12 w 12"/>
                <a:gd name="T3" fmla="*/ 187 h 187"/>
                <a:gd name="T4" fmla="*/ 0 w 12"/>
                <a:gd name="T5" fmla="*/ 181 h 187"/>
                <a:gd name="T6" fmla="*/ 0 w 12"/>
                <a:gd name="T7" fmla="*/ 181 h 187"/>
                <a:gd name="T8" fmla="*/ 0 w 12"/>
                <a:gd name="T9" fmla="*/ 1 h 187"/>
                <a:gd name="T10" fmla="*/ 0 w 12"/>
                <a:gd name="T11" fmla="*/ 1 h 187"/>
                <a:gd name="T12" fmla="*/ 6 w 12"/>
                <a:gd name="T13" fmla="*/ 1 h 187"/>
                <a:gd name="T14" fmla="*/ 12 w 12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7">
                  <a:moveTo>
                    <a:pt x="12" y="0"/>
                  </a:moveTo>
                  <a:lnTo>
                    <a:pt x="12" y="187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Rectangle 813"/>
            <p:cNvSpPr>
              <a:spLocks noChangeArrowheads="1"/>
            </p:cNvSpPr>
            <p:nvPr/>
          </p:nvSpPr>
          <p:spPr bwMode="auto">
            <a:xfrm>
              <a:off x="4364831" y="3878263"/>
              <a:ext cx="3590925" cy="963613"/>
            </a:xfrm>
            <a:prstGeom prst="rect">
              <a:avLst/>
            </a:prstGeom>
            <a:solidFill>
              <a:srgbClr val="335D7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814"/>
            <p:cNvSpPr>
              <a:spLocks noEditPoints="1"/>
            </p:cNvSpPr>
            <p:nvPr/>
          </p:nvSpPr>
          <p:spPr bwMode="auto">
            <a:xfrm>
              <a:off x="4364831" y="4024313"/>
              <a:ext cx="3590925" cy="23813"/>
            </a:xfrm>
            <a:custGeom>
              <a:avLst/>
              <a:gdLst>
                <a:gd name="T0" fmla="*/ 1510 w 2262"/>
                <a:gd name="T1" fmla="*/ 0 h 15"/>
                <a:gd name="T2" fmla="*/ 2262 w 2262"/>
                <a:gd name="T3" fmla="*/ 0 h 15"/>
                <a:gd name="T4" fmla="*/ 2262 w 2262"/>
                <a:gd name="T5" fmla="*/ 15 h 15"/>
                <a:gd name="T6" fmla="*/ 1510 w 2262"/>
                <a:gd name="T7" fmla="*/ 15 h 15"/>
                <a:gd name="T8" fmla="*/ 1510 w 2262"/>
                <a:gd name="T9" fmla="*/ 0 h 15"/>
                <a:gd name="T10" fmla="*/ 0 w 2262"/>
                <a:gd name="T11" fmla="*/ 0 h 15"/>
                <a:gd name="T12" fmla="*/ 754 w 2262"/>
                <a:gd name="T13" fmla="*/ 0 h 15"/>
                <a:gd name="T14" fmla="*/ 754 w 2262"/>
                <a:gd name="T15" fmla="*/ 15 h 15"/>
                <a:gd name="T16" fmla="*/ 0 w 2262"/>
                <a:gd name="T17" fmla="*/ 15 h 15"/>
                <a:gd name="T18" fmla="*/ 0 w 226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2" h="15">
                  <a:moveTo>
                    <a:pt x="1510" y="0"/>
                  </a:moveTo>
                  <a:lnTo>
                    <a:pt x="2262" y="0"/>
                  </a:lnTo>
                  <a:lnTo>
                    <a:pt x="2262" y="15"/>
                  </a:lnTo>
                  <a:lnTo>
                    <a:pt x="1510" y="15"/>
                  </a:lnTo>
                  <a:lnTo>
                    <a:pt x="1510" y="0"/>
                  </a:lnTo>
                  <a:close/>
                  <a:moveTo>
                    <a:pt x="0" y="0"/>
                  </a:moveTo>
                  <a:lnTo>
                    <a:pt x="754" y="0"/>
                  </a:lnTo>
                  <a:lnTo>
                    <a:pt x="754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7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Rectangle 815"/>
            <p:cNvSpPr>
              <a:spLocks noChangeArrowheads="1"/>
            </p:cNvSpPr>
            <p:nvPr/>
          </p:nvSpPr>
          <p:spPr bwMode="auto">
            <a:xfrm>
              <a:off x="4210844" y="3924301"/>
              <a:ext cx="3900488" cy="100013"/>
            </a:xfrm>
            <a:prstGeom prst="rect">
              <a:avLst/>
            </a:prstGeom>
            <a:solidFill>
              <a:srgbClr val="27475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816"/>
            <p:cNvSpPr>
              <a:spLocks/>
            </p:cNvSpPr>
            <p:nvPr/>
          </p:nvSpPr>
          <p:spPr bwMode="auto">
            <a:xfrm>
              <a:off x="4210844" y="3271838"/>
              <a:ext cx="3900488" cy="652463"/>
            </a:xfrm>
            <a:custGeom>
              <a:avLst/>
              <a:gdLst>
                <a:gd name="T0" fmla="*/ 172 w 2457"/>
                <a:gd name="T1" fmla="*/ 0 h 411"/>
                <a:gd name="T2" fmla="*/ 2285 w 2457"/>
                <a:gd name="T3" fmla="*/ 0 h 411"/>
                <a:gd name="T4" fmla="*/ 2457 w 2457"/>
                <a:gd name="T5" fmla="*/ 411 h 411"/>
                <a:gd name="T6" fmla="*/ 0 w 2457"/>
                <a:gd name="T7" fmla="*/ 411 h 411"/>
                <a:gd name="T8" fmla="*/ 172 w 2457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7" h="411">
                  <a:moveTo>
                    <a:pt x="172" y="0"/>
                  </a:moveTo>
                  <a:lnTo>
                    <a:pt x="2285" y="0"/>
                  </a:lnTo>
                  <a:lnTo>
                    <a:pt x="2457" y="411"/>
                  </a:lnTo>
                  <a:lnTo>
                    <a:pt x="0" y="41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Rectangle 817"/>
            <p:cNvSpPr>
              <a:spLocks noChangeArrowheads="1"/>
            </p:cNvSpPr>
            <p:nvPr/>
          </p:nvSpPr>
          <p:spPr bwMode="auto">
            <a:xfrm>
              <a:off x="4483894" y="3271838"/>
              <a:ext cx="1588" cy="1588"/>
            </a:xfrm>
            <a:prstGeom prst="rect">
              <a:avLst/>
            </a:prstGeom>
            <a:solidFill>
              <a:srgbClr val="40749B">
                <a:alpha val="30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818"/>
            <p:cNvSpPr>
              <a:spLocks/>
            </p:cNvSpPr>
            <p:nvPr/>
          </p:nvSpPr>
          <p:spPr bwMode="auto">
            <a:xfrm>
              <a:off x="4483894" y="3271838"/>
              <a:ext cx="193675" cy="112713"/>
            </a:xfrm>
            <a:custGeom>
              <a:avLst/>
              <a:gdLst>
                <a:gd name="T0" fmla="*/ 0 w 122"/>
                <a:gd name="T1" fmla="*/ 0 h 71"/>
                <a:gd name="T2" fmla="*/ 122 w 122"/>
                <a:gd name="T3" fmla="*/ 0 h 71"/>
                <a:gd name="T4" fmla="*/ 118 w 122"/>
                <a:gd name="T5" fmla="*/ 22 h 71"/>
                <a:gd name="T6" fmla="*/ 110 w 122"/>
                <a:gd name="T7" fmla="*/ 42 h 71"/>
                <a:gd name="T8" fmla="*/ 97 w 122"/>
                <a:gd name="T9" fmla="*/ 57 h 71"/>
                <a:gd name="T10" fmla="*/ 80 w 122"/>
                <a:gd name="T11" fmla="*/ 67 h 71"/>
                <a:gd name="T12" fmla="*/ 61 w 122"/>
                <a:gd name="T13" fmla="*/ 71 h 71"/>
                <a:gd name="T14" fmla="*/ 42 w 122"/>
                <a:gd name="T15" fmla="*/ 67 h 71"/>
                <a:gd name="T16" fmla="*/ 25 w 122"/>
                <a:gd name="T17" fmla="*/ 57 h 71"/>
                <a:gd name="T18" fmla="*/ 12 w 122"/>
                <a:gd name="T19" fmla="*/ 42 h 71"/>
                <a:gd name="T20" fmla="*/ 4 w 122"/>
                <a:gd name="T21" fmla="*/ 22 h 71"/>
                <a:gd name="T22" fmla="*/ 0 w 122"/>
                <a:gd name="T23" fmla="*/ 0 h 71"/>
                <a:gd name="T24" fmla="*/ 0 w 122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1">
                  <a:moveTo>
                    <a:pt x="0" y="0"/>
                  </a:moveTo>
                  <a:lnTo>
                    <a:pt x="122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80" y="67"/>
                  </a:lnTo>
                  <a:lnTo>
                    <a:pt x="61" y="71"/>
                  </a:lnTo>
                  <a:lnTo>
                    <a:pt x="42" y="67"/>
                  </a:lnTo>
                  <a:lnTo>
                    <a:pt x="25" y="57"/>
                  </a:lnTo>
                  <a:lnTo>
                    <a:pt x="12" y="42"/>
                  </a:lnTo>
                  <a:lnTo>
                    <a:pt x="4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819"/>
            <p:cNvSpPr>
              <a:spLocks/>
            </p:cNvSpPr>
            <p:nvPr/>
          </p:nvSpPr>
          <p:spPr bwMode="auto">
            <a:xfrm>
              <a:off x="4698206" y="3271838"/>
              <a:ext cx="193675" cy="112713"/>
            </a:xfrm>
            <a:custGeom>
              <a:avLst/>
              <a:gdLst>
                <a:gd name="T0" fmla="*/ 0 w 122"/>
                <a:gd name="T1" fmla="*/ 0 h 71"/>
                <a:gd name="T2" fmla="*/ 122 w 122"/>
                <a:gd name="T3" fmla="*/ 0 h 71"/>
                <a:gd name="T4" fmla="*/ 118 w 122"/>
                <a:gd name="T5" fmla="*/ 22 h 71"/>
                <a:gd name="T6" fmla="*/ 110 w 122"/>
                <a:gd name="T7" fmla="*/ 42 h 71"/>
                <a:gd name="T8" fmla="*/ 97 w 122"/>
                <a:gd name="T9" fmla="*/ 57 h 71"/>
                <a:gd name="T10" fmla="*/ 79 w 122"/>
                <a:gd name="T11" fmla="*/ 67 h 71"/>
                <a:gd name="T12" fmla="*/ 61 w 122"/>
                <a:gd name="T13" fmla="*/ 71 h 71"/>
                <a:gd name="T14" fmla="*/ 41 w 122"/>
                <a:gd name="T15" fmla="*/ 67 h 71"/>
                <a:gd name="T16" fmla="*/ 24 w 122"/>
                <a:gd name="T17" fmla="*/ 57 h 71"/>
                <a:gd name="T18" fmla="*/ 12 w 122"/>
                <a:gd name="T19" fmla="*/ 42 h 71"/>
                <a:gd name="T20" fmla="*/ 2 w 122"/>
                <a:gd name="T21" fmla="*/ 22 h 71"/>
                <a:gd name="T22" fmla="*/ 0 w 122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71">
                  <a:moveTo>
                    <a:pt x="0" y="0"/>
                  </a:moveTo>
                  <a:lnTo>
                    <a:pt x="122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79" y="67"/>
                  </a:lnTo>
                  <a:lnTo>
                    <a:pt x="61" y="71"/>
                  </a:lnTo>
                  <a:lnTo>
                    <a:pt x="41" y="67"/>
                  </a:lnTo>
                  <a:lnTo>
                    <a:pt x="24" y="57"/>
                  </a:lnTo>
                  <a:lnTo>
                    <a:pt x="12" y="42"/>
                  </a:lnTo>
                  <a:lnTo>
                    <a:pt x="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820"/>
            <p:cNvSpPr>
              <a:spLocks/>
            </p:cNvSpPr>
            <p:nvPr/>
          </p:nvSpPr>
          <p:spPr bwMode="auto">
            <a:xfrm>
              <a:off x="4912519" y="3271838"/>
              <a:ext cx="192088" cy="112713"/>
            </a:xfrm>
            <a:custGeom>
              <a:avLst/>
              <a:gdLst>
                <a:gd name="T0" fmla="*/ 0 w 121"/>
                <a:gd name="T1" fmla="*/ 0 h 71"/>
                <a:gd name="T2" fmla="*/ 121 w 121"/>
                <a:gd name="T3" fmla="*/ 0 h 71"/>
                <a:gd name="T4" fmla="*/ 118 w 121"/>
                <a:gd name="T5" fmla="*/ 22 h 71"/>
                <a:gd name="T6" fmla="*/ 110 w 121"/>
                <a:gd name="T7" fmla="*/ 42 h 71"/>
                <a:gd name="T8" fmla="*/ 97 w 121"/>
                <a:gd name="T9" fmla="*/ 57 h 71"/>
                <a:gd name="T10" fmla="*/ 79 w 121"/>
                <a:gd name="T11" fmla="*/ 67 h 71"/>
                <a:gd name="T12" fmla="*/ 60 w 121"/>
                <a:gd name="T13" fmla="*/ 71 h 71"/>
                <a:gd name="T14" fmla="*/ 40 w 121"/>
                <a:gd name="T15" fmla="*/ 67 h 71"/>
                <a:gd name="T16" fmla="*/ 24 w 121"/>
                <a:gd name="T17" fmla="*/ 57 h 71"/>
                <a:gd name="T18" fmla="*/ 11 w 121"/>
                <a:gd name="T19" fmla="*/ 42 h 71"/>
                <a:gd name="T20" fmla="*/ 2 w 121"/>
                <a:gd name="T21" fmla="*/ 22 h 71"/>
                <a:gd name="T22" fmla="*/ 0 w 121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71">
                  <a:moveTo>
                    <a:pt x="0" y="0"/>
                  </a:moveTo>
                  <a:lnTo>
                    <a:pt x="121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79" y="67"/>
                  </a:lnTo>
                  <a:lnTo>
                    <a:pt x="60" y="71"/>
                  </a:lnTo>
                  <a:lnTo>
                    <a:pt x="40" y="67"/>
                  </a:lnTo>
                  <a:lnTo>
                    <a:pt x="24" y="57"/>
                  </a:lnTo>
                  <a:lnTo>
                    <a:pt x="11" y="42"/>
                  </a:lnTo>
                  <a:lnTo>
                    <a:pt x="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821"/>
            <p:cNvSpPr>
              <a:spLocks/>
            </p:cNvSpPr>
            <p:nvPr/>
          </p:nvSpPr>
          <p:spPr bwMode="auto">
            <a:xfrm>
              <a:off x="5125244" y="3271838"/>
              <a:ext cx="193675" cy="112713"/>
            </a:xfrm>
            <a:custGeom>
              <a:avLst/>
              <a:gdLst>
                <a:gd name="T0" fmla="*/ 0 w 122"/>
                <a:gd name="T1" fmla="*/ 0 h 71"/>
                <a:gd name="T2" fmla="*/ 122 w 122"/>
                <a:gd name="T3" fmla="*/ 0 h 71"/>
                <a:gd name="T4" fmla="*/ 118 w 122"/>
                <a:gd name="T5" fmla="*/ 22 h 71"/>
                <a:gd name="T6" fmla="*/ 110 w 122"/>
                <a:gd name="T7" fmla="*/ 42 h 71"/>
                <a:gd name="T8" fmla="*/ 97 w 122"/>
                <a:gd name="T9" fmla="*/ 57 h 71"/>
                <a:gd name="T10" fmla="*/ 80 w 122"/>
                <a:gd name="T11" fmla="*/ 67 h 71"/>
                <a:gd name="T12" fmla="*/ 61 w 122"/>
                <a:gd name="T13" fmla="*/ 71 h 71"/>
                <a:gd name="T14" fmla="*/ 41 w 122"/>
                <a:gd name="T15" fmla="*/ 67 h 71"/>
                <a:gd name="T16" fmla="*/ 25 w 122"/>
                <a:gd name="T17" fmla="*/ 57 h 71"/>
                <a:gd name="T18" fmla="*/ 12 w 122"/>
                <a:gd name="T19" fmla="*/ 42 h 71"/>
                <a:gd name="T20" fmla="*/ 3 w 122"/>
                <a:gd name="T21" fmla="*/ 22 h 71"/>
                <a:gd name="T22" fmla="*/ 0 w 122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71">
                  <a:moveTo>
                    <a:pt x="0" y="0"/>
                  </a:moveTo>
                  <a:lnTo>
                    <a:pt x="122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80" y="67"/>
                  </a:lnTo>
                  <a:lnTo>
                    <a:pt x="61" y="71"/>
                  </a:lnTo>
                  <a:lnTo>
                    <a:pt x="41" y="67"/>
                  </a:lnTo>
                  <a:lnTo>
                    <a:pt x="25" y="57"/>
                  </a:lnTo>
                  <a:lnTo>
                    <a:pt x="12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822"/>
            <p:cNvSpPr>
              <a:spLocks/>
            </p:cNvSpPr>
            <p:nvPr/>
          </p:nvSpPr>
          <p:spPr bwMode="auto">
            <a:xfrm>
              <a:off x="5339556" y="3271838"/>
              <a:ext cx="193675" cy="112713"/>
            </a:xfrm>
            <a:custGeom>
              <a:avLst/>
              <a:gdLst>
                <a:gd name="T0" fmla="*/ 0 w 122"/>
                <a:gd name="T1" fmla="*/ 0 h 71"/>
                <a:gd name="T2" fmla="*/ 122 w 122"/>
                <a:gd name="T3" fmla="*/ 0 h 71"/>
                <a:gd name="T4" fmla="*/ 118 w 122"/>
                <a:gd name="T5" fmla="*/ 22 h 71"/>
                <a:gd name="T6" fmla="*/ 110 w 122"/>
                <a:gd name="T7" fmla="*/ 42 h 71"/>
                <a:gd name="T8" fmla="*/ 97 w 122"/>
                <a:gd name="T9" fmla="*/ 57 h 71"/>
                <a:gd name="T10" fmla="*/ 79 w 122"/>
                <a:gd name="T11" fmla="*/ 67 h 71"/>
                <a:gd name="T12" fmla="*/ 61 w 122"/>
                <a:gd name="T13" fmla="*/ 71 h 71"/>
                <a:gd name="T14" fmla="*/ 41 w 122"/>
                <a:gd name="T15" fmla="*/ 67 h 71"/>
                <a:gd name="T16" fmla="*/ 24 w 122"/>
                <a:gd name="T17" fmla="*/ 57 h 71"/>
                <a:gd name="T18" fmla="*/ 12 w 122"/>
                <a:gd name="T19" fmla="*/ 42 h 71"/>
                <a:gd name="T20" fmla="*/ 2 w 122"/>
                <a:gd name="T21" fmla="*/ 22 h 71"/>
                <a:gd name="T22" fmla="*/ 0 w 122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71">
                  <a:moveTo>
                    <a:pt x="0" y="0"/>
                  </a:moveTo>
                  <a:lnTo>
                    <a:pt x="122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79" y="67"/>
                  </a:lnTo>
                  <a:lnTo>
                    <a:pt x="61" y="71"/>
                  </a:lnTo>
                  <a:lnTo>
                    <a:pt x="41" y="67"/>
                  </a:lnTo>
                  <a:lnTo>
                    <a:pt x="24" y="57"/>
                  </a:lnTo>
                  <a:lnTo>
                    <a:pt x="12" y="42"/>
                  </a:lnTo>
                  <a:lnTo>
                    <a:pt x="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823"/>
            <p:cNvSpPr>
              <a:spLocks/>
            </p:cNvSpPr>
            <p:nvPr/>
          </p:nvSpPr>
          <p:spPr bwMode="auto">
            <a:xfrm>
              <a:off x="5552281" y="3271838"/>
              <a:ext cx="184150" cy="112713"/>
            </a:xfrm>
            <a:custGeom>
              <a:avLst/>
              <a:gdLst>
                <a:gd name="T0" fmla="*/ 0 w 116"/>
                <a:gd name="T1" fmla="*/ 0 h 71"/>
                <a:gd name="T2" fmla="*/ 116 w 116"/>
                <a:gd name="T3" fmla="*/ 0 h 71"/>
                <a:gd name="T4" fmla="*/ 116 w 116"/>
                <a:gd name="T5" fmla="*/ 32 h 71"/>
                <a:gd name="T6" fmla="*/ 107 w 116"/>
                <a:gd name="T7" fmla="*/ 47 h 71"/>
                <a:gd name="T8" fmla="*/ 94 w 116"/>
                <a:gd name="T9" fmla="*/ 60 h 71"/>
                <a:gd name="T10" fmla="*/ 79 w 116"/>
                <a:gd name="T11" fmla="*/ 68 h 71"/>
                <a:gd name="T12" fmla="*/ 61 w 116"/>
                <a:gd name="T13" fmla="*/ 71 h 71"/>
                <a:gd name="T14" fmla="*/ 41 w 116"/>
                <a:gd name="T15" fmla="*/ 67 h 71"/>
                <a:gd name="T16" fmla="*/ 25 w 116"/>
                <a:gd name="T17" fmla="*/ 57 h 71"/>
                <a:gd name="T18" fmla="*/ 12 w 116"/>
                <a:gd name="T19" fmla="*/ 42 h 71"/>
                <a:gd name="T20" fmla="*/ 3 w 116"/>
                <a:gd name="T21" fmla="*/ 22 h 71"/>
                <a:gd name="T22" fmla="*/ 0 w 116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71">
                  <a:moveTo>
                    <a:pt x="0" y="0"/>
                  </a:moveTo>
                  <a:lnTo>
                    <a:pt x="116" y="0"/>
                  </a:lnTo>
                  <a:lnTo>
                    <a:pt x="116" y="32"/>
                  </a:lnTo>
                  <a:lnTo>
                    <a:pt x="107" y="47"/>
                  </a:lnTo>
                  <a:lnTo>
                    <a:pt x="94" y="60"/>
                  </a:lnTo>
                  <a:lnTo>
                    <a:pt x="79" y="68"/>
                  </a:lnTo>
                  <a:lnTo>
                    <a:pt x="61" y="71"/>
                  </a:lnTo>
                  <a:lnTo>
                    <a:pt x="41" y="67"/>
                  </a:lnTo>
                  <a:lnTo>
                    <a:pt x="25" y="57"/>
                  </a:lnTo>
                  <a:lnTo>
                    <a:pt x="12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824"/>
            <p:cNvSpPr>
              <a:spLocks/>
            </p:cNvSpPr>
            <p:nvPr/>
          </p:nvSpPr>
          <p:spPr bwMode="auto">
            <a:xfrm>
              <a:off x="4412456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7 w 126"/>
                <a:gd name="T9" fmla="*/ 53 h 74"/>
                <a:gd name="T10" fmla="*/ 94 w 126"/>
                <a:gd name="T11" fmla="*/ 63 h 74"/>
                <a:gd name="T12" fmla="*/ 79 w 126"/>
                <a:gd name="T13" fmla="*/ 72 h 74"/>
                <a:gd name="T14" fmla="*/ 63 w 126"/>
                <a:gd name="T15" fmla="*/ 74 h 74"/>
                <a:gd name="T16" fmla="*/ 45 w 126"/>
                <a:gd name="T17" fmla="*/ 72 h 74"/>
                <a:gd name="T18" fmla="*/ 31 w 126"/>
                <a:gd name="T19" fmla="*/ 63 h 74"/>
                <a:gd name="T20" fmla="*/ 18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7" y="53"/>
                  </a:lnTo>
                  <a:lnTo>
                    <a:pt x="94" y="63"/>
                  </a:lnTo>
                  <a:lnTo>
                    <a:pt x="79" y="72"/>
                  </a:lnTo>
                  <a:lnTo>
                    <a:pt x="63" y="74"/>
                  </a:lnTo>
                  <a:lnTo>
                    <a:pt x="45" y="72"/>
                  </a:lnTo>
                  <a:lnTo>
                    <a:pt x="31" y="63"/>
                  </a:lnTo>
                  <a:lnTo>
                    <a:pt x="18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825"/>
            <p:cNvSpPr>
              <a:spLocks/>
            </p:cNvSpPr>
            <p:nvPr/>
          </p:nvSpPr>
          <p:spPr bwMode="auto">
            <a:xfrm>
              <a:off x="4633119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8 w 126"/>
                <a:gd name="T9" fmla="*/ 53 h 74"/>
                <a:gd name="T10" fmla="*/ 95 w 126"/>
                <a:gd name="T11" fmla="*/ 63 h 74"/>
                <a:gd name="T12" fmla="*/ 80 w 126"/>
                <a:gd name="T13" fmla="*/ 72 h 74"/>
                <a:gd name="T14" fmla="*/ 63 w 126"/>
                <a:gd name="T15" fmla="*/ 74 h 74"/>
                <a:gd name="T16" fmla="*/ 46 w 126"/>
                <a:gd name="T17" fmla="*/ 72 h 74"/>
                <a:gd name="T18" fmla="*/ 31 w 126"/>
                <a:gd name="T19" fmla="*/ 63 h 74"/>
                <a:gd name="T20" fmla="*/ 19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1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826"/>
            <p:cNvSpPr>
              <a:spLocks/>
            </p:cNvSpPr>
            <p:nvPr/>
          </p:nvSpPr>
          <p:spPr bwMode="auto">
            <a:xfrm>
              <a:off x="4853781" y="3446463"/>
              <a:ext cx="201613" cy="117475"/>
            </a:xfrm>
            <a:custGeom>
              <a:avLst/>
              <a:gdLst>
                <a:gd name="T0" fmla="*/ 0 w 127"/>
                <a:gd name="T1" fmla="*/ 0 h 74"/>
                <a:gd name="T2" fmla="*/ 127 w 127"/>
                <a:gd name="T3" fmla="*/ 0 h 74"/>
                <a:gd name="T4" fmla="*/ 124 w 127"/>
                <a:gd name="T5" fmla="*/ 20 h 74"/>
                <a:gd name="T6" fmla="*/ 117 w 127"/>
                <a:gd name="T7" fmla="*/ 38 h 74"/>
                <a:gd name="T8" fmla="*/ 108 w 127"/>
                <a:gd name="T9" fmla="*/ 53 h 74"/>
                <a:gd name="T10" fmla="*/ 95 w 127"/>
                <a:gd name="T11" fmla="*/ 63 h 74"/>
                <a:gd name="T12" fmla="*/ 80 w 127"/>
                <a:gd name="T13" fmla="*/ 72 h 74"/>
                <a:gd name="T14" fmla="*/ 63 w 127"/>
                <a:gd name="T15" fmla="*/ 74 h 74"/>
                <a:gd name="T16" fmla="*/ 46 w 127"/>
                <a:gd name="T17" fmla="*/ 72 h 74"/>
                <a:gd name="T18" fmla="*/ 31 w 127"/>
                <a:gd name="T19" fmla="*/ 63 h 74"/>
                <a:gd name="T20" fmla="*/ 19 w 127"/>
                <a:gd name="T21" fmla="*/ 53 h 74"/>
                <a:gd name="T22" fmla="*/ 8 w 127"/>
                <a:gd name="T23" fmla="*/ 38 h 74"/>
                <a:gd name="T24" fmla="*/ 3 w 127"/>
                <a:gd name="T25" fmla="*/ 20 h 74"/>
                <a:gd name="T26" fmla="*/ 0 w 127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74">
                  <a:moveTo>
                    <a:pt x="0" y="0"/>
                  </a:moveTo>
                  <a:lnTo>
                    <a:pt x="127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1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827"/>
            <p:cNvSpPr>
              <a:spLocks/>
            </p:cNvSpPr>
            <p:nvPr/>
          </p:nvSpPr>
          <p:spPr bwMode="auto">
            <a:xfrm>
              <a:off x="5076031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7 w 126"/>
                <a:gd name="T9" fmla="*/ 53 h 74"/>
                <a:gd name="T10" fmla="*/ 94 w 126"/>
                <a:gd name="T11" fmla="*/ 63 h 74"/>
                <a:gd name="T12" fmla="*/ 79 w 126"/>
                <a:gd name="T13" fmla="*/ 72 h 74"/>
                <a:gd name="T14" fmla="*/ 63 w 126"/>
                <a:gd name="T15" fmla="*/ 74 h 74"/>
                <a:gd name="T16" fmla="*/ 45 w 126"/>
                <a:gd name="T17" fmla="*/ 72 h 74"/>
                <a:gd name="T18" fmla="*/ 30 w 126"/>
                <a:gd name="T19" fmla="*/ 63 h 74"/>
                <a:gd name="T20" fmla="*/ 18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7" y="53"/>
                  </a:lnTo>
                  <a:lnTo>
                    <a:pt x="94" y="63"/>
                  </a:lnTo>
                  <a:lnTo>
                    <a:pt x="79" y="72"/>
                  </a:lnTo>
                  <a:lnTo>
                    <a:pt x="63" y="74"/>
                  </a:lnTo>
                  <a:lnTo>
                    <a:pt x="45" y="72"/>
                  </a:lnTo>
                  <a:lnTo>
                    <a:pt x="30" y="63"/>
                  </a:lnTo>
                  <a:lnTo>
                    <a:pt x="18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828"/>
            <p:cNvSpPr>
              <a:spLocks/>
            </p:cNvSpPr>
            <p:nvPr/>
          </p:nvSpPr>
          <p:spPr bwMode="auto">
            <a:xfrm>
              <a:off x="5296694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8 w 126"/>
                <a:gd name="T9" fmla="*/ 53 h 74"/>
                <a:gd name="T10" fmla="*/ 95 w 126"/>
                <a:gd name="T11" fmla="*/ 63 h 74"/>
                <a:gd name="T12" fmla="*/ 80 w 126"/>
                <a:gd name="T13" fmla="*/ 72 h 74"/>
                <a:gd name="T14" fmla="*/ 63 w 126"/>
                <a:gd name="T15" fmla="*/ 74 h 74"/>
                <a:gd name="T16" fmla="*/ 46 w 126"/>
                <a:gd name="T17" fmla="*/ 72 h 74"/>
                <a:gd name="T18" fmla="*/ 30 w 126"/>
                <a:gd name="T19" fmla="*/ 63 h 74"/>
                <a:gd name="T20" fmla="*/ 17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0" y="63"/>
                  </a:lnTo>
                  <a:lnTo>
                    <a:pt x="17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829"/>
            <p:cNvSpPr>
              <a:spLocks/>
            </p:cNvSpPr>
            <p:nvPr/>
          </p:nvSpPr>
          <p:spPr bwMode="auto">
            <a:xfrm>
              <a:off x="5517356" y="3446463"/>
              <a:ext cx="200025" cy="90488"/>
            </a:xfrm>
            <a:custGeom>
              <a:avLst/>
              <a:gdLst>
                <a:gd name="T0" fmla="*/ 0 w 126"/>
                <a:gd name="T1" fmla="*/ 0 h 57"/>
                <a:gd name="T2" fmla="*/ 126 w 126"/>
                <a:gd name="T3" fmla="*/ 0 h 57"/>
                <a:gd name="T4" fmla="*/ 126 w 126"/>
                <a:gd name="T5" fmla="*/ 1 h 57"/>
                <a:gd name="T6" fmla="*/ 24 w 126"/>
                <a:gd name="T7" fmla="*/ 57 h 57"/>
                <a:gd name="T8" fmla="*/ 11 w 126"/>
                <a:gd name="T9" fmla="*/ 42 h 57"/>
                <a:gd name="T10" fmla="*/ 3 w 126"/>
                <a:gd name="T11" fmla="*/ 22 h 57"/>
                <a:gd name="T12" fmla="*/ 0 w 126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57">
                  <a:moveTo>
                    <a:pt x="0" y="0"/>
                  </a:moveTo>
                  <a:lnTo>
                    <a:pt x="126" y="0"/>
                  </a:lnTo>
                  <a:lnTo>
                    <a:pt x="126" y="1"/>
                  </a:lnTo>
                  <a:lnTo>
                    <a:pt x="24" y="57"/>
                  </a:lnTo>
                  <a:lnTo>
                    <a:pt x="11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830"/>
            <p:cNvSpPr>
              <a:spLocks/>
            </p:cNvSpPr>
            <p:nvPr/>
          </p:nvSpPr>
          <p:spPr bwMode="auto">
            <a:xfrm>
              <a:off x="4337844" y="36210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31"/>
            <p:cNvSpPr>
              <a:spLocks/>
            </p:cNvSpPr>
            <p:nvPr/>
          </p:nvSpPr>
          <p:spPr bwMode="auto">
            <a:xfrm>
              <a:off x="4337844" y="3621088"/>
              <a:ext cx="211138" cy="122238"/>
            </a:xfrm>
            <a:custGeom>
              <a:avLst/>
              <a:gdLst>
                <a:gd name="T0" fmla="*/ 1 w 133"/>
                <a:gd name="T1" fmla="*/ 0 h 77"/>
                <a:gd name="T2" fmla="*/ 133 w 133"/>
                <a:gd name="T3" fmla="*/ 0 h 77"/>
                <a:gd name="T4" fmla="*/ 131 w 133"/>
                <a:gd name="T5" fmla="*/ 21 h 77"/>
                <a:gd name="T6" fmla="*/ 124 w 133"/>
                <a:gd name="T7" fmla="*/ 39 h 77"/>
                <a:gd name="T8" fmla="*/ 113 w 133"/>
                <a:gd name="T9" fmla="*/ 55 h 77"/>
                <a:gd name="T10" fmla="*/ 99 w 133"/>
                <a:gd name="T11" fmla="*/ 67 h 77"/>
                <a:gd name="T12" fmla="*/ 84 w 133"/>
                <a:gd name="T13" fmla="*/ 75 h 77"/>
                <a:gd name="T14" fmla="*/ 66 w 133"/>
                <a:gd name="T15" fmla="*/ 77 h 77"/>
                <a:gd name="T16" fmla="*/ 49 w 133"/>
                <a:gd name="T17" fmla="*/ 75 h 77"/>
                <a:gd name="T18" fmla="*/ 32 w 133"/>
                <a:gd name="T19" fmla="*/ 67 h 77"/>
                <a:gd name="T20" fmla="*/ 20 w 133"/>
                <a:gd name="T21" fmla="*/ 55 h 77"/>
                <a:gd name="T22" fmla="*/ 9 w 133"/>
                <a:gd name="T23" fmla="*/ 40 h 77"/>
                <a:gd name="T24" fmla="*/ 2 w 133"/>
                <a:gd name="T25" fmla="*/ 22 h 77"/>
                <a:gd name="T26" fmla="*/ 0 w 133"/>
                <a:gd name="T27" fmla="*/ 1 h 77"/>
                <a:gd name="T28" fmla="*/ 1 w 133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77">
                  <a:moveTo>
                    <a:pt x="1" y="0"/>
                  </a:moveTo>
                  <a:lnTo>
                    <a:pt x="133" y="0"/>
                  </a:lnTo>
                  <a:lnTo>
                    <a:pt x="131" y="21"/>
                  </a:lnTo>
                  <a:lnTo>
                    <a:pt x="124" y="39"/>
                  </a:lnTo>
                  <a:lnTo>
                    <a:pt x="113" y="55"/>
                  </a:lnTo>
                  <a:lnTo>
                    <a:pt x="99" y="67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9" y="75"/>
                  </a:lnTo>
                  <a:lnTo>
                    <a:pt x="32" y="67"/>
                  </a:lnTo>
                  <a:lnTo>
                    <a:pt x="20" y="55"/>
                  </a:lnTo>
                  <a:lnTo>
                    <a:pt x="9" y="40"/>
                  </a:lnTo>
                  <a:lnTo>
                    <a:pt x="2" y="2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32"/>
            <p:cNvSpPr>
              <a:spLocks/>
            </p:cNvSpPr>
            <p:nvPr/>
          </p:nvSpPr>
          <p:spPr bwMode="auto">
            <a:xfrm>
              <a:off x="4569619" y="3621088"/>
              <a:ext cx="212725" cy="122238"/>
            </a:xfrm>
            <a:custGeom>
              <a:avLst/>
              <a:gdLst>
                <a:gd name="T0" fmla="*/ 0 w 134"/>
                <a:gd name="T1" fmla="*/ 0 h 77"/>
                <a:gd name="T2" fmla="*/ 134 w 134"/>
                <a:gd name="T3" fmla="*/ 0 h 77"/>
                <a:gd name="T4" fmla="*/ 131 w 134"/>
                <a:gd name="T5" fmla="*/ 21 h 77"/>
                <a:gd name="T6" fmla="*/ 124 w 134"/>
                <a:gd name="T7" fmla="*/ 39 h 77"/>
                <a:gd name="T8" fmla="*/ 114 w 134"/>
                <a:gd name="T9" fmla="*/ 55 h 77"/>
                <a:gd name="T10" fmla="*/ 101 w 134"/>
                <a:gd name="T11" fmla="*/ 67 h 77"/>
                <a:gd name="T12" fmla="*/ 84 w 134"/>
                <a:gd name="T13" fmla="*/ 75 h 77"/>
                <a:gd name="T14" fmla="*/ 67 w 134"/>
                <a:gd name="T15" fmla="*/ 77 h 77"/>
                <a:gd name="T16" fmla="*/ 49 w 134"/>
                <a:gd name="T17" fmla="*/ 75 h 77"/>
                <a:gd name="T18" fmla="*/ 33 w 134"/>
                <a:gd name="T19" fmla="*/ 67 h 77"/>
                <a:gd name="T20" fmla="*/ 20 w 134"/>
                <a:gd name="T21" fmla="*/ 55 h 77"/>
                <a:gd name="T22" fmla="*/ 9 w 134"/>
                <a:gd name="T23" fmla="*/ 39 h 77"/>
                <a:gd name="T24" fmla="*/ 2 w 134"/>
                <a:gd name="T25" fmla="*/ 21 h 77"/>
                <a:gd name="T26" fmla="*/ 0 w 134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77">
                  <a:moveTo>
                    <a:pt x="0" y="0"/>
                  </a:moveTo>
                  <a:lnTo>
                    <a:pt x="134" y="0"/>
                  </a:lnTo>
                  <a:lnTo>
                    <a:pt x="131" y="21"/>
                  </a:lnTo>
                  <a:lnTo>
                    <a:pt x="124" y="39"/>
                  </a:lnTo>
                  <a:lnTo>
                    <a:pt x="114" y="55"/>
                  </a:lnTo>
                  <a:lnTo>
                    <a:pt x="101" y="67"/>
                  </a:lnTo>
                  <a:lnTo>
                    <a:pt x="84" y="75"/>
                  </a:lnTo>
                  <a:lnTo>
                    <a:pt x="67" y="77"/>
                  </a:lnTo>
                  <a:lnTo>
                    <a:pt x="49" y="75"/>
                  </a:lnTo>
                  <a:lnTo>
                    <a:pt x="33" y="67"/>
                  </a:lnTo>
                  <a:lnTo>
                    <a:pt x="20" y="55"/>
                  </a:lnTo>
                  <a:lnTo>
                    <a:pt x="9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3"/>
            <p:cNvSpPr>
              <a:spLocks/>
            </p:cNvSpPr>
            <p:nvPr/>
          </p:nvSpPr>
          <p:spPr bwMode="auto">
            <a:xfrm>
              <a:off x="4804569" y="3621088"/>
              <a:ext cx="209550" cy="122238"/>
            </a:xfrm>
            <a:custGeom>
              <a:avLst/>
              <a:gdLst>
                <a:gd name="T0" fmla="*/ 0 w 132"/>
                <a:gd name="T1" fmla="*/ 0 h 77"/>
                <a:gd name="T2" fmla="*/ 132 w 132"/>
                <a:gd name="T3" fmla="*/ 0 h 77"/>
                <a:gd name="T4" fmla="*/ 130 w 132"/>
                <a:gd name="T5" fmla="*/ 21 h 77"/>
                <a:gd name="T6" fmla="*/ 124 w 132"/>
                <a:gd name="T7" fmla="*/ 39 h 77"/>
                <a:gd name="T8" fmla="*/ 113 w 132"/>
                <a:gd name="T9" fmla="*/ 55 h 77"/>
                <a:gd name="T10" fmla="*/ 99 w 132"/>
                <a:gd name="T11" fmla="*/ 67 h 77"/>
                <a:gd name="T12" fmla="*/ 84 w 132"/>
                <a:gd name="T13" fmla="*/ 75 h 77"/>
                <a:gd name="T14" fmla="*/ 66 w 132"/>
                <a:gd name="T15" fmla="*/ 77 h 77"/>
                <a:gd name="T16" fmla="*/ 48 w 132"/>
                <a:gd name="T17" fmla="*/ 75 h 77"/>
                <a:gd name="T18" fmla="*/ 32 w 132"/>
                <a:gd name="T19" fmla="*/ 67 h 77"/>
                <a:gd name="T20" fmla="*/ 18 w 132"/>
                <a:gd name="T21" fmla="*/ 55 h 77"/>
                <a:gd name="T22" fmla="*/ 8 w 132"/>
                <a:gd name="T23" fmla="*/ 39 h 77"/>
                <a:gd name="T24" fmla="*/ 2 w 132"/>
                <a:gd name="T25" fmla="*/ 21 h 77"/>
                <a:gd name="T26" fmla="*/ 0 w 132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77">
                  <a:moveTo>
                    <a:pt x="0" y="0"/>
                  </a:moveTo>
                  <a:lnTo>
                    <a:pt x="132" y="0"/>
                  </a:lnTo>
                  <a:lnTo>
                    <a:pt x="130" y="21"/>
                  </a:lnTo>
                  <a:lnTo>
                    <a:pt x="124" y="39"/>
                  </a:lnTo>
                  <a:lnTo>
                    <a:pt x="113" y="55"/>
                  </a:lnTo>
                  <a:lnTo>
                    <a:pt x="99" y="67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8" y="75"/>
                  </a:lnTo>
                  <a:lnTo>
                    <a:pt x="32" y="67"/>
                  </a:lnTo>
                  <a:lnTo>
                    <a:pt x="18" y="55"/>
                  </a:lnTo>
                  <a:lnTo>
                    <a:pt x="8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34"/>
            <p:cNvSpPr>
              <a:spLocks/>
            </p:cNvSpPr>
            <p:nvPr/>
          </p:nvSpPr>
          <p:spPr bwMode="auto">
            <a:xfrm>
              <a:off x="5036344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3 w 133"/>
                <a:gd name="T3" fmla="*/ 0 h 77"/>
                <a:gd name="T4" fmla="*/ 131 w 133"/>
                <a:gd name="T5" fmla="*/ 21 h 77"/>
                <a:gd name="T6" fmla="*/ 124 w 133"/>
                <a:gd name="T7" fmla="*/ 39 h 77"/>
                <a:gd name="T8" fmla="*/ 114 w 133"/>
                <a:gd name="T9" fmla="*/ 55 h 77"/>
                <a:gd name="T10" fmla="*/ 101 w 133"/>
                <a:gd name="T11" fmla="*/ 67 h 77"/>
                <a:gd name="T12" fmla="*/ 84 w 133"/>
                <a:gd name="T13" fmla="*/ 75 h 77"/>
                <a:gd name="T14" fmla="*/ 67 w 133"/>
                <a:gd name="T15" fmla="*/ 77 h 77"/>
                <a:gd name="T16" fmla="*/ 49 w 133"/>
                <a:gd name="T17" fmla="*/ 75 h 77"/>
                <a:gd name="T18" fmla="*/ 33 w 133"/>
                <a:gd name="T19" fmla="*/ 67 h 77"/>
                <a:gd name="T20" fmla="*/ 20 w 133"/>
                <a:gd name="T21" fmla="*/ 55 h 77"/>
                <a:gd name="T22" fmla="*/ 9 w 133"/>
                <a:gd name="T23" fmla="*/ 39 h 77"/>
                <a:gd name="T24" fmla="*/ 2 w 133"/>
                <a:gd name="T25" fmla="*/ 21 h 77"/>
                <a:gd name="T26" fmla="*/ 0 w 13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3" y="0"/>
                  </a:lnTo>
                  <a:lnTo>
                    <a:pt x="131" y="21"/>
                  </a:lnTo>
                  <a:lnTo>
                    <a:pt x="124" y="39"/>
                  </a:lnTo>
                  <a:lnTo>
                    <a:pt x="114" y="55"/>
                  </a:lnTo>
                  <a:lnTo>
                    <a:pt x="101" y="67"/>
                  </a:lnTo>
                  <a:lnTo>
                    <a:pt x="84" y="75"/>
                  </a:lnTo>
                  <a:lnTo>
                    <a:pt x="67" y="77"/>
                  </a:lnTo>
                  <a:lnTo>
                    <a:pt x="49" y="75"/>
                  </a:lnTo>
                  <a:lnTo>
                    <a:pt x="33" y="67"/>
                  </a:lnTo>
                  <a:lnTo>
                    <a:pt x="20" y="55"/>
                  </a:lnTo>
                  <a:lnTo>
                    <a:pt x="9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35"/>
            <p:cNvSpPr>
              <a:spLocks noEditPoints="1"/>
            </p:cNvSpPr>
            <p:nvPr/>
          </p:nvSpPr>
          <p:spPr bwMode="auto">
            <a:xfrm>
              <a:off x="5268119" y="3621088"/>
              <a:ext cx="173038" cy="120650"/>
            </a:xfrm>
            <a:custGeom>
              <a:avLst/>
              <a:gdLst>
                <a:gd name="T0" fmla="*/ 109 w 109"/>
                <a:gd name="T1" fmla="*/ 61 h 76"/>
                <a:gd name="T2" fmla="*/ 95 w 109"/>
                <a:gd name="T3" fmla="*/ 70 h 76"/>
                <a:gd name="T4" fmla="*/ 80 w 109"/>
                <a:gd name="T5" fmla="*/ 76 h 76"/>
                <a:gd name="T6" fmla="*/ 109 w 109"/>
                <a:gd name="T7" fmla="*/ 61 h 76"/>
                <a:gd name="T8" fmla="*/ 0 w 109"/>
                <a:gd name="T9" fmla="*/ 0 h 76"/>
                <a:gd name="T10" fmla="*/ 83 w 109"/>
                <a:gd name="T11" fmla="*/ 0 h 76"/>
                <a:gd name="T12" fmla="*/ 11 w 109"/>
                <a:gd name="T13" fmla="*/ 40 h 76"/>
                <a:gd name="T14" fmla="*/ 4 w 109"/>
                <a:gd name="T15" fmla="*/ 21 h 76"/>
                <a:gd name="T16" fmla="*/ 0 w 109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6">
                  <a:moveTo>
                    <a:pt x="109" y="61"/>
                  </a:moveTo>
                  <a:lnTo>
                    <a:pt x="95" y="70"/>
                  </a:lnTo>
                  <a:lnTo>
                    <a:pt x="80" y="76"/>
                  </a:lnTo>
                  <a:lnTo>
                    <a:pt x="109" y="61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" y="40"/>
                  </a:lnTo>
                  <a:lnTo>
                    <a:pt x="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836"/>
            <p:cNvSpPr>
              <a:spLocks/>
            </p:cNvSpPr>
            <p:nvPr/>
          </p:nvSpPr>
          <p:spPr bwMode="auto">
            <a:xfrm>
              <a:off x="5514181" y="3651251"/>
              <a:ext cx="47625" cy="80963"/>
            </a:xfrm>
            <a:custGeom>
              <a:avLst/>
              <a:gdLst>
                <a:gd name="T0" fmla="*/ 30 w 30"/>
                <a:gd name="T1" fmla="*/ 0 h 51"/>
                <a:gd name="T2" fmla="*/ 30 w 30"/>
                <a:gd name="T3" fmla="*/ 51 h 51"/>
                <a:gd name="T4" fmla="*/ 19 w 30"/>
                <a:gd name="T5" fmla="*/ 42 h 51"/>
                <a:gd name="T6" fmla="*/ 8 w 30"/>
                <a:gd name="T7" fmla="*/ 30 h 51"/>
                <a:gd name="T8" fmla="*/ 0 w 30"/>
                <a:gd name="T9" fmla="*/ 16 h 51"/>
                <a:gd name="T10" fmla="*/ 30 w 3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1">
                  <a:moveTo>
                    <a:pt x="30" y="0"/>
                  </a:moveTo>
                  <a:lnTo>
                    <a:pt x="30" y="51"/>
                  </a:lnTo>
                  <a:lnTo>
                    <a:pt x="19" y="42"/>
                  </a:lnTo>
                  <a:lnTo>
                    <a:pt x="8" y="30"/>
                  </a:lnTo>
                  <a:lnTo>
                    <a:pt x="0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Rectangle 837"/>
            <p:cNvSpPr>
              <a:spLocks noChangeArrowheads="1"/>
            </p:cNvSpPr>
            <p:nvPr/>
          </p:nvSpPr>
          <p:spPr bwMode="auto">
            <a:xfrm>
              <a:off x="4264819" y="3795713"/>
              <a:ext cx="1588" cy="1588"/>
            </a:xfrm>
            <a:prstGeom prst="rect">
              <a:avLst/>
            </a:prstGeom>
            <a:solidFill>
              <a:srgbClr val="EEECE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838"/>
            <p:cNvSpPr>
              <a:spLocks/>
            </p:cNvSpPr>
            <p:nvPr/>
          </p:nvSpPr>
          <p:spPr bwMode="auto">
            <a:xfrm>
              <a:off x="4264819" y="3795713"/>
              <a:ext cx="223838" cy="128588"/>
            </a:xfrm>
            <a:custGeom>
              <a:avLst/>
              <a:gdLst>
                <a:gd name="T0" fmla="*/ 0 w 141"/>
                <a:gd name="T1" fmla="*/ 0 h 81"/>
                <a:gd name="T2" fmla="*/ 141 w 141"/>
                <a:gd name="T3" fmla="*/ 0 h 81"/>
                <a:gd name="T4" fmla="*/ 138 w 141"/>
                <a:gd name="T5" fmla="*/ 21 h 81"/>
                <a:gd name="T6" fmla="*/ 131 w 141"/>
                <a:gd name="T7" fmla="*/ 41 h 81"/>
                <a:gd name="T8" fmla="*/ 119 w 141"/>
                <a:gd name="T9" fmla="*/ 58 h 81"/>
                <a:gd name="T10" fmla="*/ 105 w 141"/>
                <a:gd name="T11" fmla="*/ 70 h 81"/>
                <a:gd name="T12" fmla="*/ 89 w 141"/>
                <a:gd name="T13" fmla="*/ 79 h 81"/>
                <a:gd name="T14" fmla="*/ 70 w 141"/>
                <a:gd name="T15" fmla="*/ 81 h 81"/>
                <a:gd name="T16" fmla="*/ 52 w 141"/>
                <a:gd name="T17" fmla="*/ 79 h 81"/>
                <a:gd name="T18" fmla="*/ 35 w 141"/>
                <a:gd name="T19" fmla="*/ 70 h 81"/>
                <a:gd name="T20" fmla="*/ 21 w 141"/>
                <a:gd name="T21" fmla="*/ 58 h 81"/>
                <a:gd name="T22" fmla="*/ 11 w 141"/>
                <a:gd name="T23" fmla="*/ 41 h 81"/>
                <a:gd name="T24" fmla="*/ 2 w 141"/>
                <a:gd name="T25" fmla="*/ 22 h 81"/>
                <a:gd name="T26" fmla="*/ 0 w 141"/>
                <a:gd name="T27" fmla="*/ 0 h 81"/>
                <a:gd name="T28" fmla="*/ 0 w 141"/>
                <a:gd name="T2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81">
                  <a:moveTo>
                    <a:pt x="0" y="0"/>
                  </a:moveTo>
                  <a:lnTo>
                    <a:pt x="141" y="0"/>
                  </a:lnTo>
                  <a:lnTo>
                    <a:pt x="138" y="21"/>
                  </a:lnTo>
                  <a:lnTo>
                    <a:pt x="131" y="41"/>
                  </a:lnTo>
                  <a:lnTo>
                    <a:pt x="119" y="58"/>
                  </a:lnTo>
                  <a:lnTo>
                    <a:pt x="105" y="70"/>
                  </a:lnTo>
                  <a:lnTo>
                    <a:pt x="89" y="79"/>
                  </a:lnTo>
                  <a:lnTo>
                    <a:pt x="70" y="81"/>
                  </a:lnTo>
                  <a:lnTo>
                    <a:pt x="52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11" y="4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839"/>
            <p:cNvSpPr>
              <a:spLocks/>
            </p:cNvSpPr>
            <p:nvPr/>
          </p:nvSpPr>
          <p:spPr bwMode="auto">
            <a:xfrm>
              <a:off x="4510881" y="3795713"/>
              <a:ext cx="222250" cy="128588"/>
            </a:xfrm>
            <a:custGeom>
              <a:avLst/>
              <a:gdLst>
                <a:gd name="T0" fmla="*/ 0 w 140"/>
                <a:gd name="T1" fmla="*/ 0 h 81"/>
                <a:gd name="T2" fmla="*/ 140 w 140"/>
                <a:gd name="T3" fmla="*/ 0 h 81"/>
                <a:gd name="T4" fmla="*/ 138 w 140"/>
                <a:gd name="T5" fmla="*/ 21 h 81"/>
                <a:gd name="T6" fmla="*/ 131 w 140"/>
                <a:gd name="T7" fmla="*/ 41 h 81"/>
                <a:gd name="T8" fmla="*/ 119 w 140"/>
                <a:gd name="T9" fmla="*/ 58 h 81"/>
                <a:gd name="T10" fmla="*/ 105 w 140"/>
                <a:gd name="T11" fmla="*/ 70 h 81"/>
                <a:gd name="T12" fmla="*/ 89 w 140"/>
                <a:gd name="T13" fmla="*/ 79 h 81"/>
                <a:gd name="T14" fmla="*/ 70 w 140"/>
                <a:gd name="T15" fmla="*/ 81 h 81"/>
                <a:gd name="T16" fmla="*/ 51 w 140"/>
                <a:gd name="T17" fmla="*/ 79 h 81"/>
                <a:gd name="T18" fmla="*/ 35 w 140"/>
                <a:gd name="T19" fmla="*/ 70 h 81"/>
                <a:gd name="T20" fmla="*/ 21 w 140"/>
                <a:gd name="T21" fmla="*/ 58 h 81"/>
                <a:gd name="T22" fmla="*/ 9 w 140"/>
                <a:gd name="T23" fmla="*/ 41 h 81"/>
                <a:gd name="T24" fmla="*/ 2 w 140"/>
                <a:gd name="T25" fmla="*/ 21 h 81"/>
                <a:gd name="T26" fmla="*/ 0 w 140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40" y="0"/>
                  </a:lnTo>
                  <a:lnTo>
                    <a:pt x="138" y="21"/>
                  </a:lnTo>
                  <a:lnTo>
                    <a:pt x="131" y="41"/>
                  </a:lnTo>
                  <a:lnTo>
                    <a:pt x="119" y="58"/>
                  </a:lnTo>
                  <a:lnTo>
                    <a:pt x="105" y="70"/>
                  </a:lnTo>
                  <a:lnTo>
                    <a:pt x="89" y="79"/>
                  </a:lnTo>
                  <a:lnTo>
                    <a:pt x="70" y="81"/>
                  </a:lnTo>
                  <a:lnTo>
                    <a:pt x="51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9" y="4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840"/>
            <p:cNvSpPr>
              <a:spLocks/>
            </p:cNvSpPr>
            <p:nvPr/>
          </p:nvSpPr>
          <p:spPr bwMode="auto">
            <a:xfrm>
              <a:off x="4755356" y="3795713"/>
              <a:ext cx="223838" cy="128588"/>
            </a:xfrm>
            <a:custGeom>
              <a:avLst/>
              <a:gdLst>
                <a:gd name="T0" fmla="*/ 0 w 141"/>
                <a:gd name="T1" fmla="*/ 0 h 81"/>
                <a:gd name="T2" fmla="*/ 141 w 141"/>
                <a:gd name="T3" fmla="*/ 0 h 81"/>
                <a:gd name="T4" fmla="*/ 138 w 141"/>
                <a:gd name="T5" fmla="*/ 21 h 81"/>
                <a:gd name="T6" fmla="*/ 131 w 141"/>
                <a:gd name="T7" fmla="*/ 41 h 81"/>
                <a:gd name="T8" fmla="*/ 120 w 141"/>
                <a:gd name="T9" fmla="*/ 58 h 81"/>
                <a:gd name="T10" fmla="*/ 106 w 141"/>
                <a:gd name="T11" fmla="*/ 70 h 81"/>
                <a:gd name="T12" fmla="*/ 89 w 141"/>
                <a:gd name="T13" fmla="*/ 79 h 81"/>
                <a:gd name="T14" fmla="*/ 70 w 141"/>
                <a:gd name="T15" fmla="*/ 81 h 81"/>
                <a:gd name="T16" fmla="*/ 52 w 141"/>
                <a:gd name="T17" fmla="*/ 79 h 81"/>
                <a:gd name="T18" fmla="*/ 35 w 141"/>
                <a:gd name="T19" fmla="*/ 70 h 81"/>
                <a:gd name="T20" fmla="*/ 21 w 141"/>
                <a:gd name="T21" fmla="*/ 58 h 81"/>
                <a:gd name="T22" fmla="*/ 10 w 141"/>
                <a:gd name="T23" fmla="*/ 41 h 81"/>
                <a:gd name="T24" fmla="*/ 3 w 141"/>
                <a:gd name="T25" fmla="*/ 21 h 81"/>
                <a:gd name="T26" fmla="*/ 0 w 141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81">
                  <a:moveTo>
                    <a:pt x="0" y="0"/>
                  </a:moveTo>
                  <a:lnTo>
                    <a:pt x="141" y="0"/>
                  </a:lnTo>
                  <a:lnTo>
                    <a:pt x="138" y="21"/>
                  </a:lnTo>
                  <a:lnTo>
                    <a:pt x="131" y="41"/>
                  </a:lnTo>
                  <a:lnTo>
                    <a:pt x="120" y="58"/>
                  </a:lnTo>
                  <a:lnTo>
                    <a:pt x="106" y="70"/>
                  </a:lnTo>
                  <a:lnTo>
                    <a:pt x="89" y="79"/>
                  </a:lnTo>
                  <a:lnTo>
                    <a:pt x="70" y="81"/>
                  </a:lnTo>
                  <a:lnTo>
                    <a:pt x="52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10" y="41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841"/>
            <p:cNvSpPr>
              <a:spLocks/>
            </p:cNvSpPr>
            <p:nvPr/>
          </p:nvSpPr>
          <p:spPr bwMode="auto">
            <a:xfrm>
              <a:off x="5001419" y="3795713"/>
              <a:ext cx="217488" cy="128588"/>
            </a:xfrm>
            <a:custGeom>
              <a:avLst/>
              <a:gdLst>
                <a:gd name="T0" fmla="*/ 0 w 137"/>
                <a:gd name="T1" fmla="*/ 0 h 81"/>
                <a:gd name="T2" fmla="*/ 56 w 137"/>
                <a:gd name="T3" fmla="*/ 0 h 81"/>
                <a:gd name="T4" fmla="*/ 51 w 137"/>
                <a:gd name="T5" fmla="*/ 11 h 81"/>
                <a:gd name="T6" fmla="*/ 50 w 137"/>
                <a:gd name="T7" fmla="*/ 22 h 81"/>
                <a:gd name="T8" fmla="*/ 55 w 137"/>
                <a:gd name="T9" fmla="*/ 34 h 81"/>
                <a:gd name="T10" fmla="*/ 62 w 137"/>
                <a:gd name="T11" fmla="*/ 44 h 81"/>
                <a:gd name="T12" fmla="*/ 71 w 137"/>
                <a:gd name="T13" fmla="*/ 49 h 81"/>
                <a:gd name="T14" fmla="*/ 83 w 137"/>
                <a:gd name="T15" fmla="*/ 52 h 81"/>
                <a:gd name="T16" fmla="*/ 89 w 137"/>
                <a:gd name="T17" fmla="*/ 51 h 81"/>
                <a:gd name="T18" fmla="*/ 93 w 137"/>
                <a:gd name="T19" fmla="*/ 49 h 81"/>
                <a:gd name="T20" fmla="*/ 98 w 137"/>
                <a:gd name="T21" fmla="*/ 47 h 81"/>
                <a:gd name="T22" fmla="*/ 137 w 137"/>
                <a:gd name="T23" fmla="*/ 27 h 81"/>
                <a:gd name="T24" fmla="*/ 129 w 137"/>
                <a:gd name="T25" fmla="*/ 45 h 81"/>
                <a:gd name="T26" fmla="*/ 118 w 137"/>
                <a:gd name="T27" fmla="*/ 60 h 81"/>
                <a:gd name="T28" fmla="*/ 104 w 137"/>
                <a:gd name="T29" fmla="*/ 72 h 81"/>
                <a:gd name="T30" fmla="*/ 88 w 137"/>
                <a:gd name="T31" fmla="*/ 79 h 81"/>
                <a:gd name="T32" fmla="*/ 70 w 137"/>
                <a:gd name="T33" fmla="*/ 81 h 81"/>
                <a:gd name="T34" fmla="*/ 51 w 137"/>
                <a:gd name="T35" fmla="*/ 79 h 81"/>
                <a:gd name="T36" fmla="*/ 35 w 137"/>
                <a:gd name="T37" fmla="*/ 70 h 81"/>
                <a:gd name="T38" fmla="*/ 21 w 137"/>
                <a:gd name="T39" fmla="*/ 58 h 81"/>
                <a:gd name="T40" fmla="*/ 9 w 137"/>
                <a:gd name="T41" fmla="*/ 41 h 81"/>
                <a:gd name="T42" fmla="*/ 2 w 137"/>
                <a:gd name="T43" fmla="*/ 21 h 81"/>
                <a:gd name="T44" fmla="*/ 0 w 137"/>
                <a:gd name="T4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81">
                  <a:moveTo>
                    <a:pt x="0" y="0"/>
                  </a:moveTo>
                  <a:lnTo>
                    <a:pt x="56" y="0"/>
                  </a:lnTo>
                  <a:lnTo>
                    <a:pt x="51" y="11"/>
                  </a:lnTo>
                  <a:lnTo>
                    <a:pt x="50" y="22"/>
                  </a:lnTo>
                  <a:lnTo>
                    <a:pt x="55" y="34"/>
                  </a:lnTo>
                  <a:lnTo>
                    <a:pt x="62" y="44"/>
                  </a:lnTo>
                  <a:lnTo>
                    <a:pt x="71" y="49"/>
                  </a:lnTo>
                  <a:lnTo>
                    <a:pt x="83" y="52"/>
                  </a:lnTo>
                  <a:lnTo>
                    <a:pt x="89" y="51"/>
                  </a:lnTo>
                  <a:lnTo>
                    <a:pt x="93" y="49"/>
                  </a:lnTo>
                  <a:lnTo>
                    <a:pt x="98" y="47"/>
                  </a:lnTo>
                  <a:lnTo>
                    <a:pt x="137" y="27"/>
                  </a:lnTo>
                  <a:lnTo>
                    <a:pt x="129" y="45"/>
                  </a:lnTo>
                  <a:lnTo>
                    <a:pt x="118" y="60"/>
                  </a:lnTo>
                  <a:lnTo>
                    <a:pt x="104" y="72"/>
                  </a:lnTo>
                  <a:lnTo>
                    <a:pt x="88" y="79"/>
                  </a:lnTo>
                  <a:lnTo>
                    <a:pt x="70" y="81"/>
                  </a:lnTo>
                  <a:lnTo>
                    <a:pt x="51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9" y="4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842"/>
            <p:cNvSpPr>
              <a:spLocks/>
            </p:cNvSpPr>
            <p:nvPr/>
          </p:nvSpPr>
          <p:spPr bwMode="auto">
            <a:xfrm>
              <a:off x="5250656" y="3795713"/>
              <a:ext cx="219075" cy="128588"/>
            </a:xfrm>
            <a:custGeom>
              <a:avLst/>
              <a:gdLst>
                <a:gd name="T0" fmla="*/ 29 w 138"/>
                <a:gd name="T1" fmla="*/ 0 h 81"/>
                <a:gd name="T2" fmla="*/ 138 w 138"/>
                <a:gd name="T3" fmla="*/ 0 h 81"/>
                <a:gd name="T4" fmla="*/ 135 w 138"/>
                <a:gd name="T5" fmla="*/ 21 h 81"/>
                <a:gd name="T6" fmla="*/ 128 w 138"/>
                <a:gd name="T7" fmla="*/ 41 h 81"/>
                <a:gd name="T8" fmla="*/ 117 w 138"/>
                <a:gd name="T9" fmla="*/ 58 h 81"/>
                <a:gd name="T10" fmla="*/ 103 w 138"/>
                <a:gd name="T11" fmla="*/ 70 h 81"/>
                <a:gd name="T12" fmla="*/ 86 w 138"/>
                <a:gd name="T13" fmla="*/ 79 h 81"/>
                <a:gd name="T14" fmla="*/ 68 w 138"/>
                <a:gd name="T15" fmla="*/ 81 h 81"/>
                <a:gd name="T16" fmla="*/ 49 w 138"/>
                <a:gd name="T17" fmla="*/ 79 h 81"/>
                <a:gd name="T18" fmla="*/ 31 w 138"/>
                <a:gd name="T19" fmla="*/ 69 h 81"/>
                <a:gd name="T20" fmla="*/ 16 w 138"/>
                <a:gd name="T21" fmla="*/ 55 h 81"/>
                <a:gd name="T22" fmla="*/ 5 w 138"/>
                <a:gd name="T23" fmla="*/ 38 h 81"/>
                <a:gd name="T24" fmla="*/ 0 w 138"/>
                <a:gd name="T25" fmla="*/ 17 h 81"/>
                <a:gd name="T26" fmla="*/ 29 w 138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81">
                  <a:moveTo>
                    <a:pt x="29" y="0"/>
                  </a:moveTo>
                  <a:lnTo>
                    <a:pt x="138" y="0"/>
                  </a:lnTo>
                  <a:lnTo>
                    <a:pt x="135" y="21"/>
                  </a:lnTo>
                  <a:lnTo>
                    <a:pt x="128" y="41"/>
                  </a:lnTo>
                  <a:lnTo>
                    <a:pt x="117" y="58"/>
                  </a:lnTo>
                  <a:lnTo>
                    <a:pt x="103" y="70"/>
                  </a:lnTo>
                  <a:lnTo>
                    <a:pt x="86" y="79"/>
                  </a:lnTo>
                  <a:lnTo>
                    <a:pt x="68" y="81"/>
                  </a:lnTo>
                  <a:lnTo>
                    <a:pt x="49" y="79"/>
                  </a:lnTo>
                  <a:lnTo>
                    <a:pt x="31" y="69"/>
                  </a:lnTo>
                  <a:lnTo>
                    <a:pt x="16" y="55"/>
                  </a:lnTo>
                  <a:lnTo>
                    <a:pt x="5" y="38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843"/>
            <p:cNvSpPr>
              <a:spLocks/>
            </p:cNvSpPr>
            <p:nvPr/>
          </p:nvSpPr>
          <p:spPr bwMode="auto">
            <a:xfrm>
              <a:off x="5491956" y="3795713"/>
              <a:ext cx="69850" cy="119063"/>
            </a:xfrm>
            <a:custGeom>
              <a:avLst/>
              <a:gdLst>
                <a:gd name="T0" fmla="*/ 0 w 44"/>
                <a:gd name="T1" fmla="*/ 0 h 75"/>
                <a:gd name="T2" fmla="*/ 44 w 44"/>
                <a:gd name="T3" fmla="*/ 0 h 75"/>
                <a:gd name="T4" fmla="*/ 44 w 44"/>
                <a:gd name="T5" fmla="*/ 75 h 75"/>
                <a:gd name="T6" fmla="*/ 27 w 44"/>
                <a:gd name="T7" fmla="*/ 63 h 75"/>
                <a:gd name="T8" fmla="*/ 13 w 44"/>
                <a:gd name="T9" fmla="*/ 46 h 75"/>
                <a:gd name="T10" fmla="*/ 3 w 44"/>
                <a:gd name="T11" fmla="*/ 25 h 75"/>
                <a:gd name="T12" fmla="*/ 0 w 44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5">
                  <a:moveTo>
                    <a:pt x="0" y="0"/>
                  </a:moveTo>
                  <a:lnTo>
                    <a:pt x="44" y="0"/>
                  </a:lnTo>
                  <a:lnTo>
                    <a:pt x="44" y="75"/>
                  </a:lnTo>
                  <a:lnTo>
                    <a:pt x="27" y="63"/>
                  </a:lnTo>
                  <a:lnTo>
                    <a:pt x="13" y="46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Rectangle 844"/>
            <p:cNvSpPr>
              <a:spLocks noChangeArrowheads="1"/>
            </p:cNvSpPr>
            <p:nvPr/>
          </p:nvSpPr>
          <p:spPr bwMode="auto">
            <a:xfrm>
              <a:off x="7838281" y="3271838"/>
              <a:ext cx="1588" cy="1588"/>
            </a:xfrm>
            <a:prstGeom prst="rect">
              <a:avLst/>
            </a:prstGeom>
            <a:solidFill>
              <a:srgbClr val="40749B">
                <a:alpha val="30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845"/>
            <p:cNvSpPr>
              <a:spLocks/>
            </p:cNvSpPr>
            <p:nvPr/>
          </p:nvSpPr>
          <p:spPr bwMode="auto">
            <a:xfrm>
              <a:off x="7644606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2 w 123"/>
                <a:gd name="T3" fmla="*/ 0 h 71"/>
                <a:gd name="T4" fmla="*/ 123 w 123"/>
                <a:gd name="T5" fmla="*/ 0 h 71"/>
                <a:gd name="T6" fmla="*/ 119 w 123"/>
                <a:gd name="T7" fmla="*/ 22 h 71"/>
                <a:gd name="T8" fmla="*/ 110 w 123"/>
                <a:gd name="T9" fmla="*/ 42 h 71"/>
                <a:gd name="T10" fmla="*/ 97 w 123"/>
                <a:gd name="T11" fmla="*/ 57 h 71"/>
                <a:gd name="T12" fmla="*/ 81 w 123"/>
                <a:gd name="T13" fmla="*/ 67 h 71"/>
                <a:gd name="T14" fmla="*/ 62 w 123"/>
                <a:gd name="T15" fmla="*/ 71 h 71"/>
                <a:gd name="T16" fmla="*/ 42 w 123"/>
                <a:gd name="T17" fmla="*/ 67 h 71"/>
                <a:gd name="T18" fmla="*/ 26 w 123"/>
                <a:gd name="T19" fmla="*/ 57 h 71"/>
                <a:gd name="T20" fmla="*/ 13 w 123"/>
                <a:gd name="T21" fmla="*/ 42 h 71"/>
                <a:gd name="T22" fmla="*/ 3 w 123"/>
                <a:gd name="T23" fmla="*/ 22 h 71"/>
                <a:gd name="T24" fmla="*/ 0 w 123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2" y="0"/>
                  </a:lnTo>
                  <a:lnTo>
                    <a:pt x="123" y="0"/>
                  </a:lnTo>
                  <a:lnTo>
                    <a:pt x="119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81" y="67"/>
                  </a:lnTo>
                  <a:lnTo>
                    <a:pt x="62" y="71"/>
                  </a:lnTo>
                  <a:lnTo>
                    <a:pt x="42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846"/>
            <p:cNvSpPr>
              <a:spLocks/>
            </p:cNvSpPr>
            <p:nvPr/>
          </p:nvSpPr>
          <p:spPr bwMode="auto">
            <a:xfrm>
              <a:off x="7430294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3 w 123"/>
                <a:gd name="T3" fmla="*/ 0 h 71"/>
                <a:gd name="T4" fmla="*/ 120 w 123"/>
                <a:gd name="T5" fmla="*/ 22 h 71"/>
                <a:gd name="T6" fmla="*/ 111 w 123"/>
                <a:gd name="T7" fmla="*/ 42 h 71"/>
                <a:gd name="T8" fmla="*/ 97 w 123"/>
                <a:gd name="T9" fmla="*/ 57 h 71"/>
                <a:gd name="T10" fmla="*/ 81 w 123"/>
                <a:gd name="T11" fmla="*/ 67 h 71"/>
                <a:gd name="T12" fmla="*/ 62 w 123"/>
                <a:gd name="T13" fmla="*/ 71 h 71"/>
                <a:gd name="T14" fmla="*/ 42 w 123"/>
                <a:gd name="T15" fmla="*/ 67 h 71"/>
                <a:gd name="T16" fmla="*/ 26 w 123"/>
                <a:gd name="T17" fmla="*/ 57 h 71"/>
                <a:gd name="T18" fmla="*/ 13 w 123"/>
                <a:gd name="T19" fmla="*/ 42 h 71"/>
                <a:gd name="T20" fmla="*/ 4 w 123"/>
                <a:gd name="T21" fmla="*/ 22 h 71"/>
                <a:gd name="T22" fmla="*/ 0 w 123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3" y="0"/>
                  </a:lnTo>
                  <a:lnTo>
                    <a:pt x="120" y="22"/>
                  </a:lnTo>
                  <a:lnTo>
                    <a:pt x="111" y="42"/>
                  </a:lnTo>
                  <a:lnTo>
                    <a:pt x="97" y="57"/>
                  </a:lnTo>
                  <a:lnTo>
                    <a:pt x="81" y="67"/>
                  </a:lnTo>
                  <a:lnTo>
                    <a:pt x="62" y="71"/>
                  </a:lnTo>
                  <a:lnTo>
                    <a:pt x="42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847"/>
            <p:cNvSpPr>
              <a:spLocks/>
            </p:cNvSpPr>
            <p:nvPr/>
          </p:nvSpPr>
          <p:spPr bwMode="auto">
            <a:xfrm>
              <a:off x="7215981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3 w 123"/>
                <a:gd name="T3" fmla="*/ 0 h 71"/>
                <a:gd name="T4" fmla="*/ 120 w 123"/>
                <a:gd name="T5" fmla="*/ 22 h 71"/>
                <a:gd name="T6" fmla="*/ 112 w 123"/>
                <a:gd name="T7" fmla="*/ 42 h 71"/>
                <a:gd name="T8" fmla="*/ 98 w 123"/>
                <a:gd name="T9" fmla="*/ 57 h 71"/>
                <a:gd name="T10" fmla="*/ 81 w 123"/>
                <a:gd name="T11" fmla="*/ 67 h 71"/>
                <a:gd name="T12" fmla="*/ 63 w 123"/>
                <a:gd name="T13" fmla="*/ 71 h 71"/>
                <a:gd name="T14" fmla="*/ 43 w 123"/>
                <a:gd name="T15" fmla="*/ 67 h 71"/>
                <a:gd name="T16" fmla="*/ 26 w 123"/>
                <a:gd name="T17" fmla="*/ 57 h 71"/>
                <a:gd name="T18" fmla="*/ 13 w 123"/>
                <a:gd name="T19" fmla="*/ 42 h 71"/>
                <a:gd name="T20" fmla="*/ 4 w 123"/>
                <a:gd name="T21" fmla="*/ 22 h 71"/>
                <a:gd name="T22" fmla="*/ 0 w 123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3" y="0"/>
                  </a:lnTo>
                  <a:lnTo>
                    <a:pt x="120" y="22"/>
                  </a:lnTo>
                  <a:lnTo>
                    <a:pt x="112" y="42"/>
                  </a:lnTo>
                  <a:lnTo>
                    <a:pt x="98" y="57"/>
                  </a:lnTo>
                  <a:lnTo>
                    <a:pt x="81" y="67"/>
                  </a:lnTo>
                  <a:lnTo>
                    <a:pt x="63" y="71"/>
                  </a:lnTo>
                  <a:lnTo>
                    <a:pt x="43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848"/>
            <p:cNvSpPr>
              <a:spLocks/>
            </p:cNvSpPr>
            <p:nvPr/>
          </p:nvSpPr>
          <p:spPr bwMode="auto">
            <a:xfrm>
              <a:off x="7003256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3 w 123"/>
                <a:gd name="T3" fmla="*/ 0 h 71"/>
                <a:gd name="T4" fmla="*/ 119 w 123"/>
                <a:gd name="T5" fmla="*/ 22 h 71"/>
                <a:gd name="T6" fmla="*/ 111 w 123"/>
                <a:gd name="T7" fmla="*/ 42 h 71"/>
                <a:gd name="T8" fmla="*/ 97 w 123"/>
                <a:gd name="T9" fmla="*/ 57 h 71"/>
                <a:gd name="T10" fmla="*/ 81 w 123"/>
                <a:gd name="T11" fmla="*/ 67 h 71"/>
                <a:gd name="T12" fmla="*/ 62 w 123"/>
                <a:gd name="T13" fmla="*/ 71 h 71"/>
                <a:gd name="T14" fmla="*/ 42 w 123"/>
                <a:gd name="T15" fmla="*/ 67 h 71"/>
                <a:gd name="T16" fmla="*/ 26 w 123"/>
                <a:gd name="T17" fmla="*/ 57 h 71"/>
                <a:gd name="T18" fmla="*/ 13 w 123"/>
                <a:gd name="T19" fmla="*/ 42 h 71"/>
                <a:gd name="T20" fmla="*/ 3 w 123"/>
                <a:gd name="T21" fmla="*/ 22 h 71"/>
                <a:gd name="T22" fmla="*/ 0 w 123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3" y="0"/>
                  </a:lnTo>
                  <a:lnTo>
                    <a:pt x="119" y="22"/>
                  </a:lnTo>
                  <a:lnTo>
                    <a:pt x="111" y="42"/>
                  </a:lnTo>
                  <a:lnTo>
                    <a:pt x="97" y="57"/>
                  </a:lnTo>
                  <a:lnTo>
                    <a:pt x="81" y="67"/>
                  </a:lnTo>
                  <a:lnTo>
                    <a:pt x="62" y="71"/>
                  </a:lnTo>
                  <a:lnTo>
                    <a:pt x="42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849"/>
            <p:cNvSpPr>
              <a:spLocks/>
            </p:cNvSpPr>
            <p:nvPr/>
          </p:nvSpPr>
          <p:spPr bwMode="auto">
            <a:xfrm>
              <a:off x="6788944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3 w 123"/>
                <a:gd name="T3" fmla="*/ 0 h 71"/>
                <a:gd name="T4" fmla="*/ 120 w 123"/>
                <a:gd name="T5" fmla="*/ 22 h 71"/>
                <a:gd name="T6" fmla="*/ 111 w 123"/>
                <a:gd name="T7" fmla="*/ 42 h 71"/>
                <a:gd name="T8" fmla="*/ 97 w 123"/>
                <a:gd name="T9" fmla="*/ 57 h 71"/>
                <a:gd name="T10" fmla="*/ 81 w 123"/>
                <a:gd name="T11" fmla="*/ 67 h 71"/>
                <a:gd name="T12" fmla="*/ 62 w 123"/>
                <a:gd name="T13" fmla="*/ 71 h 71"/>
                <a:gd name="T14" fmla="*/ 42 w 123"/>
                <a:gd name="T15" fmla="*/ 67 h 71"/>
                <a:gd name="T16" fmla="*/ 26 w 123"/>
                <a:gd name="T17" fmla="*/ 57 h 71"/>
                <a:gd name="T18" fmla="*/ 13 w 123"/>
                <a:gd name="T19" fmla="*/ 42 h 71"/>
                <a:gd name="T20" fmla="*/ 4 w 123"/>
                <a:gd name="T21" fmla="*/ 22 h 71"/>
                <a:gd name="T22" fmla="*/ 0 w 123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3" y="0"/>
                  </a:lnTo>
                  <a:lnTo>
                    <a:pt x="120" y="22"/>
                  </a:lnTo>
                  <a:lnTo>
                    <a:pt x="111" y="42"/>
                  </a:lnTo>
                  <a:lnTo>
                    <a:pt x="97" y="57"/>
                  </a:lnTo>
                  <a:lnTo>
                    <a:pt x="81" y="67"/>
                  </a:lnTo>
                  <a:lnTo>
                    <a:pt x="62" y="71"/>
                  </a:lnTo>
                  <a:lnTo>
                    <a:pt x="42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850"/>
            <p:cNvSpPr>
              <a:spLocks/>
            </p:cNvSpPr>
            <p:nvPr/>
          </p:nvSpPr>
          <p:spPr bwMode="auto">
            <a:xfrm>
              <a:off x="6587331" y="3271838"/>
              <a:ext cx="182563" cy="112713"/>
            </a:xfrm>
            <a:custGeom>
              <a:avLst/>
              <a:gdLst>
                <a:gd name="T0" fmla="*/ 0 w 115"/>
                <a:gd name="T1" fmla="*/ 0 h 71"/>
                <a:gd name="T2" fmla="*/ 115 w 115"/>
                <a:gd name="T3" fmla="*/ 0 h 71"/>
                <a:gd name="T4" fmla="*/ 112 w 115"/>
                <a:gd name="T5" fmla="*/ 22 h 71"/>
                <a:gd name="T6" fmla="*/ 104 w 115"/>
                <a:gd name="T7" fmla="*/ 42 h 71"/>
                <a:gd name="T8" fmla="*/ 90 w 115"/>
                <a:gd name="T9" fmla="*/ 57 h 71"/>
                <a:gd name="T10" fmla="*/ 73 w 115"/>
                <a:gd name="T11" fmla="*/ 67 h 71"/>
                <a:gd name="T12" fmla="*/ 55 w 115"/>
                <a:gd name="T13" fmla="*/ 71 h 71"/>
                <a:gd name="T14" fmla="*/ 37 w 115"/>
                <a:gd name="T15" fmla="*/ 68 h 71"/>
                <a:gd name="T16" fmla="*/ 22 w 115"/>
                <a:gd name="T17" fmla="*/ 60 h 71"/>
                <a:gd name="T18" fmla="*/ 9 w 115"/>
                <a:gd name="T19" fmla="*/ 47 h 71"/>
                <a:gd name="T20" fmla="*/ 0 w 115"/>
                <a:gd name="T21" fmla="*/ 32 h 71"/>
                <a:gd name="T22" fmla="*/ 0 w 115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71">
                  <a:moveTo>
                    <a:pt x="0" y="0"/>
                  </a:moveTo>
                  <a:lnTo>
                    <a:pt x="115" y="0"/>
                  </a:lnTo>
                  <a:lnTo>
                    <a:pt x="112" y="22"/>
                  </a:lnTo>
                  <a:lnTo>
                    <a:pt x="104" y="42"/>
                  </a:lnTo>
                  <a:lnTo>
                    <a:pt x="90" y="57"/>
                  </a:lnTo>
                  <a:lnTo>
                    <a:pt x="73" y="67"/>
                  </a:lnTo>
                  <a:lnTo>
                    <a:pt x="55" y="71"/>
                  </a:lnTo>
                  <a:lnTo>
                    <a:pt x="37" y="68"/>
                  </a:lnTo>
                  <a:lnTo>
                    <a:pt x="22" y="60"/>
                  </a:lnTo>
                  <a:lnTo>
                    <a:pt x="9" y="47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851"/>
            <p:cNvSpPr>
              <a:spLocks/>
            </p:cNvSpPr>
            <p:nvPr/>
          </p:nvSpPr>
          <p:spPr bwMode="auto">
            <a:xfrm>
              <a:off x="7711281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8 w 126"/>
                <a:gd name="T9" fmla="*/ 53 h 74"/>
                <a:gd name="T10" fmla="*/ 95 w 126"/>
                <a:gd name="T11" fmla="*/ 63 h 74"/>
                <a:gd name="T12" fmla="*/ 80 w 126"/>
                <a:gd name="T13" fmla="*/ 72 h 74"/>
                <a:gd name="T14" fmla="*/ 63 w 126"/>
                <a:gd name="T15" fmla="*/ 74 h 74"/>
                <a:gd name="T16" fmla="*/ 46 w 126"/>
                <a:gd name="T17" fmla="*/ 72 h 74"/>
                <a:gd name="T18" fmla="*/ 30 w 126"/>
                <a:gd name="T19" fmla="*/ 63 h 74"/>
                <a:gd name="T20" fmla="*/ 19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0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852"/>
            <p:cNvSpPr>
              <a:spLocks/>
            </p:cNvSpPr>
            <p:nvPr/>
          </p:nvSpPr>
          <p:spPr bwMode="auto">
            <a:xfrm>
              <a:off x="7490619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7 w 126"/>
                <a:gd name="T9" fmla="*/ 53 h 74"/>
                <a:gd name="T10" fmla="*/ 94 w 126"/>
                <a:gd name="T11" fmla="*/ 63 h 74"/>
                <a:gd name="T12" fmla="*/ 79 w 126"/>
                <a:gd name="T13" fmla="*/ 72 h 74"/>
                <a:gd name="T14" fmla="*/ 63 w 126"/>
                <a:gd name="T15" fmla="*/ 74 h 74"/>
                <a:gd name="T16" fmla="*/ 45 w 126"/>
                <a:gd name="T17" fmla="*/ 72 h 74"/>
                <a:gd name="T18" fmla="*/ 31 w 126"/>
                <a:gd name="T19" fmla="*/ 63 h 74"/>
                <a:gd name="T20" fmla="*/ 18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7" y="53"/>
                  </a:lnTo>
                  <a:lnTo>
                    <a:pt x="94" y="63"/>
                  </a:lnTo>
                  <a:lnTo>
                    <a:pt x="79" y="72"/>
                  </a:lnTo>
                  <a:lnTo>
                    <a:pt x="63" y="74"/>
                  </a:lnTo>
                  <a:lnTo>
                    <a:pt x="45" y="72"/>
                  </a:lnTo>
                  <a:lnTo>
                    <a:pt x="31" y="63"/>
                  </a:lnTo>
                  <a:lnTo>
                    <a:pt x="18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853"/>
            <p:cNvSpPr>
              <a:spLocks/>
            </p:cNvSpPr>
            <p:nvPr/>
          </p:nvSpPr>
          <p:spPr bwMode="auto">
            <a:xfrm>
              <a:off x="7268369" y="3446463"/>
              <a:ext cx="201613" cy="117475"/>
            </a:xfrm>
            <a:custGeom>
              <a:avLst/>
              <a:gdLst>
                <a:gd name="T0" fmla="*/ 0 w 127"/>
                <a:gd name="T1" fmla="*/ 0 h 74"/>
                <a:gd name="T2" fmla="*/ 127 w 127"/>
                <a:gd name="T3" fmla="*/ 0 h 74"/>
                <a:gd name="T4" fmla="*/ 124 w 127"/>
                <a:gd name="T5" fmla="*/ 20 h 74"/>
                <a:gd name="T6" fmla="*/ 117 w 127"/>
                <a:gd name="T7" fmla="*/ 38 h 74"/>
                <a:gd name="T8" fmla="*/ 108 w 127"/>
                <a:gd name="T9" fmla="*/ 53 h 74"/>
                <a:gd name="T10" fmla="*/ 95 w 127"/>
                <a:gd name="T11" fmla="*/ 63 h 74"/>
                <a:gd name="T12" fmla="*/ 80 w 127"/>
                <a:gd name="T13" fmla="*/ 72 h 74"/>
                <a:gd name="T14" fmla="*/ 63 w 127"/>
                <a:gd name="T15" fmla="*/ 74 h 74"/>
                <a:gd name="T16" fmla="*/ 46 w 127"/>
                <a:gd name="T17" fmla="*/ 72 h 74"/>
                <a:gd name="T18" fmla="*/ 32 w 127"/>
                <a:gd name="T19" fmla="*/ 63 h 74"/>
                <a:gd name="T20" fmla="*/ 19 w 127"/>
                <a:gd name="T21" fmla="*/ 53 h 74"/>
                <a:gd name="T22" fmla="*/ 8 w 127"/>
                <a:gd name="T23" fmla="*/ 38 h 74"/>
                <a:gd name="T24" fmla="*/ 3 w 127"/>
                <a:gd name="T25" fmla="*/ 20 h 74"/>
                <a:gd name="T26" fmla="*/ 0 w 127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74">
                  <a:moveTo>
                    <a:pt x="0" y="0"/>
                  </a:moveTo>
                  <a:lnTo>
                    <a:pt x="127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2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854"/>
            <p:cNvSpPr>
              <a:spLocks/>
            </p:cNvSpPr>
            <p:nvPr/>
          </p:nvSpPr>
          <p:spPr bwMode="auto">
            <a:xfrm>
              <a:off x="7047706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8 w 126"/>
                <a:gd name="T9" fmla="*/ 53 h 74"/>
                <a:gd name="T10" fmla="*/ 95 w 126"/>
                <a:gd name="T11" fmla="*/ 63 h 74"/>
                <a:gd name="T12" fmla="*/ 80 w 126"/>
                <a:gd name="T13" fmla="*/ 72 h 74"/>
                <a:gd name="T14" fmla="*/ 63 w 126"/>
                <a:gd name="T15" fmla="*/ 74 h 74"/>
                <a:gd name="T16" fmla="*/ 47 w 126"/>
                <a:gd name="T17" fmla="*/ 72 h 74"/>
                <a:gd name="T18" fmla="*/ 32 w 126"/>
                <a:gd name="T19" fmla="*/ 63 h 74"/>
                <a:gd name="T20" fmla="*/ 19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7" y="72"/>
                  </a:lnTo>
                  <a:lnTo>
                    <a:pt x="32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855"/>
            <p:cNvSpPr>
              <a:spLocks/>
            </p:cNvSpPr>
            <p:nvPr/>
          </p:nvSpPr>
          <p:spPr bwMode="auto">
            <a:xfrm>
              <a:off x="6827044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7 w 126"/>
                <a:gd name="T9" fmla="*/ 53 h 74"/>
                <a:gd name="T10" fmla="*/ 94 w 126"/>
                <a:gd name="T11" fmla="*/ 63 h 74"/>
                <a:gd name="T12" fmla="*/ 79 w 126"/>
                <a:gd name="T13" fmla="*/ 72 h 74"/>
                <a:gd name="T14" fmla="*/ 63 w 126"/>
                <a:gd name="T15" fmla="*/ 74 h 74"/>
                <a:gd name="T16" fmla="*/ 46 w 126"/>
                <a:gd name="T17" fmla="*/ 72 h 74"/>
                <a:gd name="T18" fmla="*/ 31 w 126"/>
                <a:gd name="T19" fmla="*/ 63 h 74"/>
                <a:gd name="T20" fmla="*/ 18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7" y="53"/>
                  </a:lnTo>
                  <a:lnTo>
                    <a:pt x="94" y="63"/>
                  </a:lnTo>
                  <a:lnTo>
                    <a:pt x="79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1" y="63"/>
                  </a:lnTo>
                  <a:lnTo>
                    <a:pt x="18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856"/>
            <p:cNvSpPr>
              <a:spLocks/>
            </p:cNvSpPr>
            <p:nvPr/>
          </p:nvSpPr>
          <p:spPr bwMode="auto">
            <a:xfrm>
              <a:off x="6604794" y="3446463"/>
              <a:ext cx="201613" cy="90488"/>
            </a:xfrm>
            <a:custGeom>
              <a:avLst/>
              <a:gdLst>
                <a:gd name="T0" fmla="*/ 0 w 127"/>
                <a:gd name="T1" fmla="*/ 0 h 57"/>
                <a:gd name="T2" fmla="*/ 127 w 127"/>
                <a:gd name="T3" fmla="*/ 0 h 57"/>
                <a:gd name="T4" fmla="*/ 123 w 127"/>
                <a:gd name="T5" fmla="*/ 22 h 57"/>
                <a:gd name="T6" fmla="*/ 115 w 127"/>
                <a:gd name="T7" fmla="*/ 42 h 57"/>
                <a:gd name="T8" fmla="*/ 103 w 127"/>
                <a:gd name="T9" fmla="*/ 57 h 57"/>
                <a:gd name="T10" fmla="*/ 0 w 127"/>
                <a:gd name="T11" fmla="*/ 1 h 57"/>
                <a:gd name="T12" fmla="*/ 0 w 12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7">
                  <a:moveTo>
                    <a:pt x="0" y="0"/>
                  </a:moveTo>
                  <a:lnTo>
                    <a:pt x="127" y="0"/>
                  </a:lnTo>
                  <a:lnTo>
                    <a:pt x="123" y="22"/>
                  </a:lnTo>
                  <a:lnTo>
                    <a:pt x="115" y="42"/>
                  </a:lnTo>
                  <a:lnTo>
                    <a:pt x="103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857"/>
            <p:cNvSpPr>
              <a:spLocks/>
            </p:cNvSpPr>
            <p:nvPr/>
          </p:nvSpPr>
          <p:spPr bwMode="auto">
            <a:xfrm>
              <a:off x="7984331" y="36210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858"/>
            <p:cNvSpPr>
              <a:spLocks/>
            </p:cNvSpPr>
            <p:nvPr/>
          </p:nvSpPr>
          <p:spPr bwMode="auto">
            <a:xfrm>
              <a:off x="7774781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2 w 133"/>
                <a:gd name="T3" fmla="*/ 0 h 77"/>
                <a:gd name="T4" fmla="*/ 133 w 133"/>
                <a:gd name="T5" fmla="*/ 1 h 77"/>
                <a:gd name="T6" fmla="*/ 130 w 133"/>
                <a:gd name="T7" fmla="*/ 22 h 77"/>
                <a:gd name="T8" fmla="*/ 123 w 133"/>
                <a:gd name="T9" fmla="*/ 40 h 77"/>
                <a:gd name="T10" fmla="*/ 112 w 133"/>
                <a:gd name="T11" fmla="*/ 55 h 77"/>
                <a:gd name="T12" fmla="*/ 99 w 133"/>
                <a:gd name="T13" fmla="*/ 67 h 77"/>
                <a:gd name="T14" fmla="*/ 84 w 133"/>
                <a:gd name="T15" fmla="*/ 75 h 77"/>
                <a:gd name="T16" fmla="*/ 66 w 133"/>
                <a:gd name="T17" fmla="*/ 77 h 77"/>
                <a:gd name="T18" fmla="*/ 49 w 133"/>
                <a:gd name="T19" fmla="*/ 75 h 77"/>
                <a:gd name="T20" fmla="*/ 33 w 133"/>
                <a:gd name="T21" fmla="*/ 67 h 77"/>
                <a:gd name="T22" fmla="*/ 20 w 133"/>
                <a:gd name="T23" fmla="*/ 55 h 77"/>
                <a:gd name="T24" fmla="*/ 9 w 133"/>
                <a:gd name="T25" fmla="*/ 39 h 77"/>
                <a:gd name="T26" fmla="*/ 2 w 133"/>
                <a:gd name="T27" fmla="*/ 21 h 77"/>
                <a:gd name="T28" fmla="*/ 0 w 133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2" y="0"/>
                  </a:lnTo>
                  <a:lnTo>
                    <a:pt x="133" y="1"/>
                  </a:lnTo>
                  <a:lnTo>
                    <a:pt x="130" y="22"/>
                  </a:lnTo>
                  <a:lnTo>
                    <a:pt x="123" y="40"/>
                  </a:lnTo>
                  <a:lnTo>
                    <a:pt x="112" y="55"/>
                  </a:lnTo>
                  <a:lnTo>
                    <a:pt x="99" y="67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9" y="75"/>
                  </a:lnTo>
                  <a:lnTo>
                    <a:pt x="33" y="67"/>
                  </a:lnTo>
                  <a:lnTo>
                    <a:pt x="20" y="55"/>
                  </a:lnTo>
                  <a:lnTo>
                    <a:pt x="9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859"/>
            <p:cNvSpPr>
              <a:spLocks/>
            </p:cNvSpPr>
            <p:nvPr/>
          </p:nvSpPr>
          <p:spPr bwMode="auto">
            <a:xfrm>
              <a:off x="7541419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3 w 133"/>
                <a:gd name="T3" fmla="*/ 0 h 77"/>
                <a:gd name="T4" fmla="*/ 130 w 133"/>
                <a:gd name="T5" fmla="*/ 21 h 77"/>
                <a:gd name="T6" fmla="*/ 123 w 133"/>
                <a:gd name="T7" fmla="*/ 39 h 77"/>
                <a:gd name="T8" fmla="*/ 114 w 133"/>
                <a:gd name="T9" fmla="*/ 55 h 77"/>
                <a:gd name="T10" fmla="*/ 100 w 133"/>
                <a:gd name="T11" fmla="*/ 67 h 77"/>
                <a:gd name="T12" fmla="*/ 83 w 133"/>
                <a:gd name="T13" fmla="*/ 75 h 77"/>
                <a:gd name="T14" fmla="*/ 66 w 133"/>
                <a:gd name="T15" fmla="*/ 77 h 77"/>
                <a:gd name="T16" fmla="*/ 48 w 133"/>
                <a:gd name="T17" fmla="*/ 75 h 77"/>
                <a:gd name="T18" fmla="*/ 33 w 133"/>
                <a:gd name="T19" fmla="*/ 67 h 77"/>
                <a:gd name="T20" fmla="*/ 19 w 133"/>
                <a:gd name="T21" fmla="*/ 55 h 77"/>
                <a:gd name="T22" fmla="*/ 9 w 133"/>
                <a:gd name="T23" fmla="*/ 39 h 77"/>
                <a:gd name="T24" fmla="*/ 3 w 133"/>
                <a:gd name="T25" fmla="*/ 21 h 77"/>
                <a:gd name="T26" fmla="*/ 0 w 13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3" y="0"/>
                  </a:lnTo>
                  <a:lnTo>
                    <a:pt x="130" y="21"/>
                  </a:lnTo>
                  <a:lnTo>
                    <a:pt x="123" y="39"/>
                  </a:lnTo>
                  <a:lnTo>
                    <a:pt x="114" y="55"/>
                  </a:lnTo>
                  <a:lnTo>
                    <a:pt x="100" y="67"/>
                  </a:lnTo>
                  <a:lnTo>
                    <a:pt x="83" y="75"/>
                  </a:lnTo>
                  <a:lnTo>
                    <a:pt x="66" y="77"/>
                  </a:lnTo>
                  <a:lnTo>
                    <a:pt x="48" y="75"/>
                  </a:lnTo>
                  <a:lnTo>
                    <a:pt x="33" y="67"/>
                  </a:lnTo>
                  <a:lnTo>
                    <a:pt x="19" y="55"/>
                  </a:lnTo>
                  <a:lnTo>
                    <a:pt x="9" y="39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860"/>
            <p:cNvSpPr>
              <a:spLocks/>
            </p:cNvSpPr>
            <p:nvPr/>
          </p:nvSpPr>
          <p:spPr bwMode="auto">
            <a:xfrm>
              <a:off x="7308056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3 w 133"/>
                <a:gd name="T3" fmla="*/ 0 h 77"/>
                <a:gd name="T4" fmla="*/ 131 w 133"/>
                <a:gd name="T5" fmla="*/ 21 h 77"/>
                <a:gd name="T6" fmla="*/ 124 w 133"/>
                <a:gd name="T7" fmla="*/ 39 h 77"/>
                <a:gd name="T8" fmla="*/ 113 w 133"/>
                <a:gd name="T9" fmla="*/ 55 h 77"/>
                <a:gd name="T10" fmla="*/ 101 w 133"/>
                <a:gd name="T11" fmla="*/ 67 h 77"/>
                <a:gd name="T12" fmla="*/ 84 w 133"/>
                <a:gd name="T13" fmla="*/ 75 h 77"/>
                <a:gd name="T14" fmla="*/ 67 w 133"/>
                <a:gd name="T15" fmla="*/ 77 h 77"/>
                <a:gd name="T16" fmla="*/ 49 w 133"/>
                <a:gd name="T17" fmla="*/ 75 h 77"/>
                <a:gd name="T18" fmla="*/ 33 w 133"/>
                <a:gd name="T19" fmla="*/ 67 h 77"/>
                <a:gd name="T20" fmla="*/ 20 w 133"/>
                <a:gd name="T21" fmla="*/ 55 h 77"/>
                <a:gd name="T22" fmla="*/ 9 w 133"/>
                <a:gd name="T23" fmla="*/ 39 h 77"/>
                <a:gd name="T24" fmla="*/ 2 w 133"/>
                <a:gd name="T25" fmla="*/ 21 h 77"/>
                <a:gd name="T26" fmla="*/ 0 w 13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3" y="0"/>
                  </a:lnTo>
                  <a:lnTo>
                    <a:pt x="131" y="21"/>
                  </a:lnTo>
                  <a:lnTo>
                    <a:pt x="124" y="39"/>
                  </a:lnTo>
                  <a:lnTo>
                    <a:pt x="113" y="55"/>
                  </a:lnTo>
                  <a:lnTo>
                    <a:pt x="101" y="67"/>
                  </a:lnTo>
                  <a:lnTo>
                    <a:pt x="84" y="75"/>
                  </a:lnTo>
                  <a:lnTo>
                    <a:pt x="67" y="77"/>
                  </a:lnTo>
                  <a:lnTo>
                    <a:pt x="49" y="75"/>
                  </a:lnTo>
                  <a:lnTo>
                    <a:pt x="33" y="67"/>
                  </a:lnTo>
                  <a:lnTo>
                    <a:pt x="20" y="55"/>
                  </a:lnTo>
                  <a:lnTo>
                    <a:pt x="9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861"/>
            <p:cNvSpPr>
              <a:spLocks/>
            </p:cNvSpPr>
            <p:nvPr/>
          </p:nvSpPr>
          <p:spPr bwMode="auto">
            <a:xfrm>
              <a:off x="7074694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3 w 133"/>
                <a:gd name="T3" fmla="*/ 0 h 77"/>
                <a:gd name="T4" fmla="*/ 130 w 133"/>
                <a:gd name="T5" fmla="*/ 21 h 77"/>
                <a:gd name="T6" fmla="*/ 125 w 133"/>
                <a:gd name="T7" fmla="*/ 39 h 77"/>
                <a:gd name="T8" fmla="*/ 114 w 133"/>
                <a:gd name="T9" fmla="*/ 55 h 77"/>
                <a:gd name="T10" fmla="*/ 100 w 133"/>
                <a:gd name="T11" fmla="*/ 67 h 77"/>
                <a:gd name="T12" fmla="*/ 85 w 133"/>
                <a:gd name="T13" fmla="*/ 75 h 77"/>
                <a:gd name="T14" fmla="*/ 67 w 133"/>
                <a:gd name="T15" fmla="*/ 77 h 77"/>
                <a:gd name="T16" fmla="*/ 48 w 133"/>
                <a:gd name="T17" fmla="*/ 75 h 77"/>
                <a:gd name="T18" fmla="*/ 33 w 133"/>
                <a:gd name="T19" fmla="*/ 67 h 77"/>
                <a:gd name="T20" fmla="*/ 19 w 133"/>
                <a:gd name="T21" fmla="*/ 55 h 77"/>
                <a:gd name="T22" fmla="*/ 9 w 133"/>
                <a:gd name="T23" fmla="*/ 39 h 77"/>
                <a:gd name="T24" fmla="*/ 3 w 133"/>
                <a:gd name="T25" fmla="*/ 21 h 77"/>
                <a:gd name="T26" fmla="*/ 0 w 13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3" y="0"/>
                  </a:lnTo>
                  <a:lnTo>
                    <a:pt x="130" y="21"/>
                  </a:lnTo>
                  <a:lnTo>
                    <a:pt x="125" y="39"/>
                  </a:lnTo>
                  <a:lnTo>
                    <a:pt x="114" y="55"/>
                  </a:lnTo>
                  <a:lnTo>
                    <a:pt x="100" y="67"/>
                  </a:lnTo>
                  <a:lnTo>
                    <a:pt x="85" y="75"/>
                  </a:lnTo>
                  <a:lnTo>
                    <a:pt x="67" y="77"/>
                  </a:lnTo>
                  <a:lnTo>
                    <a:pt x="48" y="75"/>
                  </a:lnTo>
                  <a:lnTo>
                    <a:pt x="33" y="67"/>
                  </a:lnTo>
                  <a:lnTo>
                    <a:pt x="19" y="55"/>
                  </a:lnTo>
                  <a:lnTo>
                    <a:pt x="9" y="39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862"/>
            <p:cNvSpPr>
              <a:spLocks noEditPoints="1"/>
            </p:cNvSpPr>
            <p:nvPr/>
          </p:nvSpPr>
          <p:spPr bwMode="auto">
            <a:xfrm>
              <a:off x="6882606" y="3621088"/>
              <a:ext cx="169863" cy="120650"/>
            </a:xfrm>
            <a:custGeom>
              <a:avLst/>
              <a:gdLst>
                <a:gd name="T0" fmla="*/ 0 w 107"/>
                <a:gd name="T1" fmla="*/ 61 h 76"/>
                <a:gd name="T2" fmla="*/ 28 w 107"/>
                <a:gd name="T3" fmla="*/ 76 h 76"/>
                <a:gd name="T4" fmla="*/ 13 w 107"/>
                <a:gd name="T5" fmla="*/ 70 h 76"/>
                <a:gd name="T6" fmla="*/ 0 w 107"/>
                <a:gd name="T7" fmla="*/ 61 h 76"/>
                <a:gd name="T8" fmla="*/ 24 w 107"/>
                <a:gd name="T9" fmla="*/ 0 h 76"/>
                <a:gd name="T10" fmla="*/ 107 w 107"/>
                <a:gd name="T11" fmla="*/ 0 h 76"/>
                <a:gd name="T12" fmla="*/ 105 w 107"/>
                <a:gd name="T13" fmla="*/ 21 h 76"/>
                <a:gd name="T14" fmla="*/ 98 w 107"/>
                <a:gd name="T15" fmla="*/ 40 h 76"/>
                <a:gd name="T16" fmla="*/ 24 w 10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6">
                  <a:moveTo>
                    <a:pt x="0" y="61"/>
                  </a:moveTo>
                  <a:lnTo>
                    <a:pt x="28" y="76"/>
                  </a:lnTo>
                  <a:lnTo>
                    <a:pt x="13" y="70"/>
                  </a:lnTo>
                  <a:lnTo>
                    <a:pt x="0" y="61"/>
                  </a:lnTo>
                  <a:close/>
                  <a:moveTo>
                    <a:pt x="24" y="0"/>
                  </a:moveTo>
                  <a:lnTo>
                    <a:pt x="107" y="0"/>
                  </a:lnTo>
                  <a:lnTo>
                    <a:pt x="105" y="21"/>
                  </a:lnTo>
                  <a:lnTo>
                    <a:pt x="98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863"/>
            <p:cNvSpPr>
              <a:spLocks/>
            </p:cNvSpPr>
            <p:nvPr/>
          </p:nvSpPr>
          <p:spPr bwMode="auto">
            <a:xfrm>
              <a:off x="6761956" y="3651251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29 w 29"/>
                <a:gd name="T3" fmla="*/ 16 h 51"/>
                <a:gd name="T4" fmla="*/ 22 w 29"/>
                <a:gd name="T5" fmla="*/ 30 h 51"/>
                <a:gd name="T6" fmla="*/ 11 w 29"/>
                <a:gd name="T7" fmla="*/ 42 h 51"/>
                <a:gd name="T8" fmla="*/ 0 w 29"/>
                <a:gd name="T9" fmla="*/ 51 h 51"/>
                <a:gd name="T10" fmla="*/ 0 w 2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29" y="16"/>
                  </a:lnTo>
                  <a:lnTo>
                    <a:pt x="22" y="30"/>
                  </a:lnTo>
                  <a:lnTo>
                    <a:pt x="11" y="42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Rectangle 864"/>
            <p:cNvSpPr>
              <a:spLocks noChangeArrowheads="1"/>
            </p:cNvSpPr>
            <p:nvPr/>
          </p:nvSpPr>
          <p:spPr bwMode="auto">
            <a:xfrm>
              <a:off x="8057356" y="3795713"/>
              <a:ext cx="1588" cy="1588"/>
            </a:xfrm>
            <a:prstGeom prst="rect">
              <a:avLst/>
            </a:prstGeom>
            <a:solidFill>
              <a:srgbClr val="40749B">
                <a:alpha val="30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865"/>
            <p:cNvSpPr>
              <a:spLocks/>
            </p:cNvSpPr>
            <p:nvPr/>
          </p:nvSpPr>
          <p:spPr bwMode="auto">
            <a:xfrm>
              <a:off x="7835106" y="3795713"/>
              <a:ext cx="222250" cy="128588"/>
            </a:xfrm>
            <a:custGeom>
              <a:avLst/>
              <a:gdLst>
                <a:gd name="T0" fmla="*/ 0 w 140"/>
                <a:gd name="T1" fmla="*/ 0 h 81"/>
                <a:gd name="T2" fmla="*/ 140 w 140"/>
                <a:gd name="T3" fmla="*/ 0 h 81"/>
                <a:gd name="T4" fmla="*/ 140 w 140"/>
                <a:gd name="T5" fmla="*/ 0 h 81"/>
                <a:gd name="T6" fmla="*/ 137 w 140"/>
                <a:gd name="T7" fmla="*/ 22 h 81"/>
                <a:gd name="T8" fmla="*/ 130 w 140"/>
                <a:gd name="T9" fmla="*/ 41 h 81"/>
                <a:gd name="T10" fmla="*/ 120 w 140"/>
                <a:gd name="T11" fmla="*/ 58 h 81"/>
                <a:gd name="T12" fmla="*/ 105 w 140"/>
                <a:gd name="T13" fmla="*/ 70 h 81"/>
                <a:gd name="T14" fmla="*/ 88 w 140"/>
                <a:gd name="T15" fmla="*/ 79 h 81"/>
                <a:gd name="T16" fmla="*/ 69 w 140"/>
                <a:gd name="T17" fmla="*/ 81 h 81"/>
                <a:gd name="T18" fmla="*/ 51 w 140"/>
                <a:gd name="T19" fmla="*/ 79 h 81"/>
                <a:gd name="T20" fmla="*/ 34 w 140"/>
                <a:gd name="T21" fmla="*/ 70 h 81"/>
                <a:gd name="T22" fmla="*/ 20 w 140"/>
                <a:gd name="T23" fmla="*/ 58 h 81"/>
                <a:gd name="T24" fmla="*/ 10 w 140"/>
                <a:gd name="T25" fmla="*/ 41 h 81"/>
                <a:gd name="T26" fmla="*/ 3 w 140"/>
                <a:gd name="T27" fmla="*/ 21 h 81"/>
                <a:gd name="T28" fmla="*/ 0 w 140"/>
                <a:gd name="T2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37" y="22"/>
                  </a:lnTo>
                  <a:lnTo>
                    <a:pt x="130" y="41"/>
                  </a:lnTo>
                  <a:lnTo>
                    <a:pt x="120" y="58"/>
                  </a:lnTo>
                  <a:lnTo>
                    <a:pt x="105" y="70"/>
                  </a:lnTo>
                  <a:lnTo>
                    <a:pt x="88" y="79"/>
                  </a:lnTo>
                  <a:lnTo>
                    <a:pt x="69" y="81"/>
                  </a:lnTo>
                  <a:lnTo>
                    <a:pt x="51" y="79"/>
                  </a:lnTo>
                  <a:lnTo>
                    <a:pt x="34" y="70"/>
                  </a:lnTo>
                  <a:lnTo>
                    <a:pt x="20" y="58"/>
                  </a:lnTo>
                  <a:lnTo>
                    <a:pt x="10" y="41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866"/>
            <p:cNvSpPr>
              <a:spLocks/>
            </p:cNvSpPr>
            <p:nvPr/>
          </p:nvSpPr>
          <p:spPr bwMode="auto">
            <a:xfrm>
              <a:off x="7590631" y="3795713"/>
              <a:ext cx="220663" cy="128588"/>
            </a:xfrm>
            <a:custGeom>
              <a:avLst/>
              <a:gdLst>
                <a:gd name="T0" fmla="*/ 0 w 139"/>
                <a:gd name="T1" fmla="*/ 0 h 81"/>
                <a:gd name="T2" fmla="*/ 139 w 139"/>
                <a:gd name="T3" fmla="*/ 0 h 81"/>
                <a:gd name="T4" fmla="*/ 137 w 139"/>
                <a:gd name="T5" fmla="*/ 21 h 81"/>
                <a:gd name="T6" fmla="*/ 130 w 139"/>
                <a:gd name="T7" fmla="*/ 41 h 81"/>
                <a:gd name="T8" fmla="*/ 119 w 139"/>
                <a:gd name="T9" fmla="*/ 58 h 81"/>
                <a:gd name="T10" fmla="*/ 105 w 139"/>
                <a:gd name="T11" fmla="*/ 70 h 81"/>
                <a:gd name="T12" fmla="*/ 88 w 139"/>
                <a:gd name="T13" fmla="*/ 79 h 81"/>
                <a:gd name="T14" fmla="*/ 69 w 139"/>
                <a:gd name="T15" fmla="*/ 81 h 81"/>
                <a:gd name="T16" fmla="*/ 50 w 139"/>
                <a:gd name="T17" fmla="*/ 79 h 81"/>
                <a:gd name="T18" fmla="*/ 34 w 139"/>
                <a:gd name="T19" fmla="*/ 70 h 81"/>
                <a:gd name="T20" fmla="*/ 20 w 139"/>
                <a:gd name="T21" fmla="*/ 58 h 81"/>
                <a:gd name="T22" fmla="*/ 9 w 139"/>
                <a:gd name="T23" fmla="*/ 41 h 81"/>
                <a:gd name="T24" fmla="*/ 2 w 139"/>
                <a:gd name="T25" fmla="*/ 21 h 81"/>
                <a:gd name="T26" fmla="*/ 0 w 13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81">
                  <a:moveTo>
                    <a:pt x="0" y="0"/>
                  </a:moveTo>
                  <a:lnTo>
                    <a:pt x="139" y="0"/>
                  </a:lnTo>
                  <a:lnTo>
                    <a:pt x="137" y="21"/>
                  </a:lnTo>
                  <a:lnTo>
                    <a:pt x="130" y="41"/>
                  </a:lnTo>
                  <a:lnTo>
                    <a:pt x="119" y="58"/>
                  </a:lnTo>
                  <a:lnTo>
                    <a:pt x="105" y="70"/>
                  </a:lnTo>
                  <a:lnTo>
                    <a:pt x="88" y="79"/>
                  </a:lnTo>
                  <a:lnTo>
                    <a:pt x="69" y="81"/>
                  </a:lnTo>
                  <a:lnTo>
                    <a:pt x="50" y="79"/>
                  </a:lnTo>
                  <a:lnTo>
                    <a:pt x="34" y="70"/>
                  </a:lnTo>
                  <a:lnTo>
                    <a:pt x="20" y="58"/>
                  </a:lnTo>
                  <a:lnTo>
                    <a:pt x="9" y="4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867"/>
            <p:cNvSpPr>
              <a:spLocks/>
            </p:cNvSpPr>
            <p:nvPr/>
          </p:nvSpPr>
          <p:spPr bwMode="auto">
            <a:xfrm>
              <a:off x="7342981" y="3795713"/>
              <a:ext cx="223838" cy="128588"/>
            </a:xfrm>
            <a:custGeom>
              <a:avLst/>
              <a:gdLst>
                <a:gd name="T0" fmla="*/ 0 w 141"/>
                <a:gd name="T1" fmla="*/ 0 h 81"/>
                <a:gd name="T2" fmla="*/ 141 w 141"/>
                <a:gd name="T3" fmla="*/ 0 h 81"/>
                <a:gd name="T4" fmla="*/ 138 w 141"/>
                <a:gd name="T5" fmla="*/ 21 h 81"/>
                <a:gd name="T6" fmla="*/ 131 w 141"/>
                <a:gd name="T7" fmla="*/ 41 h 81"/>
                <a:gd name="T8" fmla="*/ 121 w 141"/>
                <a:gd name="T9" fmla="*/ 58 h 81"/>
                <a:gd name="T10" fmla="*/ 107 w 141"/>
                <a:gd name="T11" fmla="*/ 70 h 81"/>
                <a:gd name="T12" fmla="*/ 89 w 141"/>
                <a:gd name="T13" fmla="*/ 79 h 81"/>
                <a:gd name="T14" fmla="*/ 70 w 141"/>
                <a:gd name="T15" fmla="*/ 81 h 81"/>
                <a:gd name="T16" fmla="*/ 52 w 141"/>
                <a:gd name="T17" fmla="*/ 79 h 81"/>
                <a:gd name="T18" fmla="*/ 35 w 141"/>
                <a:gd name="T19" fmla="*/ 70 h 81"/>
                <a:gd name="T20" fmla="*/ 21 w 141"/>
                <a:gd name="T21" fmla="*/ 58 h 81"/>
                <a:gd name="T22" fmla="*/ 11 w 141"/>
                <a:gd name="T23" fmla="*/ 41 h 81"/>
                <a:gd name="T24" fmla="*/ 4 w 141"/>
                <a:gd name="T25" fmla="*/ 21 h 81"/>
                <a:gd name="T26" fmla="*/ 0 w 141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81">
                  <a:moveTo>
                    <a:pt x="0" y="0"/>
                  </a:moveTo>
                  <a:lnTo>
                    <a:pt x="141" y="0"/>
                  </a:lnTo>
                  <a:lnTo>
                    <a:pt x="138" y="21"/>
                  </a:lnTo>
                  <a:lnTo>
                    <a:pt x="131" y="41"/>
                  </a:lnTo>
                  <a:lnTo>
                    <a:pt x="121" y="58"/>
                  </a:lnTo>
                  <a:lnTo>
                    <a:pt x="107" y="70"/>
                  </a:lnTo>
                  <a:lnTo>
                    <a:pt x="89" y="79"/>
                  </a:lnTo>
                  <a:lnTo>
                    <a:pt x="70" y="81"/>
                  </a:lnTo>
                  <a:lnTo>
                    <a:pt x="52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11" y="41"/>
                  </a:lnTo>
                  <a:lnTo>
                    <a:pt x="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868"/>
            <p:cNvSpPr>
              <a:spLocks/>
            </p:cNvSpPr>
            <p:nvPr/>
          </p:nvSpPr>
          <p:spPr bwMode="auto">
            <a:xfrm>
              <a:off x="7104856" y="3795713"/>
              <a:ext cx="215900" cy="128588"/>
            </a:xfrm>
            <a:custGeom>
              <a:avLst/>
              <a:gdLst>
                <a:gd name="T0" fmla="*/ 80 w 136"/>
                <a:gd name="T1" fmla="*/ 0 h 81"/>
                <a:gd name="T2" fmla="*/ 136 w 136"/>
                <a:gd name="T3" fmla="*/ 0 h 81"/>
                <a:gd name="T4" fmla="*/ 134 w 136"/>
                <a:gd name="T5" fmla="*/ 21 h 81"/>
                <a:gd name="T6" fmla="*/ 127 w 136"/>
                <a:gd name="T7" fmla="*/ 41 h 81"/>
                <a:gd name="T8" fmla="*/ 116 w 136"/>
                <a:gd name="T9" fmla="*/ 58 h 81"/>
                <a:gd name="T10" fmla="*/ 102 w 136"/>
                <a:gd name="T11" fmla="*/ 70 h 81"/>
                <a:gd name="T12" fmla="*/ 84 w 136"/>
                <a:gd name="T13" fmla="*/ 79 h 81"/>
                <a:gd name="T14" fmla="*/ 66 w 136"/>
                <a:gd name="T15" fmla="*/ 81 h 81"/>
                <a:gd name="T16" fmla="*/ 48 w 136"/>
                <a:gd name="T17" fmla="*/ 79 h 81"/>
                <a:gd name="T18" fmla="*/ 33 w 136"/>
                <a:gd name="T19" fmla="*/ 72 h 81"/>
                <a:gd name="T20" fmla="*/ 19 w 136"/>
                <a:gd name="T21" fmla="*/ 60 h 81"/>
                <a:gd name="T22" fmla="*/ 7 w 136"/>
                <a:gd name="T23" fmla="*/ 45 h 81"/>
                <a:gd name="T24" fmla="*/ 0 w 136"/>
                <a:gd name="T25" fmla="*/ 27 h 81"/>
                <a:gd name="T26" fmla="*/ 38 w 136"/>
                <a:gd name="T27" fmla="*/ 47 h 81"/>
                <a:gd name="T28" fmla="*/ 42 w 136"/>
                <a:gd name="T29" fmla="*/ 49 h 81"/>
                <a:gd name="T30" fmla="*/ 48 w 136"/>
                <a:gd name="T31" fmla="*/ 51 h 81"/>
                <a:gd name="T32" fmla="*/ 53 w 136"/>
                <a:gd name="T33" fmla="*/ 52 h 81"/>
                <a:gd name="T34" fmla="*/ 65 w 136"/>
                <a:gd name="T35" fmla="*/ 49 h 81"/>
                <a:gd name="T36" fmla="*/ 75 w 136"/>
                <a:gd name="T37" fmla="*/ 44 h 81"/>
                <a:gd name="T38" fmla="*/ 82 w 136"/>
                <a:gd name="T39" fmla="*/ 34 h 81"/>
                <a:gd name="T40" fmla="*/ 84 w 136"/>
                <a:gd name="T41" fmla="*/ 29 h 81"/>
                <a:gd name="T42" fmla="*/ 86 w 136"/>
                <a:gd name="T43" fmla="*/ 25 h 81"/>
                <a:gd name="T44" fmla="*/ 86 w 136"/>
                <a:gd name="T45" fmla="*/ 19 h 81"/>
                <a:gd name="T46" fmla="*/ 84 w 136"/>
                <a:gd name="T47" fmla="*/ 8 h 81"/>
                <a:gd name="T48" fmla="*/ 80 w 13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81">
                  <a:moveTo>
                    <a:pt x="80" y="0"/>
                  </a:moveTo>
                  <a:lnTo>
                    <a:pt x="136" y="0"/>
                  </a:lnTo>
                  <a:lnTo>
                    <a:pt x="134" y="21"/>
                  </a:lnTo>
                  <a:lnTo>
                    <a:pt x="127" y="41"/>
                  </a:lnTo>
                  <a:lnTo>
                    <a:pt x="116" y="58"/>
                  </a:lnTo>
                  <a:lnTo>
                    <a:pt x="102" y="70"/>
                  </a:lnTo>
                  <a:lnTo>
                    <a:pt x="84" y="79"/>
                  </a:lnTo>
                  <a:lnTo>
                    <a:pt x="66" y="81"/>
                  </a:lnTo>
                  <a:lnTo>
                    <a:pt x="48" y="79"/>
                  </a:lnTo>
                  <a:lnTo>
                    <a:pt x="33" y="72"/>
                  </a:lnTo>
                  <a:lnTo>
                    <a:pt x="19" y="60"/>
                  </a:lnTo>
                  <a:lnTo>
                    <a:pt x="7" y="45"/>
                  </a:lnTo>
                  <a:lnTo>
                    <a:pt x="0" y="27"/>
                  </a:lnTo>
                  <a:lnTo>
                    <a:pt x="38" y="47"/>
                  </a:lnTo>
                  <a:lnTo>
                    <a:pt x="42" y="49"/>
                  </a:lnTo>
                  <a:lnTo>
                    <a:pt x="48" y="51"/>
                  </a:lnTo>
                  <a:lnTo>
                    <a:pt x="53" y="52"/>
                  </a:lnTo>
                  <a:lnTo>
                    <a:pt x="65" y="49"/>
                  </a:lnTo>
                  <a:lnTo>
                    <a:pt x="75" y="44"/>
                  </a:lnTo>
                  <a:lnTo>
                    <a:pt x="82" y="34"/>
                  </a:lnTo>
                  <a:lnTo>
                    <a:pt x="84" y="29"/>
                  </a:lnTo>
                  <a:lnTo>
                    <a:pt x="86" y="25"/>
                  </a:lnTo>
                  <a:lnTo>
                    <a:pt x="86" y="19"/>
                  </a:lnTo>
                  <a:lnTo>
                    <a:pt x="84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869"/>
            <p:cNvSpPr>
              <a:spLocks/>
            </p:cNvSpPr>
            <p:nvPr/>
          </p:nvSpPr>
          <p:spPr bwMode="auto">
            <a:xfrm>
              <a:off x="6852444" y="3795713"/>
              <a:ext cx="220663" cy="128588"/>
            </a:xfrm>
            <a:custGeom>
              <a:avLst/>
              <a:gdLst>
                <a:gd name="T0" fmla="*/ 0 w 139"/>
                <a:gd name="T1" fmla="*/ 0 h 81"/>
                <a:gd name="T2" fmla="*/ 109 w 139"/>
                <a:gd name="T3" fmla="*/ 0 h 81"/>
                <a:gd name="T4" fmla="*/ 139 w 139"/>
                <a:gd name="T5" fmla="*/ 17 h 81"/>
                <a:gd name="T6" fmla="*/ 132 w 139"/>
                <a:gd name="T7" fmla="*/ 38 h 81"/>
                <a:gd name="T8" fmla="*/ 122 w 139"/>
                <a:gd name="T9" fmla="*/ 55 h 81"/>
                <a:gd name="T10" fmla="*/ 108 w 139"/>
                <a:gd name="T11" fmla="*/ 69 h 81"/>
                <a:gd name="T12" fmla="*/ 90 w 139"/>
                <a:gd name="T13" fmla="*/ 79 h 81"/>
                <a:gd name="T14" fmla="*/ 70 w 139"/>
                <a:gd name="T15" fmla="*/ 81 h 81"/>
                <a:gd name="T16" fmla="*/ 51 w 139"/>
                <a:gd name="T17" fmla="*/ 79 h 81"/>
                <a:gd name="T18" fmla="*/ 35 w 139"/>
                <a:gd name="T19" fmla="*/ 70 h 81"/>
                <a:gd name="T20" fmla="*/ 21 w 139"/>
                <a:gd name="T21" fmla="*/ 58 h 81"/>
                <a:gd name="T22" fmla="*/ 10 w 139"/>
                <a:gd name="T23" fmla="*/ 41 h 81"/>
                <a:gd name="T24" fmla="*/ 3 w 139"/>
                <a:gd name="T25" fmla="*/ 21 h 81"/>
                <a:gd name="T26" fmla="*/ 0 w 13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81">
                  <a:moveTo>
                    <a:pt x="0" y="0"/>
                  </a:moveTo>
                  <a:lnTo>
                    <a:pt x="109" y="0"/>
                  </a:lnTo>
                  <a:lnTo>
                    <a:pt x="139" y="17"/>
                  </a:lnTo>
                  <a:lnTo>
                    <a:pt x="132" y="38"/>
                  </a:lnTo>
                  <a:lnTo>
                    <a:pt x="122" y="55"/>
                  </a:lnTo>
                  <a:lnTo>
                    <a:pt x="108" y="69"/>
                  </a:lnTo>
                  <a:lnTo>
                    <a:pt x="90" y="79"/>
                  </a:lnTo>
                  <a:lnTo>
                    <a:pt x="70" y="81"/>
                  </a:lnTo>
                  <a:lnTo>
                    <a:pt x="51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10" y="41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870"/>
            <p:cNvSpPr>
              <a:spLocks/>
            </p:cNvSpPr>
            <p:nvPr/>
          </p:nvSpPr>
          <p:spPr bwMode="auto">
            <a:xfrm>
              <a:off x="6761956" y="3795713"/>
              <a:ext cx="68263" cy="119063"/>
            </a:xfrm>
            <a:custGeom>
              <a:avLst/>
              <a:gdLst>
                <a:gd name="T0" fmla="*/ 0 w 43"/>
                <a:gd name="T1" fmla="*/ 0 h 75"/>
                <a:gd name="T2" fmla="*/ 43 w 43"/>
                <a:gd name="T3" fmla="*/ 0 h 75"/>
                <a:gd name="T4" fmla="*/ 39 w 43"/>
                <a:gd name="T5" fmla="*/ 25 h 75"/>
                <a:gd name="T6" fmla="*/ 31 w 43"/>
                <a:gd name="T7" fmla="*/ 46 h 75"/>
                <a:gd name="T8" fmla="*/ 17 w 43"/>
                <a:gd name="T9" fmla="*/ 63 h 75"/>
                <a:gd name="T10" fmla="*/ 0 w 43"/>
                <a:gd name="T11" fmla="*/ 75 h 75"/>
                <a:gd name="T12" fmla="*/ 0 w 43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75">
                  <a:moveTo>
                    <a:pt x="0" y="0"/>
                  </a:moveTo>
                  <a:lnTo>
                    <a:pt x="43" y="0"/>
                  </a:lnTo>
                  <a:lnTo>
                    <a:pt x="39" y="25"/>
                  </a:lnTo>
                  <a:lnTo>
                    <a:pt x="31" y="46"/>
                  </a:lnTo>
                  <a:lnTo>
                    <a:pt x="17" y="63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879"/>
            <p:cNvSpPr>
              <a:spLocks/>
            </p:cNvSpPr>
            <p:nvPr/>
          </p:nvSpPr>
          <p:spPr bwMode="auto">
            <a:xfrm>
              <a:off x="4180681" y="4841876"/>
              <a:ext cx="3962400" cy="87313"/>
            </a:xfrm>
            <a:custGeom>
              <a:avLst/>
              <a:gdLst>
                <a:gd name="T0" fmla="*/ 57 w 2496"/>
                <a:gd name="T1" fmla="*/ 0 h 55"/>
                <a:gd name="T2" fmla="*/ 2439 w 2496"/>
                <a:gd name="T3" fmla="*/ 0 h 55"/>
                <a:gd name="T4" fmla="*/ 2457 w 2496"/>
                <a:gd name="T5" fmla="*/ 4 h 55"/>
                <a:gd name="T6" fmla="*/ 2472 w 2496"/>
                <a:gd name="T7" fmla="*/ 11 h 55"/>
                <a:gd name="T8" fmla="*/ 2484 w 2496"/>
                <a:gd name="T9" fmla="*/ 24 h 55"/>
                <a:gd name="T10" fmla="*/ 2492 w 2496"/>
                <a:gd name="T11" fmla="*/ 39 h 55"/>
                <a:gd name="T12" fmla="*/ 2496 w 2496"/>
                <a:gd name="T13" fmla="*/ 55 h 55"/>
                <a:gd name="T14" fmla="*/ 0 w 2496"/>
                <a:gd name="T15" fmla="*/ 55 h 55"/>
                <a:gd name="T16" fmla="*/ 3 w 2496"/>
                <a:gd name="T17" fmla="*/ 39 h 55"/>
                <a:gd name="T18" fmla="*/ 11 w 2496"/>
                <a:gd name="T19" fmla="*/ 24 h 55"/>
                <a:gd name="T20" fmla="*/ 24 w 2496"/>
                <a:gd name="T21" fmla="*/ 11 h 55"/>
                <a:gd name="T22" fmla="*/ 39 w 2496"/>
                <a:gd name="T23" fmla="*/ 4 h 55"/>
                <a:gd name="T24" fmla="*/ 57 w 2496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6" h="55">
                  <a:moveTo>
                    <a:pt x="57" y="0"/>
                  </a:moveTo>
                  <a:lnTo>
                    <a:pt x="2439" y="0"/>
                  </a:lnTo>
                  <a:lnTo>
                    <a:pt x="2457" y="4"/>
                  </a:lnTo>
                  <a:lnTo>
                    <a:pt x="2472" y="11"/>
                  </a:lnTo>
                  <a:lnTo>
                    <a:pt x="2484" y="24"/>
                  </a:lnTo>
                  <a:lnTo>
                    <a:pt x="2492" y="39"/>
                  </a:lnTo>
                  <a:lnTo>
                    <a:pt x="2496" y="55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39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BE2E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880"/>
            <p:cNvSpPr>
              <a:spLocks/>
            </p:cNvSpPr>
            <p:nvPr/>
          </p:nvSpPr>
          <p:spPr bwMode="auto">
            <a:xfrm>
              <a:off x="4180681" y="4929188"/>
              <a:ext cx="3962400" cy="168275"/>
            </a:xfrm>
            <a:custGeom>
              <a:avLst/>
              <a:gdLst>
                <a:gd name="T0" fmla="*/ 0 w 2496"/>
                <a:gd name="T1" fmla="*/ 0 h 181"/>
                <a:gd name="T2" fmla="*/ 2496 w 2496"/>
                <a:gd name="T3" fmla="*/ 0 h 181"/>
                <a:gd name="T4" fmla="*/ 2496 w 2496"/>
                <a:gd name="T5" fmla="*/ 1 h 181"/>
                <a:gd name="T6" fmla="*/ 2496 w 2496"/>
                <a:gd name="T7" fmla="*/ 131 h 181"/>
                <a:gd name="T8" fmla="*/ 2492 w 2496"/>
                <a:gd name="T9" fmla="*/ 147 h 181"/>
                <a:gd name="T10" fmla="*/ 2484 w 2496"/>
                <a:gd name="T11" fmla="*/ 161 h 181"/>
                <a:gd name="T12" fmla="*/ 2472 w 2496"/>
                <a:gd name="T13" fmla="*/ 171 h 181"/>
                <a:gd name="T14" fmla="*/ 2457 w 2496"/>
                <a:gd name="T15" fmla="*/ 178 h 181"/>
                <a:gd name="T16" fmla="*/ 2439 w 2496"/>
                <a:gd name="T17" fmla="*/ 181 h 181"/>
                <a:gd name="T18" fmla="*/ 57 w 2496"/>
                <a:gd name="T19" fmla="*/ 181 h 181"/>
                <a:gd name="T20" fmla="*/ 39 w 2496"/>
                <a:gd name="T21" fmla="*/ 178 h 181"/>
                <a:gd name="T22" fmla="*/ 23 w 2496"/>
                <a:gd name="T23" fmla="*/ 171 h 181"/>
                <a:gd name="T24" fmla="*/ 11 w 2496"/>
                <a:gd name="T25" fmla="*/ 161 h 181"/>
                <a:gd name="T26" fmla="*/ 3 w 2496"/>
                <a:gd name="T27" fmla="*/ 147 h 181"/>
                <a:gd name="T28" fmla="*/ 0 w 2496"/>
                <a:gd name="T29" fmla="*/ 131 h 181"/>
                <a:gd name="T30" fmla="*/ 0 w 2496"/>
                <a:gd name="T31" fmla="*/ 1 h 181"/>
                <a:gd name="T32" fmla="*/ 0 w 2496"/>
                <a:gd name="T3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6" h="181">
                  <a:moveTo>
                    <a:pt x="0" y="0"/>
                  </a:moveTo>
                  <a:lnTo>
                    <a:pt x="2496" y="0"/>
                  </a:lnTo>
                  <a:lnTo>
                    <a:pt x="2496" y="1"/>
                  </a:lnTo>
                  <a:lnTo>
                    <a:pt x="2496" y="131"/>
                  </a:lnTo>
                  <a:lnTo>
                    <a:pt x="2492" y="147"/>
                  </a:lnTo>
                  <a:lnTo>
                    <a:pt x="2484" y="161"/>
                  </a:lnTo>
                  <a:lnTo>
                    <a:pt x="2472" y="171"/>
                  </a:lnTo>
                  <a:lnTo>
                    <a:pt x="2457" y="178"/>
                  </a:lnTo>
                  <a:lnTo>
                    <a:pt x="2439" y="181"/>
                  </a:lnTo>
                  <a:lnTo>
                    <a:pt x="57" y="181"/>
                  </a:lnTo>
                  <a:lnTo>
                    <a:pt x="39" y="178"/>
                  </a:lnTo>
                  <a:lnTo>
                    <a:pt x="23" y="171"/>
                  </a:lnTo>
                  <a:lnTo>
                    <a:pt x="11" y="161"/>
                  </a:lnTo>
                  <a:lnTo>
                    <a:pt x="3" y="147"/>
                  </a:lnTo>
                  <a:lnTo>
                    <a:pt x="0" y="13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6D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Rectangle 883"/>
            <p:cNvSpPr>
              <a:spLocks noChangeArrowheads="1"/>
            </p:cNvSpPr>
            <p:nvPr/>
          </p:nvSpPr>
          <p:spPr bwMode="auto">
            <a:xfrm>
              <a:off x="5561806" y="4870451"/>
              <a:ext cx="1200150" cy="58738"/>
            </a:xfrm>
            <a:prstGeom prst="rect">
              <a:avLst/>
            </a:prstGeom>
            <a:solidFill>
              <a:srgbClr val="759AB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Rectangle 884"/>
            <p:cNvSpPr>
              <a:spLocks noChangeArrowheads="1"/>
            </p:cNvSpPr>
            <p:nvPr/>
          </p:nvSpPr>
          <p:spPr bwMode="auto">
            <a:xfrm>
              <a:off x="5561806" y="4841876"/>
              <a:ext cx="1200150" cy="28575"/>
            </a:xfrm>
            <a:prstGeom prst="rect">
              <a:avLst/>
            </a:prstGeom>
            <a:solidFill>
              <a:srgbClr val="9AC1E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Rectangle 885"/>
            <p:cNvSpPr>
              <a:spLocks noChangeArrowheads="1"/>
            </p:cNvSpPr>
            <p:nvPr/>
          </p:nvSpPr>
          <p:spPr bwMode="auto">
            <a:xfrm>
              <a:off x="5352256" y="4957763"/>
              <a:ext cx="1617663" cy="60325"/>
            </a:xfrm>
            <a:prstGeom prst="rect">
              <a:avLst/>
            </a:prstGeom>
            <a:solidFill>
              <a:srgbClr val="759AB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Rectangle 886"/>
            <p:cNvSpPr>
              <a:spLocks noChangeArrowheads="1"/>
            </p:cNvSpPr>
            <p:nvPr/>
          </p:nvSpPr>
          <p:spPr bwMode="auto">
            <a:xfrm>
              <a:off x="5352256" y="4929188"/>
              <a:ext cx="1617663" cy="28575"/>
            </a:xfrm>
            <a:prstGeom prst="rect">
              <a:avLst/>
            </a:prstGeom>
            <a:solidFill>
              <a:srgbClr val="9AC1E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Rectangle 887"/>
            <p:cNvSpPr>
              <a:spLocks noChangeArrowheads="1"/>
            </p:cNvSpPr>
            <p:nvPr/>
          </p:nvSpPr>
          <p:spPr bwMode="auto">
            <a:xfrm>
              <a:off x="5112544" y="5045076"/>
              <a:ext cx="2098675" cy="60325"/>
            </a:xfrm>
            <a:prstGeom prst="rect">
              <a:avLst/>
            </a:prstGeom>
            <a:solidFill>
              <a:srgbClr val="759AB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Rectangle 888"/>
            <p:cNvSpPr>
              <a:spLocks noChangeArrowheads="1"/>
            </p:cNvSpPr>
            <p:nvPr/>
          </p:nvSpPr>
          <p:spPr bwMode="auto">
            <a:xfrm>
              <a:off x="5112544" y="5018088"/>
              <a:ext cx="2098675" cy="26988"/>
            </a:xfrm>
            <a:prstGeom prst="rect">
              <a:avLst/>
            </a:prstGeom>
            <a:solidFill>
              <a:srgbClr val="9AC1E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Rectangle 889"/>
            <p:cNvSpPr>
              <a:spLocks noChangeArrowheads="1"/>
            </p:cNvSpPr>
            <p:nvPr/>
          </p:nvSpPr>
          <p:spPr bwMode="auto">
            <a:xfrm>
              <a:off x="4482306" y="3163888"/>
              <a:ext cx="3357563" cy="107950"/>
            </a:xfrm>
            <a:prstGeom prst="rect">
              <a:avLst/>
            </a:prstGeom>
            <a:solidFill>
              <a:srgbClr val="27475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Rectangle 890"/>
            <p:cNvSpPr>
              <a:spLocks noChangeArrowheads="1"/>
            </p:cNvSpPr>
            <p:nvPr/>
          </p:nvSpPr>
          <p:spPr bwMode="auto">
            <a:xfrm>
              <a:off x="5736431" y="2619376"/>
              <a:ext cx="850900" cy="8826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892"/>
            <p:cNvSpPr>
              <a:spLocks/>
            </p:cNvSpPr>
            <p:nvPr/>
          </p:nvSpPr>
          <p:spPr bwMode="auto">
            <a:xfrm>
              <a:off x="5561806" y="3295651"/>
              <a:ext cx="1200150" cy="1546225"/>
            </a:xfrm>
            <a:custGeom>
              <a:avLst/>
              <a:gdLst>
                <a:gd name="T0" fmla="*/ 377 w 756"/>
                <a:gd name="T1" fmla="*/ 0 h 974"/>
                <a:gd name="T2" fmla="*/ 756 w 756"/>
                <a:gd name="T3" fmla="*/ 191 h 974"/>
                <a:gd name="T4" fmla="*/ 756 w 756"/>
                <a:gd name="T5" fmla="*/ 974 h 974"/>
                <a:gd name="T6" fmla="*/ 0 w 756"/>
                <a:gd name="T7" fmla="*/ 974 h 974"/>
                <a:gd name="T8" fmla="*/ 0 w 756"/>
                <a:gd name="T9" fmla="*/ 191 h 974"/>
                <a:gd name="T10" fmla="*/ 377 w 756"/>
                <a:gd name="T11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6" h="974">
                  <a:moveTo>
                    <a:pt x="377" y="0"/>
                  </a:moveTo>
                  <a:lnTo>
                    <a:pt x="756" y="191"/>
                  </a:lnTo>
                  <a:lnTo>
                    <a:pt x="756" y="974"/>
                  </a:lnTo>
                  <a:lnTo>
                    <a:pt x="0" y="974"/>
                  </a:lnTo>
                  <a:lnTo>
                    <a:pt x="0" y="191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Rectangle 894"/>
            <p:cNvSpPr>
              <a:spLocks noChangeArrowheads="1"/>
            </p:cNvSpPr>
            <p:nvPr/>
          </p:nvSpPr>
          <p:spPr bwMode="auto">
            <a:xfrm>
              <a:off x="4468019" y="4098926"/>
              <a:ext cx="239713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Rectangle 895"/>
            <p:cNvSpPr>
              <a:spLocks noChangeArrowheads="1"/>
            </p:cNvSpPr>
            <p:nvPr/>
          </p:nvSpPr>
          <p:spPr bwMode="auto">
            <a:xfrm>
              <a:off x="4490244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896"/>
            <p:cNvSpPr>
              <a:spLocks/>
            </p:cNvSpPr>
            <p:nvPr/>
          </p:nvSpPr>
          <p:spPr bwMode="auto">
            <a:xfrm>
              <a:off x="4425156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1 h 15"/>
                <a:gd name="T6" fmla="*/ 202 w 205"/>
                <a:gd name="T7" fmla="*/ 2 h 15"/>
                <a:gd name="T8" fmla="*/ 205 w 205"/>
                <a:gd name="T9" fmla="*/ 4 h 15"/>
                <a:gd name="T10" fmla="*/ 205 w 205"/>
                <a:gd name="T11" fmla="*/ 8 h 15"/>
                <a:gd name="T12" fmla="*/ 205 w 205"/>
                <a:gd name="T13" fmla="*/ 10 h 15"/>
                <a:gd name="T14" fmla="*/ 202 w 205"/>
                <a:gd name="T15" fmla="*/ 12 h 15"/>
                <a:gd name="T16" fmla="*/ 200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4 w 205"/>
                <a:gd name="T23" fmla="*/ 15 h 15"/>
                <a:gd name="T24" fmla="*/ 2 w 205"/>
                <a:gd name="T25" fmla="*/ 12 h 15"/>
                <a:gd name="T26" fmla="*/ 0 w 205"/>
                <a:gd name="T27" fmla="*/ 10 h 15"/>
                <a:gd name="T28" fmla="*/ 0 w 205"/>
                <a:gd name="T29" fmla="*/ 8 h 15"/>
                <a:gd name="T30" fmla="*/ 0 w 205"/>
                <a:gd name="T31" fmla="*/ 4 h 15"/>
                <a:gd name="T32" fmla="*/ 2 w 205"/>
                <a:gd name="T33" fmla="*/ 2 h 15"/>
                <a:gd name="T34" fmla="*/ 4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1"/>
                  </a:lnTo>
                  <a:lnTo>
                    <a:pt x="202" y="2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2" y="12"/>
                  </a:lnTo>
                  <a:lnTo>
                    <a:pt x="200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Rectangle 897"/>
            <p:cNvSpPr>
              <a:spLocks noChangeArrowheads="1"/>
            </p:cNvSpPr>
            <p:nvPr/>
          </p:nvSpPr>
          <p:spPr bwMode="auto">
            <a:xfrm>
              <a:off x="4841081" y="4098926"/>
              <a:ext cx="241300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Rectangle 898"/>
            <p:cNvSpPr>
              <a:spLocks noChangeArrowheads="1"/>
            </p:cNvSpPr>
            <p:nvPr/>
          </p:nvSpPr>
          <p:spPr bwMode="auto">
            <a:xfrm>
              <a:off x="4864894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899"/>
            <p:cNvSpPr>
              <a:spLocks/>
            </p:cNvSpPr>
            <p:nvPr/>
          </p:nvSpPr>
          <p:spPr bwMode="auto">
            <a:xfrm>
              <a:off x="4799806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1 h 15"/>
                <a:gd name="T6" fmla="*/ 203 w 205"/>
                <a:gd name="T7" fmla="*/ 2 h 15"/>
                <a:gd name="T8" fmla="*/ 204 w 205"/>
                <a:gd name="T9" fmla="*/ 4 h 15"/>
                <a:gd name="T10" fmla="*/ 205 w 205"/>
                <a:gd name="T11" fmla="*/ 8 h 15"/>
                <a:gd name="T12" fmla="*/ 204 w 205"/>
                <a:gd name="T13" fmla="*/ 10 h 15"/>
                <a:gd name="T14" fmla="*/ 203 w 205"/>
                <a:gd name="T15" fmla="*/ 12 h 15"/>
                <a:gd name="T16" fmla="*/ 200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4 w 205"/>
                <a:gd name="T23" fmla="*/ 15 h 15"/>
                <a:gd name="T24" fmla="*/ 1 w 205"/>
                <a:gd name="T25" fmla="*/ 12 h 15"/>
                <a:gd name="T26" fmla="*/ 0 w 205"/>
                <a:gd name="T27" fmla="*/ 10 h 15"/>
                <a:gd name="T28" fmla="*/ 0 w 205"/>
                <a:gd name="T29" fmla="*/ 8 h 15"/>
                <a:gd name="T30" fmla="*/ 0 w 205"/>
                <a:gd name="T31" fmla="*/ 4 h 15"/>
                <a:gd name="T32" fmla="*/ 1 w 205"/>
                <a:gd name="T33" fmla="*/ 2 h 15"/>
                <a:gd name="T34" fmla="*/ 4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1"/>
                  </a:lnTo>
                  <a:lnTo>
                    <a:pt x="203" y="2"/>
                  </a:lnTo>
                  <a:lnTo>
                    <a:pt x="204" y="4"/>
                  </a:lnTo>
                  <a:lnTo>
                    <a:pt x="205" y="8"/>
                  </a:lnTo>
                  <a:lnTo>
                    <a:pt x="204" y="10"/>
                  </a:lnTo>
                  <a:lnTo>
                    <a:pt x="203" y="12"/>
                  </a:lnTo>
                  <a:lnTo>
                    <a:pt x="200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Rectangle 900"/>
            <p:cNvSpPr>
              <a:spLocks noChangeArrowheads="1"/>
            </p:cNvSpPr>
            <p:nvPr/>
          </p:nvSpPr>
          <p:spPr bwMode="auto">
            <a:xfrm>
              <a:off x="5217319" y="4098926"/>
              <a:ext cx="239713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Rectangle 901"/>
            <p:cNvSpPr>
              <a:spLocks noChangeArrowheads="1"/>
            </p:cNvSpPr>
            <p:nvPr/>
          </p:nvSpPr>
          <p:spPr bwMode="auto">
            <a:xfrm>
              <a:off x="5239544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902"/>
            <p:cNvSpPr>
              <a:spLocks/>
            </p:cNvSpPr>
            <p:nvPr/>
          </p:nvSpPr>
          <p:spPr bwMode="auto">
            <a:xfrm>
              <a:off x="5174456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7 w 205"/>
                <a:gd name="T3" fmla="*/ 0 h 15"/>
                <a:gd name="T4" fmla="*/ 201 w 205"/>
                <a:gd name="T5" fmla="*/ 1 h 15"/>
                <a:gd name="T6" fmla="*/ 203 w 205"/>
                <a:gd name="T7" fmla="*/ 2 h 15"/>
                <a:gd name="T8" fmla="*/ 205 w 205"/>
                <a:gd name="T9" fmla="*/ 4 h 15"/>
                <a:gd name="T10" fmla="*/ 205 w 205"/>
                <a:gd name="T11" fmla="*/ 8 h 15"/>
                <a:gd name="T12" fmla="*/ 205 w 205"/>
                <a:gd name="T13" fmla="*/ 10 h 15"/>
                <a:gd name="T14" fmla="*/ 203 w 205"/>
                <a:gd name="T15" fmla="*/ 12 h 15"/>
                <a:gd name="T16" fmla="*/ 201 w 205"/>
                <a:gd name="T17" fmla="*/ 15 h 15"/>
                <a:gd name="T18" fmla="*/ 197 w 205"/>
                <a:gd name="T19" fmla="*/ 15 h 15"/>
                <a:gd name="T20" fmla="*/ 7 w 205"/>
                <a:gd name="T21" fmla="*/ 15 h 15"/>
                <a:gd name="T22" fmla="*/ 4 w 205"/>
                <a:gd name="T23" fmla="*/ 15 h 15"/>
                <a:gd name="T24" fmla="*/ 2 w 205"/>
                <a:gd name="T25" fmla="*/ 12 h 15"/>
                <a:gd name="T26" fmla="*/ 1 w 205"/>
                <a:gd name="T27" fmla="*/ 10 h 15"/>
                <a:gd name="T28" fmla="*/ 0 w 205"/>
                <a:gd name="T29" fmla="*/ 8 h 15"/>
                <a:gd name="T30" fmla="*/ 1 w 205"/>
                <a:gd name="T31" fmla="*/ 4 h 15"/>
                <a:gd name="T32" fmla="*/ 2 w 205"/>
                <a:gd name="T33" fmla="*/ 2 h 15"/>
                <a:gd name="T34" fmla="*/ 4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7" y="0"/>
                  </a:lnTo>
                  <a:lnTo>
                    <a:pt x="201" y="1"/>
                  </a:lnTo>
                  <a:lnTo>
                    <a:pt x="203" y="2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3" y="12"/>
                  </a:lnTo>
                  <a:lnTo>
                    <a:pt x="201" y="15"/>
                  </a:lnTo>
                  <a:lnTo>
                    <a:pt x="197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Rectangle 903"/>
            <p:cNvSpPr>
              <a:spLocks noChangeArrowheads="1"/>
            </p:cNvSpPr>
            <p:nvPr/>
          </p:nvSpPr>
          <p:spPr bwMode="auto">
            <a:xfrm>
              <a:off x="4468019" y="4473576"/>
              <a:ext cx="239713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Rectangle 904"/>
            <p:cNvSpPr>
              <a:spLocks noChangeArrowheads="1"/>
            </p:cNvSpPr>
            <p:nvPr/>
          </p:nvSpPr>
          <p:spPr bwMode="auto">
            <a:xfrm>
              <a:off x="4490244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905"/>
            <p:cNvSpPr>
              <a:spLocks/>
            </p:cNvSpPr>
            <p:nvPr/>
          </p:nvSpPr>
          <p:spPr bwMode="auto">
            <a:xfrm>
              <a:off x="4425156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0 h 15"/>
                <a:gd name="T6" fmla="*/ 202 w 205"/>
                <a:gd name="T7" fmla="*/ 2 h 15"/>
                <a:gd name="T8" fmla="*/ 205 w 205"/>
                <a:gd name="T9" fmla="*/ 5 h 15"/>
                <a:gd name="T10" fmla="*/ 205 w 205"/>
                <a:gd name="T11" fmla="*/ 7 h 15"/>
                <a:gd name="T12" fmla="*/ 205 w 205"/>
                <a:gd name="T13" fmla="*/ 11 h 15"/>
                <a:gd name="T14" fmla="*/ 202 w 205"/>
                <a:gd name="T15" fmla="*/ 13 h 15"/>
                <a:gd name="T16" fmla="*/ 200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4 w 205"/>
                <a:gd name="T23" fmla="*/ 14 h 15"/>
                <a:gd name="T24" fmla="*/ 2 w 205"/>
                <a:gd name="T25" fmla="*/ 13 h 15"/>
                <a:gd name="T26" fmla="*/ 0 w 205"/>
                <a:gd name="T27" fmla="*/ 11 h 15"/>
                <a:gd name="T28" fmla="*/ 0 w 205"/>
                <a:gd name="T29" fmla="*/ 7 h 15"/>
                <a:gd name="T30" fmla="*/ 0 w 205"/>
                <a:gd name="T31" fmla="*/ 5 h 15"/>
                <a:gd name="T32" fmla="*/ 2 w 205"/>
                <a:gd name="T33" fmla="*/ 2 h 15"/>
                <a:gd name="T34" fmla="*/ 4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5" y="11"/>
                  </a:lnTo>
                  <a:lnTo>
                    <a:pt x="202" y="13"/>
                  </a:lnTo>
                  <a:lnTo>
                    <a:pt x="200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Rectangle 906"/>
            <p:cNvSpPr>
              <a:spLocks noChangeArrowheads="1"/>
            </p:cNvSpPr>
            <p:nvPr/>
          </p:nvSpPr>
          <p:spPr bwMode="auto">
            <a:xfrm>
              <a:off x="4841081" y="4473576"/>
              <a:ext cx="241300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Rectangle 907"/>
            <p:cNvSpPr>
              <a:spLocks noChangeArrowheads="1"/>
            </p:cNvSpPr>
            <p:nvPr/>
          </p:nvSpPr>
          <p:spPr bwMode="auto">
            <a:xfrm>
              <a:off x="4864894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908"/>
            <p:cNvSpPr>
              <a:spLocks/>
            </p:cNvSpPr>
            <p:nvPr/>
          </p:nvSpPr>
          <p:spPr bwMode="auto">
            <a:xfrm>
              <a:off x="4799806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0 h 15"/>
                <a:gd name="T6" fmla="*/ 203 w 205"/>
                <a:gd name="T7" fmla="*/ 2 h 15"/>
                <a:gd name="T8" fmla="*/ 204 w 205"/>
                <a:gd name="T9" fmla="*/ 5 h 15"/>
                <a:gd name="T10" fmla="*/ 205 w 205"/>
                <a:gd name="T11" fmla="*/ 7 h 15"/>
                <a:gd name="T12" fmla="*/ 204 w 205"/>
                <a:gd name="T13" fmla="*/ 11 h 15"/>
                <a:gd name="T14" fmla="*/ 203 w 205"/>
                <a:gd name="T15" fmla="*/ 13 h 15"/>
                <a:gd name="T16" fmla="*/ 200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4 w 205"/>
                <a:gd name="T23" fmla="*/ 14 h 15"/>
                <a:gd name="T24" fmla="*/ 1 w 205"/>
                <a:gd name="T25" fmla="*/ 13 h 15"/>
                <a:gd name="T26" fmla="*/ 0 w 205"/>
                <a:gd name="T27" fmla="*/ 11 h 15"/>
                <a:gd name="T28" fmla="*/ 0 w 205"/>
                <a:gd name="T29" fmla="*/ 7 h 15"/>
                <a:gd name="T30" fmla="*/ 0 w 205"/>
                <a:gd name="T31" fmla="*/ 5 h 15"/>
                <a:gd name="T32" fmla="*/ 1 w 205"/>
                <a:gd name="T33" fmla="*/ 2 h 15"/>
                <a:gd name="T34" fmla="*/ 4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0"/>
                  </a:lnTo>
                  <a:lnTo>
                    <a:pt x="203" y="2"/>
                  </a:lnTo>
                  <a:lnTo>
                    <a:pt x="204" y="5"/>
                  </a:lnTo>
                  <a:lnTo>
                    <a:pt x="205" y="7"/>
                  </a:lnTo>
                  <a:lnTo>
                    <a:pt x="204" y="11"/>
                  </a:lnTo>
                  <a:lnTo>
                    <a:pt x="203" y="13"/>
                  </a:lnTo>
                  <a:lnTo>
                    <a:pt x="200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Rectangle 909"/>
            <p:cNvSpPr>
              <a:spLocks noChangeArrowheads="1"/>
            </p:cNvSpPr>
            <p:nvPr/>
          </p:nvSpPr>
          <p:spPr bwMode="auto">
            <a:xfrm>
              <a:off x="5217319" y="4473576"/>
              <a:ext cx="239713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Rectangle 910"/>
            <p:cNvSpPr>
              <a:spLocks noChangeArrowheads="1"/>
            </p:cNvSpPr>
            <p:nvPr/>
          </p:nvSpPr>
          <p:spPr bwMode="auto">
            <a:xfrm>
              <a:off x="5239544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911"/>
            <p:cNvSpPr>
              <a:spLocks/>
            </p:cNvSpPr>
            <p:nvPr/>
          </p:nvSpPr>
          <p:spPr bwMode="auto">
            <a:xfrm>
              <a:off x="5174456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7 w 205"/>
                <a:gd name="T3" fmla="*/ 0 h 15"/>
                <a:gd name="T4" fmla="*/ 201 w 205"/>
                <a:gd name="T5" fmla="*/ 0 h 15"/>
                <a:gd name="T6" fmla="*/ 203 w 205"/>
                <a:gd name="T7" fmla="*/ 2 h 15"/>
                <a:gd name="T8" fmla="*/ 205 w 205"/>
                <a:gd name="T9" fmla="*/ 5 h 15"/>
                <a:gd name="T10" fmla="*/ 205 w 205"/>
                <a:gd name="T11" fmla="*/ 7 h 15"/>
                <a:gd name="T12" fmla="*/ 205 w 205"/>
                <a:gd name="T13" fmla="*/ 11 h 15"/>
                <a:gd name="T14" fmla="*/ 203 w 205"/>
                <a:gd name="T15" fmla="*/ 13 h 15"/>
                <a:gd name="T16" fmla="*/ 201 w 205"/>
                <a:gd name="T17" fmla="*/ 14 h 15"/>
                <a:gd name="T18" fmla="*/ 197 w 205"/>
                <a:gd name="T19" fmla="*/ 15 h 15"/>
                <a:gd name="T20" fmla="*/ 7 w 205"/>
                <a:gd name="T21" fmla="*/ 15 h 15"/>
                <a:gd name="T22" fmla="*/ 4 w 205"/>
                <a:gd name="T23" fmla="*/ 14 h 15"/>
                <a:gd name="T24" fmla="*/ 2 w 205"/>
                <a:gd name="T25" fmla="*/ 13 h 15"/>
                <a:gd name="T26" fmla="*/ 1 w 205"/>
                <a:gd name="T27" fmla="*/ 11 h 15"/>
                <a:gd name="T28" fmla="*/ 0 w 205"/>
                <a:gd name="T29" fmla="*/ 7 h 15"/>
                <a:gd name="T30" fmla="*/ 1 w 205"/>
                <a:gd name="T31" fmla="*/ 5 h 15"/>
                <a:gd name="T32" fmla="*/ 2 w 205"/>
                <a:gd name="T33" fmla="*/ 2 h 15"/>
                <a:gd name="T34" fmla="*/ 4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7" y="0"/>
                  </a:lnTo>
                  <a:lnTo>
                    <a:pt x="201" y="0"/>
                  </a:lnTo>
                  <a:lnTo>
                    <a:pt x="203" y="2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5" y="11"/>
                  </a:lnTo>
                  <a:lnTo>
                    <a:pt x="203" y="13"/>
                  </a:lnTo>
                  <a:lnTo>
                    <a:pt x="201" y="14"/>
                  </a:lnTo>
                  <a:lnTo>
                    <a:pt x="197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Rectangle 912"/>
            <p:cNvSpPr>
              <a:spLocks noChangeArrowheads="1"/>
            </p:cNvSpPr>
            <p:nvPr/>
          </p:nvSpPr>
          <p:spPr bwMode="auto">
            <a:xfrm>
              <a:off x="6865144" y="4098926"/>
              <a:ext cx="239713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Rectangle 913"/>
            <p:cNvSpPr>
              <a:spLocks noChangeArrowheads="1"/>
            </p:cNvSpPr>
            <p:nvPr/>
          </p:nvSpPr>
          <p:spPr bwMode="auto">
            <a:xfrm>
              <a:off x="6887369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914"/>
            <p:cNvSpPr>
              <a:spLocks/>
            </p:cNvSpPr>
            <p:nvPr/>
          </p:nvSpPr>
          <p:spPr bwMode="auto">
            <a:xfrm>
              <a:off x="6822281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2 w 205"/>
                <a:gd name="T5" fmla="*/ 1 h 15"/>
                <a:gd name="T6" fmla="*/ 203 w 205"/>
                <a:gd name="T7" fmla="*/ 2 h 15"/>
                <a:gd name="T8" fmla="*/ 205 w 205"/>
                <a:gd name="T9" fmla="*/ 4 h 15"/>
                <a:gd name="T10" fmla="*/ 205 w 205"/>
                <a:gd name="T11" fmla="*/ 8 h 15"/>
                <a:gd name="T12" fmla="*/ 205 w 205"/>
                <a:gd name="T13" fmla="*/ 10 h 15"/>
                <a:gd name="T14" fmla="*/ 203 w 205"/>
                <a:gd name="T15" fmla="*/ 12 h 15"/>
                <a:gd name="T16" fmla="*/ 202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5 w 205"/>
                <a:gd name="T23" fmla="*/ 15 h 15"/>
                <a:gd name="T24" fmla="*/ 3 w 205"/>
                <a:gd name="T25" fmla="*/ 12 h 15"/>
                <a:gd name="T26" fmla="*/ 1 w 205"/>
                <a:gd name="T27" fmla="*/ 10 h 15"/>
                <a:gd name="T28" fmla="*/ 0 w 205"/>
                <a:gd name="T29" fmla="*/ 8 h 15"/>
                <a:gd name="T30" fmla="*/ 1 w 205"/>
                <a:gd name="T31" fmla="*/ 4 h 15"/>
                <a:gd name="T32" fmla="*/ 3 w 205"/>
                <a:gd name="T33" fmla="*/ 2 h 15"/>
                <a:gd name="T34" fmla="*/ 5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2" y="1"/>
                  </a:lnTo>
                  <a:lnTo>
                    <a:pt x="203" y="2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3" y="12"/>
                  </a:lnTo>
                  <a:lnTo>
                    <a:pt x="202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Rectangle 915"/>
            <p:cNvSpPr>
              <a:spLocks noChangeArrowheads="1"/>
            </p:cNvSpPr>
            <p:nvPr/>
          </p:nvSpPr>
          <p:spPr bwMode="auto">
            <a:xfrm>
              <a:off x="7241381" y="4098926"/>
              <a:ext cx="239713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Rectangle 916"/>
            <p:cNvSpPr>
              <a:spLocks noChangeArrowheads="1"/>
            </p:cNvSpPr>
            <p:nvPr/>
          </p:nvSpPr>
          <p:spPr bwMode="auto">
            <a:xfrm>
              <a:off x="7263606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917"/>
            <p:cNvSpPr>
              <a:spLocks/>
            </p:cNvSpPr>
            <p:nvPr/>
          </p:nvSpPr>
          <p:spPr bwMode="auto">
            <a:xfrm>
              <a:off x="7198519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1 h 15"/>
                <a:gd name="T6" fmla="*/ 202 w 205"/>
                <a:gd name="T7" fmla="*/ 2 h 15"/>
                <a:gd name="T8" fmla="*/ 203 w 205"/>
                <a:gd name="T9" fmla="*/ 4 h 15"/>
                <a:gd name="T10" fmla="*/ 205 w 205"/>
                <a:gd name="T11" fmla="*/ 8 h 15"/>
                <a:gd name="T12" fmla="*/ 203 w 205"/>
                <a:gd name="T13" fmla="*/ 10 h 15"/>
                <a:gd name="T14" fmla="*/ 202 w 205"/>
                <a:gd name="T15" fmla="*/ 12 h 15"/>
                <a:gd name="T16" fmla="*/ 200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3 w 205"/>
                <a:gd name="T23" fmla="*/ 15 h 15"/>
                <a:gd name="T24" fmla="*/ 2 w 205"/>
                <a:gd name="T25" fmla="*/ 12 h 15"/>
                <a:gd name="T26" fmla="*/ 0 w 205"/>
                <a:gd name="T27" fmla="*/ 10 h 15"/>
                <a:gd name="T28" fmla="*/ 0 w 205"/>
                <a:gd name="T29" fmla="*/ 8 h 15"/>
                <a:gd name="T30" fmla="*/ 0 w 205"/>
                <a:gd name="T31" fmla="*/ 4 h 15"/>
                <a:gd name="T32" fmla="*/ 2 w 205"/>
                <a:gd name="T33" fmla="*/ 2 h 15"/>
                <a:gd name="T34" fmla="*/ 3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1"/>
                  </a:lnTo>
                  <a:lnTo>
                    <a:pt x="202" y="2"/>
                  </a:lnTo>
                  <a:lnTo>
                    <a:pt x="203" y="4"/>
                  </a:lnTo>
                  <a:lnTo>
                    <a:pt x="205" y="8"/>
                  </a:lnTo>
                  <a:lnTo>
                    <a:pt x="203" y="10"/>
                  </a:lnTo>
                  <a:lnTo>
                    <a:pt x="202" y="12"/>
                  </a:lnTo>
                  <a:lnTo>
                    <a:pt x="200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Rectangle 918"/>
            <p:cNvSpPr>
              <a:spLocks noChangeArrowheads="1"/>
            </p:cNvSpPr>
            <p:nvPr/>
          </p:nvSpPr>
          <p:spPr bwMode="auto">
            <a:xfrm>
              <a:off x="7614444" y="4098926"/>
              <a:ext cx="241300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Rectangle 919"/>
            <p:cNvSpPr>
              <a:spLocks noChangeArrowheads="1"/>
            </p:cNvSpPr>
            <p:nvPr/>
          </p:nvSpPr>
          <p:spPr bwMode="auto">
            <a:xfrm>
              <a:off x="7638256" y="4124326"/>
              <a:ext cx="193675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920"/>
            <p:cNvSpPr>
              <a:spLocks/>
            </p:cNvSpPr>
            <p:nvPr/>
          </p:nvSpPr>
          <p:spPr bwMode="auto">
            <a:xfrm>
              <a:off x="7571581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1 w 205"/>
                <a:gd name="T5" fmla="*/ 1 h 15"/>
                <a:gd name="T6" fmla="*/ 204 w 205"/>
                <a:gd name="T7" fmla="*/ 2 h 15"/>
                <a:gd name="T8" fmla="*/ 205 w 205"/>
                <a:gd name="T9" fmla="*/ 4 h 15"/>
                <a:gd name="T10" fmla="*/ 205 w 205"/>
                <a:gd name="T11" fmla="*/ 8 h 15"/>
                <a:gd name="T12" fmla="*/ 205 w 205"/>
                <a:gd name="T13" fmla="*/ 10 h 15"/>
                <a:gd name="T14" fmla="*/ 204 w 205"/>
                <a:gd name="T15" fmla="*/ 12 h 15"/>
                <a:gd name="T16" fmla="*/ 201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5 w 205"/>
                <a:gd name="T23" fmla="*/ 15 h 15"/>
                <a:gd name="T24" fmla="*/ 2 w 205"/>
                <a:gd name="T25" fmla="*/ 12 h 15"/>
                <a:gd name="T26" fmla="*/ 1 w 205"/>
                <a:gd name="T27" fmla="*/ 10 h 15"/>
                <a:gd name="T28" fmla="*/ 0 w 205"/>
                <a:gd name="T29" fmla="*/ 8 h 15"/>
                <a:gd name="T30" fmla="*/ 1 w 205"/>
                <a:gd name="T31" fmla="*/ 4 h 15"/>
                <a:gd name="T32" fmla="*/ 2 w 205"/>
                <a:gd name="T33" fmla="*/ 2 h 15"/>
                <a:gd name="T34" fmla="*/ 5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1" y="1"/>
                  </a:lnTo>
                  <a:lnTo>
                    <a:pt x="204" y="2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4" y="12"/>
                  </a:lnTo>
                  <a:lnTo>
                    <a:pt x="201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921"/>
            <p:cNvSpPr>
              <a:spLocks noChangeArrowheads="1"/>
            </p:cNvSpPr>
            <p:nvPr/>
          </p:nvSpPr>
          <p:spPr bwMode="auto">
            <a:xfrm>
              <a:off x="6865144" y="4473576"/>
              <a:ext cx="239713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Rectangle 922"/>
            <p:cNvSpPr>
              <a:spLocks noChangeArrowheads="1"/>
            </p:cNvSpPr>
            <p:nvPr/>
          </p:nvSpPr>
          <p:spPr bwMode="auto">
            <a:xfrm>
              <a:off x="6887369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923"/>
            <p:cNvSpPr>
              <a:spLocks/>
            </p:cNvSpPr>
            <p:nvPr/>
          </p:nvSpPr>
          <p:spPr bwMode="auto">
            <a:xfrm>
              <a:off x="6822281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2 w 205"/>
                <a:gd name="T5" fmla="*/ 0 h 15"/>
                <a:gd name="T6" fmla="*/ 203 w 205"/>
                <a:gd name="T7" fmla="*/ 2 h 15"/>
                <a:gd name="T8" fmla="*/ 205 w 205"/>
                <a:gd name="T9" fmla="*/ 5 h 15"/>
                <a:gd name="T10" fmla="*/ 205 w 205"/>
                <a:gd name="T11" fmla="*/ 7 h 15"/>
                <a:gd name="T12" fmla="*/ 205 w 205"/>
                <a:gd name="T13" fmla="*/ 11 h 15"/>
                <a:gd name="T14" fmla="*/ 203 w 205"/>
                <a:gd name="T15" fmla="*/ 13 h 15"/>
                <a:gd name="T16" fmla="*/ 202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5 w 205"/>
                <a:gd name="T23" fmla="*/ 14 h 15"/>
                <a:gd name="T24" fmla="*/ 3 w 205"/>
                <a:gd name="T25" fmla="*/ 13 h 15"/>
                <a:gd name="T26" fmla="*/ 1 w 205"/>
                <a:gd name="T27" fmla="*/ 11 h 15"/>
                <a:gd name="T28" fmla="*/ 0 w 205"/>
                <a:gd name="T29" fmla="*/ 7 h 15"/>
                <a:gd name="T30" fmla="*/ 1 w 205"/>
                <a:gd name="T31" fmla="*/ 5 h 15"/>
                <a:gd name="T32" fmla="*/ 3 w 205"/>
                <a:gd name="T33" fmla="*/ 2 h 15"/>
                <a:gd name="T34" fmla="*/ 5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2" y="0"/>
                  </a:lnTo>
                  <a:lnTo>
                    <a:pt x="203" y="2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5" y="11"/>
                  </a:lnTo>
                  <a:lnTo>
                    <a:pt x="203" y="13"/>
                  </a:lnTo>
                  <a:lnTo>
                    <a:pt x="202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Rectangle 924"/>
            <p:cNvSpPr>
              <a:spLocks noChangeArrowheads="1"/>
            </p:cNvSpPr>
            <p:nvPr/>
          </p:nvSpPr>
          <p:spPr bwMode="auto">
            <a:xfrm>
              <a:off x="7241381" y="4473576"/>
              <a:ext cx="239713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Rectangle 925"/>
            <p:cNvSpPr>
              <a:spLocks noChangeArrowheads="1"/>
            </p:cNvSpPr>
            <p:nvPr/>
          </p:nvSpPr>
          <p:spPr bwMode="auto">
            <a:xfrm>
              <a:off x="7263606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926"/>
            <p:cNvSpPr>
              <a:spLocks/>
            </p:cNvSpPr>
            <p:nvPr/>
          </p:nvSpPr>
          <p:spPr bwMode="auto">
            <a:xfrm>
              <a:off x="7198519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0 h 15"/>
                <a:gd name="T6" fmla="*/ 202 w 205"/>
                <a:gd name="T7" fmla="*/ 2 h 15"/>
                <a:gd name="T8" fmla="*/ 203 w 205"/>
                <a:gd name="T9" fmla="*/ 5 h 15"/>
                <a:gd name="T10" fmla="*/ 205 w 205"/>
                <a:gd name="T11" fmla="*/ 7 h 15"/>
                <a:gd name="T12" fmla="*/ 203 w 205"/>
                <a:gd name="T13" fmla="*/ 11 h 15"/>
                <a:gd name="T14" fmla="*/ 202 w 205"/>
                <a:gd name="T15" fmla="*/ 13 h 15"/>
                <a:gd name="T16" fmla="*/ 200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3 w 205"/>
                <a:gd name="T23" fmla="*/ 14 h 15"/>
                <a:gd name="T24" fmla="*/ 2 w 205"/>
                <a:gd name="T25" fmla="*/ 13 h 15"/>
                <a:gd name="T26" fmla="*/ 0 w 205"/>
                <a:gd name="T27" fmla="*/ 11 h 15"/>
                <a:gd name="T28" fmla="*/ 0 w 205"/>
                <a:gd name="T29" fmla="*/ 7 h 15"/>
                <a:gd name="T30" fmla="*/ 0 w 205"/>
                <a:gd name="T31" fmla="*/ 5 h 15"/>
                <a:gd name="T32" fmla="*/ 2 w 205"/>
                <a:gd name="T33" fmla="*/ 2 h 15"/>
                <a:gd name="T34" fmla="*/ 3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5"/>
                  </a:lnTo>
                  <a:lnTo>
                    <a:pt x="205" y="7"/>
                  </a:lnTo>
                  <a:lnTo>
                    <a:pt x="203" y="11"/>
                  </a:lnTo>
                  <a:lnTo>
                    <a:pt x="202" y="13"/>
                  </a:lnTo>
                  <a:lnTo>
                    <a:pt x="200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Rectangle 927"/>
            <p:cNvSpPr>
              <a:spLocks noChangeArrowheads="1"/>
            </p:cNvSpPr>
            <p:nvPr/>
          </p:nvSpPr>
          <p:spPr bwMode="auto">
            <a:xfrm>
              <a:off x="7614444" y="4473576"/>
              <a:ext cx="241300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Rectangle 928"/>
            <p:cNvSpPr>
              <a:spLocks noChangeArrowheads="1"/>
            </p:cNvSpPr>
            <p:nvPr/>
          </p:nvSpPr>
          <p:spPr bwMode="auto">
            <a:xfrm>
              <a:off x="7638256" y="4498976"/>
              <a:ext cx="193675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929"/>
            <p:cNvSpPr>
              <a:spLocks/>
            </p:cNvSpPr>
            <p:nvPr/>
          </p:nvSpPr>
          <p:spPr bwMode="auto">
            <a:xfrm>
              <a:off x="7571581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1 w 205"/>
                <a:gd name="T5" fmla="*/ 0 h 15"/>
                <a:gd name="T6" fmla="*/ 204 w 205"/>
                <a:gd name="T7" fmla="*/ 2 h 15"/>
                <a:gd name="T8" fmla="*/ 205 w 205"/>
                <a:gd name="T9" fmla="*/ 5 h 15"/>
                <a:gd name="T10" fmla="*/ 205 w 205"/>
                <a:gd name="T11" fmla="*/ 7 h 15"/>
                <a:gd name="T12" fmla="*/ 205 w 205"/>
                <a:gd name="T13" fmla="*/ 11 h 15"/>
                <a:gd name="T14" fmla="*/ 204 w 205"/>
                <a:gd name="T15" fmla="*/ 13 h 15"/>
                <a:gd name="T16" fmla="*/ 201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5 w 205"/>
                <a:gd name="T23" fmla="*/ 14 h 15"/>
                <a:gd name="T24" fmla="*/ 2 w 205"/>
                <a:gd name="T25" fmla="*/ 13 h 15"/>
                <a:gd name="T26" fmla="*/ 1 w 205"/>
                <a:gd name="T27" fmla="*/ 11 h 15"/>
                <a:gd name="T28" fmla="*/ 0 w 205"/>
                <a:gd name="T29" fmla="*/ 7 h 15"/>
                <a:gd name="T30" fmla="*/ 1 w 205"/>
                <a:gd name="T31" fmla="*/ 5 h 15"/>
                <a:gd name="T32" fmla="*/ 2 w 205"/>
                <a:gd name="T33" fmla="*/ 2 h 15"/>
                <a:gd name="T34" fmla="*/ 5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1" y="0"/>
                  </a:lnTo>
                  <a:lnTo>
                    <a:pt x="204" y="2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5" y="11"/>
                  </a:lnTo>
                  <a:lnTo>
                    <a:pt x="204" y="13"/>
                  </a:lnTo>
                  <a:lnTo>
                    <a:pt x="201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Rectangle 930"/>
            <p:cNvSpPr>
              <a:spLocks noChangeArrowheads="1"/>
            </p:cNvSpPr>
            <p:nvPr/>
          </p:nvSpPr>
          <p:spPr bwMode="auto">
            <a:xfrm>
              <a:off x="5707856" y="2565401"/>
              <a:ext cx="906463" cy="66675"/>
            </a:xfrm>
            <a:prstGeom prst="rect">
              <a:avLst/>
            </a:prstGeom>
            <a:solidFill>
              <a:srgbClr val="27475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932"/>
            <p:cNvSpPr>
              <a:spLocks/>
            </p:cNvSpPr>
            <p:nvPr/>
          </p:nvSpPr>
          <p:spPr bwMode="auto">
            <a:xfrm>
              <a:off x="5703094" y="2305051"/>
              <a:ext cx="917575" cy="203200"/>
            </a:xfrm>
            <a:custGeom>
              <a:avLst/>
              <a:gdLst>
                <a:gd name="T0" fmla="*/ 288 w 578"/>
                <a:gd name="T1" fmla="*/ 0 h 128"/>
                <a:gd name="T2" fmla="*/ 578 w 578"/>
                <a:gd name="T3" fmla="*/ 128 h 128"/>
                <a:gd name="T4" fmla="*/ 0 w 578"/>
                <a:gd name="T5" fmla="*/ 128 h 128"/>
                <a:gd name="T6" fmla="*/ 288 w 578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8" h="128">
                  <a:moveTo>
                    <a:pt x="288" y="0"/>
                  </a:moveTo>
                  <a:lnTo>
                    <a:pt x="578" y="128"/>
                  </a:lnTo>
                  <a:lnTo>
                    <a:pt x="0" y="12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2747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934"/>
            <p:cNvSpPr>
              <a:spLocks/>
            </p:cNvSpPr>
            <p:nvPr/>
          </p:nvSpPr>
          <p:spPr bwMode="auto">
            <a:xfrm>
              <a:off x="5644356" y="2508251"/>
              <a:ext cx="1035050" cy="57150"/>
            </a:xfrm>
            <a:custGeom>
              <a:avLst/>
              <a:gdLst>
                <a:gd name="T0" fmla="*/ 17 w 652"/>
                <a:gd name="T1" fmla="*/ 0 h 36"/>
                <a:gd name="T2" fmla="*/ 633 w 652"/>
                <a:gd name="T3" fmla="*/ 0 h 36"/>
                <a:gd name="T4" fmla="*/ 638 w 652"/>
                <a:gd name="T5" fmla="*/ 1 h 36"/>
                <a:gd name="T6" fmla="*/ 643 w 652"/>
                <a:gd name="T7" fmla="*/ 2 h 36"/>
                <a:gd name="T8" fmla="*/ 646 w 652"/>
                <a:gd name="T9" fmla="*/ 6 h 36"/>
                <a:gd name="T10" fmla="*/ 649 w 652"/>
                <a:gd name="T11" fmla="*/ 9 h 36"/>
                <a:gd name="T12" fmla="*/ 651 w 652"/>
                <a:gd name="T13" fmla="*/ 14 h 36"/>
                <a:gd name="T14" fmla="*/ 652 w 652"/>
                <a:gd name="T15" fmla="*/ 19 h 36"/>
                <a:gd name="T16" fmla="*/ 651 w 652"/>
                <a:gd name="T17" fmla="*/ 23 h 36"/>
                <a:gd name="T18" fmla="*/ 649 w 652"/>
                <a:gd name="T19" fmla="*/ 27 h 36"/>
                <a:gd name="T20" fmla="*/ 646 w 652"/>
                <a:gd name="T21" fmla="*/ 30 h 36"/>
                <a:gd name="T22" fmla="*/ 643 w 652"/>
                <a:gd name="T23" fmla="*/ 34 h 36"/>
                <a:gd name="T24" fmla="*/ 638 w 652"/>
                <a:gd name="T25" fmla="*/ 35 h 36"/>
                <a:gd name="T26" fmla="*/ 633 w 652"/>
                <a:gd name="T27" fmla="*/ 36 h 36"/>
                <a:gd name="T28" fmla="*/ 17 w 652"/>
                <a:gd name="T29" fmla="*/ 36 h 36"/>
                <a:gd name="T30" fmla="*/ 13 w 652"/>
                <a:gd name="T31" fmla="*/ 35 h 36"/>
                <a:gd name="T32" fmla="*/ 9 w 652"/>
                <a:gd name="T33" fmla="*/ 34 h 36"/>
                <a:gd name="T34" fmla="*/ 5 w 652"/>
                <a:gd name="T35" fmla="*/ 30 h 36"/>
                <a:gd name="T36" fmla="*/ 2 w 652"/>
                <a:gd name="T37" fmla="*/ 27 h 36"/>
                <a:gd name="T38" fmla="*/ 1 w 652"/>
                <a:gd name="T39" fmla="*/ 23 h 36"/>
                <a:gd name="T40" fmla="*/ 0 w 652"/>
                <a:gd name="T41" fmla="*/ 19 h 36"/>
                <a:gd name="T42" fmla="*/ 1 w 652"/>
                <a:gd name="T43" fmla="*/ 14 h 36"/>
                <a:gd name="T44" fmla="*/ 2 w 652"/>
                <a:gd name="T45" fmla="*/ 9 h 36"/>
                <a:gd name="T46" fmla="*/ 5 w 652"/>
                <a:gd name="T47" fmla="*/ 6 h 36"/>
                <a:gd name="T48" fmla="*/ 9 w 652"/>
                <a:gd name="T49" fmla="*/ 2 h 36"/>
                <a:gd name="T50" fmla="*/ 13 w 652"/>
                <a:gd name="T51" fmla="*/ 1 h 36"/>
                <a:gd name="T52" fmla="*/ 17 w 652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2" h="36">
                  <a:moveTo>
                    <a:pt x="17" y="0"/>
                  </a:moveTo>
                  <a:lnTo>
                    <a:pt x="633" y="0"/>
                  </a:lnTo>
                  <a:lnTo>
                    <a:pt x="638" y="1"/>
                  </a:lnTo>
                  <a:lnTo>
                    <a:pt x="643" y="2"/>
                  </a:lnTo>
                  <a:lnTo>
                    <a:pt x="646" y="6"/>
                  </a:lnTo>
                  <a:lnTo>
                    <a:pt x="649" y="9"/>
                  </a:lnTo>
                  <a:lnTo>
                    <a:pt x="651" y="14"/>
                  </a:lnTo>
                  <a:lnTo>
                    <a:pt x="652" y="19"/>
                  </a:lnTo>
                  <a:lnTo>
                    <a:pt x="651" y="23"/>
                  </a:lnTo>
                  <a:lnTo>
                    <a:pt x="649" y="27"/>
                  </a:lnTo>
                  <a:lnTo>
                    <a:pt x="646" y="30"/>
                  </a:lnTo>
                  <a:lnTo>
                    <a:pt x="643" y="34"/>
                  </a:lnTo>
                  <a:lnTo>
                    <a:pt x="638" y="35"/>
                  </a:lnTo>
                  <a:lnTo>
                    <a:pt x="633" y="36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6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Rectangle 935"/>
            <p:cNvSpPr>
              <a:spLocks noChangeArrowheads="1"/>
            </p:cNvSpPr>
            <p:nvPr/>
          </p:nvSpPr>
          <p:spPr bwMode="auto">
            <a:xfrm>
              <a:off x="5833269" y="4303713"/>
              <a:ext cx="654050" cy="53816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Rectangle 936"/>
            <p:cNvSpPr>
              <a:spLocks noChangeArrowheads="1"/>
            </p:cNvSpPr>
            <p:nvPr/>
          </p:nvSpPr>
          <p:spPr bwMode="auto">
            <a:xfrm>
              <a:off x="6045994" y="3663951"/>
              <a:ext cx="231775" cy="2127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Rectangle 937"/>
            <p:cNvSpPr>
              <a:spLocks noChangeArrowheads="1"/>
            </p:cNvSpPr>
            <p:nvPr/>
          </p:nvSpPr>
          <p:spPr bwMode="auto">
            <a:xfrm>
              <a:off x="6069806" y="3686176"/>
              <a:ext cx="182563" cy="1666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Rectangle 938"/>
            <p:cNvSpPr>
              <a:spLocks noChangeArrowheads="1"/>
            </p:cNvSpPr>
            <p:nvPr/>
          </p:nvSpPr>
          <p:spPr bwMode="auto">
            <a:xfrm>
              <a:off x="5720556" y="3663951"/>
              <a:ext cx="231775" cy="2127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Rectangle 939"/>
            <p:cNvSpPr>
              <a:spLocks noChangeArrowheads="1"/>
            </p:cNvSpPr>
            <p:nvPr/>
          </p:nvSpPr>
          <p:spPr bwMode="auto">
            <a:xfrm>
              <a:off x="5745956" y="3686176"/>
              <a:ext cx="182563" cy="1666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Rectangle 940"/>
            <p:cNvSpPr>
              <a:spLocks noChangeArrowheads="1"/>
            </p:cNvSpPr>
            <p:nvPr/>
          </p:nvSpPr>
          <p:spPr bwMode="auto">
            <a:xfrm>
              <a:off x="6369844" y="3663951"/>
              <a:ext cx="231775" cy="2127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Rectangle 941"/>
            <p:cNvSpPr>
              <a:spLocks noChangeArrowheads="1"/>
            </p:cNvSpPr>
            <p:nvPr/>
          </p:nvSpPr>
          <p:spPr bwMode="auto">
            <a:xfrm>
              <a:off x="6395244" y="3686176"/>
              <a:ext cx="182563" cy="1666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Rectangle 942"/>
            <p:cNvSpPr>
              <a:spLocks noChangeArrowheads="1"/>
            </p:cNvSpPr>
            <p:nvPr/>
          </p:nvSpPr>
          <p:spPr bwMode="auto">
            <a:xfrm>
              <a:off x="6045994" y="3992563"/>
              <a:ext cx="231775" cy="2143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Rectangle 943"/>
            <p:cNvSpPr>
              <a:spLocks noChangeArrowheads="1"/>
            </p:cNvSpPr>
            <p:nvPr/>
          </p:nvSpPr>
          <p:spPr bwMode="auto">
            <a:xfrm>
              <a:off x="6069806" y="4017963"/>
              <a:ext cx="182563" cy="1651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Rectangle 944"/>
            <p:cNvSpPr>
              <a:spLocks noChangeArrowheads="1"/>
            </p:cNvSpPr>
            <p:nvPr/>
          </p:nvSpPr>
          <p:spPr bwMode="auto">
            <a:xfrm>
              <a:off x="5720556" y="3992563"/>
              <a:ext cx="231775" cy="2143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Rectangle 945"/>
            <p:cNvSpPr>
              <a:spLocks noChangeArrowheads="1"/>
            </p:cNvSpPr>
            <p:nvPr/>
          </p:nvSpPr>
          <p:spPr bwMode="auto">
            <a:xfrm>
              <a:off x="5745956" y="4017963"/>
              <a:ext cx="182563" cy="1651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Rectangle 946"/>
            <p:cNvSpPr>
              <a:spLocks noChangeArrowheads="1"/>
            </p:cNvSpPr>
            <p:nvPr/>
          </p:nvSpPr>
          <p:spPr bwMode="auto">
            <a:xfrm>
              <a:off x="6369844" y="3992563"/>
              <a:ext cx="231775" cy="2143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Rectangle 947"/>
            <p:cNvSpPr>
              <a:spLocks noChangeArrowheads="1"/>
            </p:cNvSpPr>
            <p:nvPr/>
          </p:nvSpPr>
          <p:spPr bwMode="auto">
            <a:xfrm>
              <a:off x="6395244" y="4017963"/>
              <a:ext cx="182563" cy="1651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948"/>
            <p:cNvSpPr>
              <a:spLocks/>
            </p:cNvSpPr>
            <p:nvPr/>
          </p:nvSpPr>
          <p:spPr bwMode="auto">
            <a:xfrm>
              <a:off x="6160294" y="3400426"/>
              <a:ext cx="95250" cy="188913"/>
            </a:xfrm>
            <a:custGeom>
              <a:avLst/>
              <a:gdLst>
                <a:gd name="T0" fmla="*/ 0 w 60"/>
                <a:gd name="T1" fmla="*/ 0 h 119"/>
                <a:gd name="T2" fmla="*/ 19 w 60"/>
                <a:gd name="T3" fmla="*/ 2 h 119"/>
                <a:gd name="T4" fmla="*/ 35 w 60"/>
                <a:gd name="T5" fmla="*/ 12 h 119"/>
                <a:gd name="T6" fmla="*/ 50 w 60"/>
                <a:gd name="T7" fmla="*/ 24 h 119"/>
                <a:gd name="T8" fmla="*/ 58 w 60"/>
                <a:gd name="T9" fmla="*/ 41 h 119"/>
                <a:gd name="T10" fmla="*/ 60 w 60"/>
                <a:gd name="T11" fmla="*/ 60 h 119"/>
                <a:gd name="T12" fmla="*/ 58 w 60"/>
                <a:gd name="T13" fmla="*/ 78 h 119"/>
                <a:gd name="T14" fmla="*/ 50 w 60"/>
                <a:gd name="T15" fmla="*/ 95 h 119"/>
                <a:gd name="T16" fmla="*/ 35 w 60"/>
                <a:gd name="T17" fmla="*/ 108 h 119"/>
                <a:gd name="T18" fmla="*/ 19 w 60"/>
                <a:gd name="T19" fmla="*/ 117 h 119"/>
                <a:gd name="T20" fmla="*/ 0 w 60"/>
                <a:gd name="T21" fmla="*/ 119 h 119"/>
                <a:gd name="T22" fmla="*/ 0 w 6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19">
                  <a:moveTo>
                    <a:pt x="0" y="0"/>
                  </a:moveTo>
                  <a:lnTo>
                    <a:pt x="19" y="2"/>
                  </a:lnTo>
                  <a:lnTo>
                    <a:pt x="35" y="12"/>
                  </a:lnTo>
                  <a:lnTo>
                    <a:pt x="50" y="24"/>
                  </a:lnTo>
                  <a:lnTo>
                    <a:pt x="58" y="41"/>
                  </a:lnTo>
                  <a:lnTo>
                    <a:pt x="60" y="60"/>
                  </a:lnTo>
                  <a:lnTo>
                    <a:pt x="58" y="78"/>
                  </a:lnTo>
                  <a:lnTo>
                    <a:pt x="50" y="95"/>
                  </a:lnTo>
                  <a:lnTo>
                    <a:pt x="35" y="108"/>
                  </a:lnTo>
                  <a:lnTo>
                    <a:pt x="19" y="117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949"/>
            <p:cNvSpPr>
              <a:spLocks/>
            </p:cNvSpPr>
            <p:nvPr/>
          </p:nvSpPr>
          <p:spPr bwMode="auto">
            <a:xfrm>
              <a:off x="6066631" y="3400426"/>
              <a:ext cx="93663" cy="188913"/>
            </a:xfrm>
            <a:custGeom>
              <a:avLst/>
              <a:gdLst>
                <a:gd name="T0" fmla="*/ 59 w 59"/>
                <a:gd name="T1" fmla="*/ 0 h 119"/>
                <a:gd name="T2" fmla="*/ 59 w 59"/>
                <a:gd name="T3" fmla="*/ 119 h 119"/>
                <a:gd name="T4" fmla="*/ 41 w 59"/>
                <a:gd name="T5" fmla="*/ 117 h 119"/>
                <a:gd name="T6" fmla="*/ 24 w 59"/>
                <a:gd name="T7" fmla="*/ 108 h 119"/>
                <a:gd name="T8" fmla="*/ 11 w 59"/>
                <a:gd name="T9" fmla="*/ 95 h 119"/>
                <a:gd name="T10" fmla="*/ 3 w 59"/>
                <a:gd name="T11" fmla="*/ 78 h 119"/>
                <a:gd name="T12" fmla="*/ 0 w 59"/>
                <a:gd name="T13" fmla="*/ 60 h 119"/>
                <a:gd name="T14" fmla="*/ 3 w 59"/>
                <a:gd name="T15" fmla="*/ 41 h 119"/>
                <a:gd name="T16" fmla="*/ 11 w 59"/>
                <a:gd name="T17" fmla="*/ 24 h 119"/>
                <a:gd name="T18" fmla="*/ 24 w 59"/>
                <a:gd name="T19" fmla="*/ 12 h 119"/>
                <a:gd name="T20" fmla="*/ 41 w 59"/>
                <a:gd name="T21" fmla="*/ 2 h 119"/>
                <a:gd name="T22" fmla="*/ 59 w 59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19">
                  <a:moveTo>
                    <a:pt x="59" y="0"/>
                  </a:moveTo>
                  <a:lnTo>
                    <a:pt x="59" y="119"/>
                  </a:lnTo>
                  <a:lnTo>
                    <a:pt x="41" y="117"/>
                  </a:lnTo>
                  <a:lnTo>
                    <a:pt x="24" y="108"/>
                  </a:lnTo>
                  <a:lnTo>
                    <a:pt x="11" y="95"/>
                  </a:lnTo>
                  <a:lnTo>
                    <a:pt x="3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Rectangle 950"/>
            <p:cNvSpPr>
              <a:spLocks noChangeArrowheads="1"/>
            </p:cNvSpPr>
            <p:nvPr/>
          </p:nvSpPr>
          <p:spPr bwMode="auto">
            <a:xfrm>
              <a:off x="5874544" y="4341813"/>
              <a:ext cx="573088" cy="500063"/>
            </a:xfrm>
            <a:prstGeom prst="rect">
              <a:avLst/>
            </a:prstGeom>
            <a:solidFill>
              <a:srgbClr val="031F3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Rectangle 951"/>
            <p:cNvSpPr>
              <a:spLocks noChangeArrowheads="1"/>
            </p:cNvSpPr>
            <p:nvPr/>
          </p:nvSpPr>
          <p:spPr bwMode="auto">
            <a:xfrm>
              <a:off x="6133306" y="4313238"/>
              <a:ext cx="57150" cy="52863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952"/>
            <p:cNvSpPr>
              <a:spLocks/>
            </p:cNvSpPr>
            <p:nvPr/>
          </p:nvSpPr>
          <p:spPr bwMode="auto">
            <a:xfrm>
              <a:off x="5939631" y="4456113"/>
              <a:ext cx="141288" cy="141288"/>
            </a:xfrm>
            <a:custGeom>
              <a:avLst/>
              <a:gdLst>
                <a:gd name="T0" fmla="*/ 45 w 89"/>
                <a:gd name="T1" fmla="*/ 0 h 89"/>
                <a:gd name="T2" fmla="*/ 62 w 89"/>
                <a:gd name="T3" fmla="*/ 3 h 89"/>
                <a:gd name="T4" fmla="*/ 76 w 89"/>
                <a:gd name="T5" fmla="*/ 13 h 89"/>
                <a:gd name="T6" fmla="*/ 86 w 89"/>
                <a:gd name="T7" fmla="*/ 27 h 89"/>
                <a:gd name="T8" fmla="*/ 89 w 89"/>
                <a:gd name="T9" fmla="*/ 44 h 89"/>
                <a:gd name="T10" fmla="*/ 86 w 89"/>
                <a:gd name="T11" fmla="*/ 61 h 89"/>
                <a:gd name="T12" fmla="*/ 76 w 89"/>
                <a:gd name="T13" fmla="*/ 75 h 89"/>
                <a:gd name="T14" fmla="*/ 62 w 89"/>
                <a:gd name="T15" fmla="*/ 85 h 89"/>
                <a:gd name="T16" fmla="*/ 45 w 89"/>
                <a:gd name="T17" fmla="*/ 89 h 89"/>
                <a:gd name="T18" fmla="*/ 27 w 89"/>
                <a:gd name="T19" fmla="*/ 85 h 89"/>
                <a:gd name="T20" fmla="*/ 13 w 89"/>
                <a:gd name="T21" fmla="*/ 75 h 89"/>
                <a:gd name="T22" fmla="*/ 4 w 89"/>
                <a:gd name="T23" fmla="*/ 61 h 89"/>
                <a:gd name="T24" fmla="*/ 0 w 89"/>
                <a:gd name="T25" fmla="*/ 44 h 89"/>
                <a:gd name="T26" fmla="*/ 4 w 89"/>
                <a:gd name="T27" fmla="*/ 27 h 89"/>
                <a:gd name="T28" fmla="*/ 13 w 89"/>
                <a:gd name="T29" fmla="*/ 13 h 89"/>
                <a:gd name="T30" fmla="*/ 27 w 89"/>
                <a:gd name="T31" fmla="*/ 3 h 89"/>
                <a:gd name="T32" fmla="*/ 45 w 89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45" y="0"/>
                  </a:moveTo>
                  <a:lnTo>
                    <a:pt x="62" y="3"/>
                  </a:lnTo>
                  <a:lnTo>
                    <a:pt x="76" y="13"/>
                  </a:lnTo>
                  <a:lnTo>
                    <a:pt x="86" y="27"/>
                  </a:lnTo>
                  <a:lnTo>
                    <a:pt x="89" y="44"/>
                  </a:lnTo>
                  <a:lnTo>
                    <a:pt x="86" y="61"/>
                  </a:lnTo>
                  <a:lnTo>
                    <a:pt x="76" y="75"/>
                  </a:lnTo>
                  <a:lnTo>
                    <a:pt x="62" y="85"/>
                  </a:lnTo>
                  <a:lnTo>
                    <a:pt x="45" y="89"/>
                  </a:lnTo>
                  <a:lnTo>
                    <a:pt x="27" y="85"/>
                  </a:lnTo>
                  <a:lnTo>
                    <a:pt x="13" y="75"/>
                  </a:lnTo>
                  <a:lnTo>
                    <a:pt x="4" y="61"/>
                  </a:lnTo>
                  <a:lnTo>
                    <a:pt x="0" y="44"/>
                  </a:lnTo>
                  <a:lnTo>
                    <a:pt x="4" y="27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953"/>
            <p:cNvSpPr>
              <a:spLocks/>
            </p:cNvSpPr>
            <p:nvPr/>
          </p:nvSpPr>
          <p:spPr bwMode="auto">
            <a:xfrm>
              <a:off x="6242844" y="4456113"/>
              <a:ext cx="141288" cy="141288"/>
            </a:xfrm>
            <a:custGeom>
              <a:avLst/>
              <a:gdLst>
                <a:gd name="T0" fmla="*/ 44 w 89"/>
                <a:gd name="T1" fmla="*/ 0 h 89"/>
                <a:gd name="T2" fmla="*/ 62 w 89"/>
                <a:gd name="T3" fmla="*/ 3 h 89"/>
                <a:gd name="T4" fmla="*/ 76 w 89"/>
                <a:gd name="T5" fmla="*/ 13 h 89"/>
                <a:gd name="T6" fmla="*/ 85 w 89"/>
                <a:gd name="T7" fmla="*/ 27 h 89"/>
                <a:gd name="T8" fmla="*/ 89 w 89"/>
                <a:gd name="T9" fmla="*/ 44 h 89"/>
                <a:gd name="T10" fmla="*/ 85 w 89"/>
                <a:gd name="T11" fmla="*/ 61 h 89"/>
                <a:gd name="T12" fmla="*/ 76 w 89"/>
                <a:gd name="T13" fmla="*/ 75 h 89"/>
                <a:gd name="T14" fmla="*/ 62 w 89"/>
                <a:gd name="T15" fmla="*/ 85 h 89"/>
                <a:gd name="T16" fmla="*/ 44 w 89"/>
                <a:gd name="T17" fmla="*/ 89 h 89"/>
                <a:gd name="T18" fmla="*/ 27 w 89"/>
                <a:gd name="T19" fmla="*/ 85 h 89"/>
                <a:gd name="T20" fmla="*/ 13 w 89"/>
                <a:gd name="T21" fmla="*/ 75 h 89"/>
                <a:gd name="T22" fmla="*/ 3 w 89"/>
                <a:gd name="T23" fmla="*/ 61 h 89"/>
                <a:gd name="T24" fmla="*/ 0 w 89"/>
                <a:gd name="T25" fmla="*/ 44 h 89"/>
                <a:gd name="T26" fmla="*/ 3 w 89"/>
                <a:gd name="T27" fmla="*/ 27 h 89"/>
                <a:gd name="T28" fmla="*/ 13 w 89"/>
                <a:gd name="T29" fmla="*/ 13 h 89"/>
                <a:gd name="T30" fmla="*/ 27 w 89"/>
                <a:gd name="T31" fmla="*/ 3 h 89"/>
                <a:gd name="T32" fmla="*/ 44 w 89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44" y="0"/>
                  </a:moveTo>
                  <a:lnTo>
                    <a:pt x="62" y="3"/>
                  </a:lnTo>
                  <a:lnTo>
                    <a:pt x="76" y="13"/>
                  </a:lnTo>
                  <a:lnTo>
                    <a:pt x="85" y="27"/>
                  </a:lnTo>
                  <a:lnTo>
                    <a:pt x="89" y="44"/>
                  </a:lnTo>
                  <a:lnTo>
                    <a:pt x="85" y="61"/>
                  </a:lnTo>
                  <a:lnTo>
                    <a:pt x="76" y="75"/>
                  </a:lnTo>
                  <a:lnTo>
                    <a:pt x="62" y="85"/>
                  </a:lnTo>
                  <a:lnTo>
                    <a:pt x="44" y="89"/>
                  </a:lnTo>
                  <a:lnTo>
                    <a:pt x="27" y="85"/>
                  </a:lnTo>
                  <a:lnTo>
                    <a:pt x="13" y="75"/>
                  </a:lnTo>
                  <a:lnTo>
                    <a:pt x="3" y="61"/>
                  </a:lnTo>
                  <a:lnTo>
                    <a:pt x="0" y="44"/>
                  </a:lnTo>
                  <a:lnTo>
                    <a:pt x="3" y="27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954"/>
            <p:cNvSpPr>
              <a:spLocks/>
            </p:cNvSpPr>
            <p:nvPr/>
          </p:nvSpPr>
          <p:spPr bwMode="auto">
            <a:xfrm>
              <a:off x="5080794" y="3216276"/>
              <a:ext cx="2160588" cy="661988"/>
            </a:xfrm>
            <a:custGeom>
              <a:avLst/>
              <a:gdLst>
                <a:gd name="T0" fmla="*/ 679 w 1361"/>
                <a:gd name="T1" fmla="*/ 0 h 417"/>
                <a:gd name="T2" fmla="*/ 680 w 1361"/>
                <a:gd name="T3" fmla="*/ 0 h 417"/>
                <a:gd name="T4" fmla="*/ 682 w 1361"/>
                <a:gd name="T5" fmla="*/ 0 h 417"/>
                <a:gd name="T6" fmla="*/ 683 w 1361"/>
                <a:gd name="T7" fmla="*/ 0 h 417"/>
                <a:gd name="T8" fmla="*/ 687 w 1361"/>
                <a:gd name="T9" fmla="*/ 0 h 417"/>
                <a:gd name="T10" fmla="*/ 692 w 1361"/>
                <a:gd name="T11" fmla="*/ 1 h 417"/>
                <a:gd name="T12" fmla="*/ 697 w 1361"/>
                <a:gd name="T13" fmla="*/ 3 h 417"/>
                <a:gd name="T14" fmla="*/ 1344 w 1361"/>
                <a:gd name="T15" fmla="*/ 356 h 417"/>
                <a:gd name="T16" fmla="*/ 1354 w 1361"/>
                <a:gd name="T17" fmla="*/ 364 h 417"/>
                <a:gd name="T18" fmla="*/ 1359 w 1361"/>
                <a:gd name="T19" fmla="*/ 375 h 417"/>
                <a:gd name="T20" fmla="*/ 1361 w 1361"/>
                <a:gd name="T21" fmla="*/ 387 h 417"/>
                <a:gd name="T22" fmla="*/ 1357 w 1361"/>
                <a:gd name="T23" fmla="*/ 399 h 417"/>
                <a:gd name="T24" fmla="*/ 1349 w 1361"/>
                <a:gd name="T25" fmla="*/ 410 h 417"/>
                <a:gd name="T26" fmla="*/ 1337 w 1361"/>
                <a:gd name="T27" fmla="*/ 416 h 417"/>
                <a:gd name="T28" fmla="*/ 1326 w 1361"/>
                <a:gd name="T29" fmla="*/ 417 h 417"/>
                <a:gd name="T30" fmla="*/ 1313 w 1361"/>
                <a:gd name="T31" fmla="*/ 412 h 417"/>
                <a:gd name="T32" fmla="*/ 680 w 1361"/>
                <a:gd name="T33" fmla="*/ 69 h 417"/>
                <a:gd name="T34" fmla="*/ 48 w 1361"/>
                <a:gd name="T35" fmla="*/ 412 h 417"/>
                <a:gd name="T36" fmla="*/ 36 w 1361"/>
                <a:gd name="T37" fmla="*/ 417 h 417"/>
                <a:gd name="T38" fmla="*/ 23 w 1361"/>
                <a:gd name="T39" fmla="*/ 416 h 417"/>
                <a:gd name="T40" fmla="*/ 13 w 1361"/>
                <a:gd name="T41" fmla="*/ 410 h 417"/>
                <a:gd name="T42" fmla="*/ 5 w 1361"/>
                <a:gd name="T43" fmla="*/ 399 h 417"/>
                <a:gd name="T44" fmla="*/ 0 w 1361"/>
                <a:gd name="T45" fmla="*/ 387 h 417"/>
                <a:gd name="T46" fmla="*/ 1 w 1361"/>
                <a:gd name="T47" fmla="*/ 375 h 417"/>
                <a:gd name="T48" fmla="*/ 7 w 1361"/>
                <a:gd name="T49" fmla="*/ 364 h 417"/>
                <a:gd name="T50" fmla="*/ 18 w 1361"/>
                <a:gd name="T51" fmla="*/ 356 h 417"/>
                <a:gd name="T52" fmla="*/ 664 w 1361"/>
                <a:gd name="T53" fmla="*/ 3 h 417"/>
                <a:gd name="T54" fmla="*/ 669 w 1361"/>
                <a:gd name="T55" fmla="*/ 1 h 417"/>
                <a:gd name="T56" fmla="*/ 673 w 1361"/>
                <a:gd name="T57" fmla="*/ 0 h 417"/>
                <a:gd name="T58" fmla="*/ 678 w 1361"/>
                <a:gd name="T59" fmla="*/ 0 h 417"/>
                <a:gd name="T60" fmla="*/ 679 w 1361"/>
                <a:gd name="T61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1" h="417">
                  <a:moveTo>
                    <a:pt x="679" y="0"/>
                  </a:moveTo>
                  <a:lnTo>
                    <a:pt x="680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7" y="0"/>
                  </a:lnTo>
                  <a:lnTo>
                    <a:pt x="692" y="1"/>
                  </a:lnTo>
                  <a:lnTo>
                    <a:pt x="697" y="3"/>
                  </a:lnTo>
                  <a:lnTo>
                    <a:pt x="1344" y="356"/>
                  </a:lnTo>
                  <a:lnTo>
                    <a:pt x="1354" y="364"/>
                  </a:lnTo>
                  <a:lnTo>
                    <a:pt x="1359" y="375"/>
                  </a:lnTo>
                  <a:lnTo>
                    <a:pt x="1361" y="387"/>
                  </a:lnTo>
                  <a:lnTo>
                    <a:pt x="1357" y="399"/>
                  </a:lnTo>
                  <a:lnTo>
                    <a:pt x="1349" y="410"/>
                  </a:lnTo>
                  <a:lnTo>
                    <a:pt x="1337" y="416"/>
                  </a:lnTo>
                  <a:lnTo>
                    <a:pt x="1326" y="417"/>
                  </a:lnTo>
                  <a:lnTo>
                    <a:pt x="1313" y="412"/>
                  </a:lnTo>
                  <a:lnTo>
                    <a:pt x="680" y="69"/>
                  </a:lnTo>
                  <a:lnTo>
                    <a:pt x="48" y="412"/>
                  </a:lnTo>
                  <a:lnTo>
                    <a:pt x="36" y="417"/>
                  </a:lnTo>
                  <a:lnTo>
                    <a:pt x="23" y="416"/>
                  </a:lnTo>
                  <a:lnTo>
                    <a:pt x="13" y="410"/>
                  </a:lnTo>
                  <a:lnTo>
                    <a:pt x="5" y="399"/>
                  </a:lnTo>
                  <a:lnTo>
                    <a:pt x="0" y="387"/>
                  </a:lnTo>
                  <a:lnTo>
                    <a:pt x="1" y="375"/>
                  </a:lnTo>
                  <a:lnTo>
                    <a:pt x="7" y="364"/>
                  </a:lnTo>
                  <a:lnTo>
                    <a:pt x="18" y="356"/>
                  </a:lnTo>
                  <a:lnTo>
                    <a:pt x="664" y="3"/>
                  </a:lnTo>
                  <a:lnTo>
                    <a:pt x="669" y="1"/>
                  </a:lnTo>
                  <a:lnTo>
                    <a:pt x="673" y="0"/>
                  </a:lnTo>
                  <a:lnTo>
                    <a:pt x="678" y="0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2747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955"/>
            <p:cNvSpPr>
              <a:spLocks/>
            </p:cNvSpPr>
            <p:nvPr/>
          </p:nvSpPr>
          <p:spPr bwMode="auto">
            <a:xfrm>
              <a:off x="5823744" y="3181351"/>
              <a:ext cx="673100" cy="206375"/>
            </a:xfrm>
            <a:custGeom>
              <a:avLst/>
              <a:gdLst>
                <a:gd name="T0" fmla="*/ 212 w 424"/>
                <a:gd name="T1" fmla="*/ 0 h 130"/>
                <a:gd name="T2" fmla="*/ 214 w 424"/>
                <a:gd name="T3" fmla="*/ 0 h 130"/>
                <a:gd name="T4" fmla="*/ 216 w 424"/>
                <a:gd name="T5" fmla="*/ 0 h 130"/>
                <a:gd name="T6" fmla="*/ 218 w 424"/>
                <a:gd name="T7" fmla="*/ 1 h 130"/>
                <a:gd name="T8" fmla="*/ 420 w 424"/>
                <a:gd name="T9" fmla="*/ 110 h 130"/>
                <a:gd name="T10" fmla="*/ 422 w 424"/>
                <a:gd name="T11" fmla="*/ 112 h 130"/>
                <a:gd name="T12" fmla="*/ 423 w 424"/>
                <a:gd name="T13" fmla="*/ 114 h 130"/>
                <a:gd name="T14" fmla="*/ 424 w 424"/>
                <a:gd name="T15" fmla="*/ 118 h 130"/>
                <a:gd name="T16" fmla="*/ 424 w 424"/>
                <a:gd name="T17" fmla="*/ 121 h 130"/>
                <a:gd name="T18" fmla="*/ 423 w 424"/>
                <a:gd name="T19" fmla="*/ 124 h 130"/>
                <a:gd name="T20" fmla="*/ 422 w 424"/>
                <a:gd name="T21" fmla="*/ 126 h 130"/>
                <a:gd name="T22" fmla="*/ 418 w 424"/>
                <a:gd name="T23" fmla="*/ 128 h 130"/>
                <a:gd name="T24" fmla="*/ 416 w 424"/>
                <a:gd name="T25" fmla="*/ 130 h 130"/>
                <a:gd name="T26" fmla="*/ 413 w 424"/>
                <a:gd name="T27" fmla="*/ 130 h 130"/>
                <a:gd name="T28" fmla="*/ 409 w 424"/>
                <a:gd name="T29" fmla="*/ 128 h 130"/>
                <a:gd name="T30" fmla="*/ 212 w 424"/>
                <a:gd name="T31" fmla="*/ 21 h 130"/>
                <a:gd name="T32" fmla="*/ 16 w 424"/>
                <a:gd name="T33" fmla="*/ 128 h 130"/>
                <a:gd name="T34" fmla="*/ 12 w 424"/>
                <a:gd name="T35" fmla="*/ 130 h 130"/>
                <a:gd name="T36" fmla="*/ 10 w 424"/>
                <a:gd name="T37" fmla="*/ 130 h 130"/>
                <a:gd name="T38" fmla="*/ 6 w 424"/>
                <a:gd name="T39" fmla="*/ 128 h 130"/>
                <a:gd name="T40" fmla="*/ 4 w 424"/>
                <a:gd name="T41" fmla="*/ 126 h 130"/>
                <a:gd name="T42" fmla="*/ 2 w 424"/>
                <a:gd name="T43" fmla="*/ 124 h 130"/>
                <a:gd name="T44" fmla="*/ 0 w 424"/>
                <a:gd name="T45" fmla="*/ 121 h 130"/>
                <a:gd name="T46" fmla="*/ 0 w 424"/>
                <a:gd name="T47" fmla="*/ 118 h 130"/>
                <a:gd name="T48" fmla="*/ 2 w 424"/>
                <a:gd name="T49" fmla="*/ 114 h 130"/>
                <a:gd name="T50" fmla="*/ 3 w 424"/>
                <a:gd name="T51" fmla="*/ 112 h 130"/>
                <a:gd name="T52" fmla="*/ 6 w 424"/>
                <a:gd name="T53" fmla="*/ 110 h 130"/>
                <a:gd name="T54" fmla="*/ 208 w 424"/>
                <a:gd name="T55" fmla="*/ 1 h 130"/>
                <a:gd name="T56" fmla="*/ 210 w 424"/>
                <a:gd name="T57" fmla="*/ 0 h 130"/>
                <a:gd name="T58" fmla="*/ 212 w 424"/>
                <a:gd name="T5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4" h="130">
                  <a:moveTo>
                    <a:pt x="212" y="0"/>
                  </a:moveTo>
                  <a:lnTo>
                    <a:pt x="214" y="0"/>
                  </a:lnTo>
                  <a:lnTo>
                    <a:pt x="216" y="0"/>
                  </a:lnTo>
                  <a:lnTo>
                    <a:pt x="218" y="1"/>
                  </a:lnTo>
                  <a:lnTo>
                    <a:pt x="420" y="110"/>
                  </a:lnTo>
                  <a:lnTo>
                    <a:pt x="422" y="112"/>
                  </a:lnTo>
                  <a:lnTo>
                    <a:pt x="423" y="114"/>
                  </a:lnTo>
                  <a:lnTo>
                    <a:pt x="424" y="118"/>
                  </a:lnTo>
                  <a:lnTo>
                    <a:pt x="424" y="121"/>
                  </a:lnTo>
                  <a:lnTo>
                    <a:pt x="423" y="124"/>
                  </a:lnTo>
                  <a:lnTo>
                    <a:pt x="422" y="126"/>
                  </a:lnTo>
                  <a:lnTo>
                    <a:pt x="418" y="128"/>
                  </a:lnTo>
                  <a:lnTo>
                    <a:pt x="416" y="130"/>
                  </a:lnTo>
                  <a:lnTo>
                    <a:pt x="413" y="130"/>
                  </a:lnTo>
                  <a:lnTo>
                    <a:pt x="409" y="128"/>
                  </a:lnTo>
                  <a:lnTo>
                    <a:pt x="212" y="21"/>
                  </a:lnTo>
                  <a:lnTo>
                    <a:pt x="16" y="128"/>
                  </a:lnTo>
                  <a:lnTo>
                    <a:pt x="12" y="130"/>
                  </a:lnTo>
                  <a:lnTo>
                    <a:pt x="10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2"/>
                  </a:lnTo>
                  <a:lnTo>
                    <a:pt x="6" y="110"/>
                  </a:lnTo>
                  <a:lnTo>
                    <a:pt x="208" y="1"/>
                  </a:lnTo>
                  <a:lnTo>
                    <a:pt x="21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956"/>
            <p:cNvSpPr>
              <a:spLocks/>
            </p:cNvSpPr>
            <p:nvPr/>
          </p:nvSpPr>
          <p:spPr bwMode="auto">
            <a:xfrm>
              <a:off x="5941219" y="2679701"/>
              <a:ext cx="439738" cy="436563"/>
            </a:xfrm>
            <a:custGeom>
              <a:avLst/>
              <a:gdLst>
                <a:gd name="T0" fmla="*/ 138 w 277"/>
                <a:gd name="T1" fmla="*/ 0 h 275"/>
                <a:gd name="T2" fmla="*/ 170 w 277"/>
                <a:gd name="T3" fmla="*/ 3 h 275"/>
                <a:gd name="T4" fmla="*/ 199 w 277"/>
                <a:gd name="T5" fmla="*/ 14 h 275"/>
                <a:gd name="T6" fmla="*/ 225 w 277"/>
                <a:gd name="T7" fmla="*/ 30 h 275"/>
                <a:gd name="T8" fmla="*/ 246 w 277"/>
                <a:gd name="T9" fmla="*/ 51 h 275"/>
                <a:gd name="T10" fmla="*/ 262 w 277"/>
                <a:gd name="T11" fmla="*/ 77 h 275"/>
                <a:gd name="T12" fmla="*/ 273 w 277"/>
                <a:gd name="T13" fmla="*/ 105 h 275"/>
                <a:gd name="T14" fmla="*/ 277 w 277"/>
                <a:gd name="T15" fmla="*/ 138 h 275"/>
                <a:gd name="T16" fmla="*/ 273 w 277"/>
                <a:gd name="T17" fmla="*/ 169 h 275"/>
                <a:gd name="T18" fmla="*/ 262 w 277"/>
                <a:gd name="T19" fmla="*/ 198 h 275"/>
                <a:gd name="T20" fmla="*/ 246 w 277"/>
                <a:gd name="T21" fmla="*/ 223 h 275"/>
                <a:gd name="T22" fmla="*/ 225 w 277"/>
                <a:gd name="T23" fmla="*/ 244 h 275"/>
                <a:gd name="T24" fmla="*/ 199 w 277"/>
                <a:gd name="T25" fmla="*/ 261 h 275"/>
                <a:gd name="T26" fmla="*/ 170 w 277"/>
                <a:gd name="T27" fmla="*/ 271 h 275"/>
                <a:gd name="T28" fmla="*/ 138 w 277"/>
                <a:gd name="T29" fmla="*/ 275 h 275"/>
                <a:gd name="T30" fmla="*/ 107 w 277"/>
                <a:gd name="T31" fmla="*/ 271 h 275"/>
                <a:gd name="T32" fmla="*/ 77 w 277"/>
                <a:gd name="T33" fmla="*/ 261 h 275"/>
                <a:gd name="T34" fmla="*/ 53 w 277"/>
                <a:gd name="T35" fmla="*/ 244 h 275"/>
                <a:gd name="T36" fmla="*/ 31 w 277"/>
                <a:gd name="T37" fmla="*/ 223 h 275"/>
                <a:gd name="T38" fmla="*/ 14 w 277"/>
                <a:gd name="T39" fmla="*/ 198 h 275"/>
                <a:gd name="T40" fmla="*/ 5 w 277"/>
                <a:gd name="T41" fmla="*/ 169 h 275"/>
                <a:gd name="T42" fmla="*/ 0 w 277"/>
                <a:gd name="T43" fmla="*/ 138 h 275"/>
                <a:gd name="T44" fmla="*/ 5 w 277"/>
                <a:gd name="T45" fmla="*/ 105 h 275"/>
                <a:gd name="T46" fmla="*/ 14 w 277"/>
                <a:gd name="T47" fmla="*/ 77 h 275"/>
                <a:gd name="T48" fmla="*/ 31 w 277"/>
                <a:gd name="T49" fmla="*/ 51 h 275"/>
                <a:gd name="T50" fmla="*/ 53 w 277"/>
                <a:gd name="T51" fmla="*/ 30 h 275"/>
                <a:gd name="T52" fmla="*/ 77 w 277"/>
                <a:gd name="T53" fmla="*/ 14 h 275"/>
                <a:gd name="T54" fmla="*/ 107 w 277"/>
                <a:gd name="T55" fmla="*/ 3 h 275"/>
                <a:gd name="T56" fmla="*/ 138 w 277"/>
                <a:gd name="T5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7" h="275">
                  <a:moveTo>
                    <a:pt x="138" y="0"/>
                  </a:moveTo>
                  <a:lnTo>
                    <a:pt x="170" y="3"/>
                  </a:lnTo>
                  <a:lnTo>
                    <a:pt x="199" y="14"/>
                  </a:lnTo>
                  <a:lnTo>
                    <a:pt x="225" y="30"/>
                  </a:lnTo>
                  <a:lnTo>
                    <a:pt x="246" y="51"/>
                  </a:lnTo>
                  <a:lnTo>
                    <a:pt x="262" y="77"/>
                  </a:lnTo>
                  <a:lnTo>
                    <a:pt x="273" y="105"/>
                  </a:lnTo>
                  <a:lnTo>
                    <a:pt x="277" y="138"/>
                  </a:lnTo>
                  <a:lnTo>
                    <a:pt x="273" y="169"/>
                  </a:lnTo>
                  <a:lnTo>
                    <a:pt x="262" y="198"/>
                  </a:lnTo>
                  <a:lnTo>
                    <a:pt x="246" y="223"/>
                  </a:lnTo>
                  <a:lnTo>
                    <a:pt x="225" y="244"/>
                  </a:lnTo>
                  <a:lnTo>
                    <a:pt x="199" y="261"/>
                  </a:lnTo>
                  <a:lnTo>
                    <a:pt x="170" y="271"/>
                  </a:lnTo>
                  <a:lnTo>
                    <a:pt x="138" y="275"/>
                  </a:lnTo>
                  <a:lnTo>
                    <a:pt x="107" y="271"/>
                  </a:lnTo>
                  <a:lnTo>
                    <a:pt x="77" y="261"/>
                  </a:lnTo>
                  <a:lnTo>
                    <a:pt x="53" y="244"/>
                  </a:lnTo>
                  <a:lnTo>
                    <a:pt x="31" y="223"/>
                  </a:lnTo>
                  <a:lnTo>
                    <a:pt x="14" y="198"/>
                  </a:lnTo>
                  <a:lnTo>
                    <a:pt x="5" y="169"/>
                  </a:lnTo>
                  <a:lnTo>
                    <a:pt x="0" y="138"/>
                  </a:lnTo>
                  <a:lnTo>
                    <a:pt x="5" y="105"/>
                  </a:lnTo>
                  <a:lnTo>
                    <a:pt x="14" y="77"/>
                  </a:lnTo>
                  <a:lnTo>
                    <a:pt x="31" y="51"/>
                  </a:lnTo>
                  <a:lnTo>
                    <a:pt x="53" y="30"/>
                  </a:lnTo>
                  <a:lnTo>
                    <a:pt x="77" y="14"/>
                  </a:lnTo>
                  <a:lnTo>
                    <a:pt x="107" y="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957"/>
            <p:cNvSpPr>
              <a:spLocks/>
            </p:cNvSpPr>
            <p:nvPr/>
          </p:nvSpPr>
          <p:spPr bwMode="auto">
            <a:xfrm>
              <a:off x="5985669" y="2722563"/>
              <a:ext cx="352425" cy="350838"/>
            </a:xfrm>
            <a:custGeom>
              <a:avLst/>
              <a:gdLst>
                <a:gd name="T0" fmla="*/ 110 w 222"/>
                <a:gd name="T1" fmla="*/ 0 h 221"/>
                <a:gd name="T2" fmla="*/ 136 w 222"/>
                <a:gd name="T3" fmla="*/ 3 h 221"/>
                <a:gd name="T4" fmla="*/ 160 w 222"/>
                <a:gd name="T5" fmla="*/ 11 h 221"/>
                <a:gd name="T6" fmla="*/ 179 w 222"/>
                <a:gd name="T7" fmla="*/ 24 h 221"/>
                <a:gd name="T8" fmla="*/ 197 w 222"/>
                <a:gd name="T9" fmla="*/ 41 h 221"/>
                <a:gd name="T10" fmla="*/ 210 w 222"/>
                <a:gd name="T11" fmla="*/ 62 h 221"/>
                <a:gd name="T12" fmla="*/ 218 w 222"/>
                <a:gd name="T13" fmla="*/ 85 h 221"/>
                <a:gd name="T14" fmla="*/ 222 w 222"/>
                <a:gd name="T15" fmla="*/ 111 h 221"/>
                <a:gd name="T16" fmla="*/ 218 w 222"/>
                <a:gd name="T17" fmla="*/ 135 h 221"/>
                <a:gd name="T18" fmla="*/ 210 w 222"/>
                <a:gd name="T19" fmla="*/ 159 h 221"/>
                <a:gd name="T20" fmla="*/ 197 w 222"/>
                <a:gd name="T21" fmla="*/ 180 h 221"/>
                <a:gd name="T22" fmla="*/ 179 w 222"/>
                <a:gd name="T23" fmla="*/ 196 h 221"/>
                <a:gd name="T24" fmla="*/ 160 w 222"/>
                <a:gd name="T25" fmla="*/ 209 h 221"/>
                <a:gd name="T26" fmla="*/ 136 w 222"/>
                <a:gd name="T27" fmla="*/ 217 h 221"/>
                <a:gd name="T28" fmla="*/ 110 w 222"/>
                <a:gd name="T29" fmla="*/ 221 h 221"/>
                <a:gd name="T30" fmla="*/ 86 w 222"/>
                <a:gd name="T31" fmla="*/ 217 h 221"/>
                <a:gd name="T32" fmla="*/ 62 w 222"/>
                <a:gd name="T33" fmla="*/ 209 h 221"/>
                <a:gd name="T34" fmla="*/ 41 w 222"/>
                <a:gd name="T35" fmla="*/ 196 h 221"/>
                <a:gd name="T36" fmla="*/ 25 w 222"/>
                <a:gd name="T37" fmla="*/ 180 h 221"/>
                <a:gd name="T38" fmla="*/ 11 w 222"/>
                <a:gd name="T39" fmla="*/ 159 h 221"/>
                <a:gd name="T40" fmla="*/ 3 w 222"/>
                <a:gd name="T41" fmla="*/ 135 h 221"/>
                <a:gd name="T42" fmla="*/ 0 w 222"/>
                <a:gd name="T43" fmla="*/ 111 h 221"/>
                <a:gd name="T44" fmla="*/ 3 w 222"/>
                <a:gd name="T45" fmla="*/ 85 h 221"/>
                <a:gd name="T46" fmla="*/ 11 w 222"/>
                <a:gd name="T47" fmla="*/ 62 h 221"/>
                <a:gd name="T48" fmla="*/ 25 w 222"/>
                <a:gd name="T49" fmla="*/ 41 h 221"/>
                <a:gd name="T50" fmla="*/ 41 w 222"/>
                <a:gd name="T51" fmla="*/ 24 h 221"/>
                <a:gd name="T52" fmla="*/ 62 w 222"/>
                <a:gd name="T53" fmla="*/ 11 h 221"/>
                <a:gd name="T54" fmla="*/ 86 w 222"/>
                <a:gd name="T55" fmla="*/ 3 h 221"/>
                <a:gd name="T56" fmla="*/ 110 w 222"/>
                <a:gd name="T5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1">
                  <a:moveTo>
                    <a:pt x="110" y="0"/>
                  </a:moveTo>
                  <a:lnTo>
                    <a:pt x="136" y="3"/>
                  </a:lnTo>
                  <a:lnTo>
                    <a:pt x="160" y="11"/>
                  </a:lnTo>
                  <a:lnTo>
                    <a:pt x="179" y="24"/>
                  </a:lnTo>
                  <a:lnTo>
                    <a:pt x="197" y="41"/>
                  </a:lnTo>
                  <a:lnTo>
                    <a:pt x="210" y="62"/>
                  </a:lnTo>
                  <a:lnTo>
                    <a:pt x="218" y="85"/>
                  </a:lnTo>
                  <a:lnTo>
                    <a:pt x="222" y="111"/>
                  </a:lnTo>
                  <a:lnTo>
                    <a:pt x="218" y="135"/>
                  </a:lnTo>
                  <a:lnTo>
                    <a:pt x="210" y="159"/>
                  </a:lnTo>
                  <a:lnTo>
                    <a:pt x="197" y="180"/>
                  </a:lnTo>
                  <a:lnTo>
                    <a:pt x="179" y="196"/>
                  </a:lnTo>
                  <a:lnTo>
                    <a:pt x="160" y="209"/>
                  </a:lnTo>
                  <a:lnTo>
                    <a:pt x="136" y="217"/>
                  </a:lnTo>
                  <a:lnTo>
                    <a:pt x="110" y="221"/>
                  </a:lnTo>
                  <a:lnTo>
                    <a:pt x="86" y="217"/>
                  </a:lnTo>
                  <a:lnTo>
                    <a:pt x="62" y="209"/>
                  </a:lnTo>
                  <a:lnTo>
                    <a:pt x="41" y="196"/>
                  </a:lnTo>
                  <a:lnTo>
                    <a:pt x="25" y="180"/>
                  </a:lnTo>
                  <a:lnTo>
                    <a:pt x="11" y="159"/>
                  </a:lnTo>
                  <a:lnTo>
                    <a:pt x="3" y="135"/>
                  </a:lnTo>
                  <a:lnTo>
                    <a:pt x="0" y="111"/>
                  </a:lnTo>
                  <a:lnTo>
                    <a:pt x="3" y="85"/>
                  </a:lnTo>
                  <a:lnTo>
                    <a:pt x="11" y="62"/>
                  </a:lnTo>
                  <a:lnTo>
                    <a:pt x="25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958"/>
            <p:cNvSpPr>
              <a:spLocks/>
            </p:cNvSpPr>
            <p:nvPr/>
          </p:nvSpPr>
          <p:spPr bwMode="auto">
            <a:xfrm>
              <a:off x="6153944" y="2801938"/>
              <a:ext cx="79375" cy="101600"/>
            </a:xfrm>
            <a:custGeom>
              <a:avLst/>
              <a:gdLst>
                <a:gd name="T0" fmla="*/ 50 w 50"/>
                <a:gd name="T1" fmla="*/ 0 h 64"/>
                <a:gd name="T2" fmla="*/ 49 w 50"/>
                <a:gd name="T3" fmla="*/ 0 h 64"/>
                <a:gd name="T4" fmla="*/ 50 w 50"/>
                <a:gd name="T5" fmla="*/ 0 h 64"/>
                <a:gd name="T6" fmla="*/ 49 w 50"/>
                <a:gd name="T7" fmla="*/ 1 h 64"/>
                <a:gd name="T8" fmla="*/ 16 w 50"/>
                <a:gd name="T9" fmla="*/ 64 h 64"/>
                <a:gd name="T10" fmla="*/ 8 w 50"/>
                <a:gd name="T11" fmla="*/ 58 h 64"/>
                <a:gd name="T12" fmla="*/ 8 w 50"/>
                <a:gd name="T13" fmla="*/ 58 h 64"/>
                <a:gd name="T14" fmla="*/ 0 w 50"/>
                <a:gd name="T15" fmla="*/ 53 h 64"/>
                <a:gd name="T16" fmla="*/ 49 w 50"/>
                <a:gd name="T17" fmla="*/ 1 h 64"/>
                <a:gd name="T18" fmla="*/ 50 w 50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4">
                  <a:moveTo>
                    <a:pt x="50" y="0"/>
                  </a:moveTo>
                  <a:lnTo>
                    <a:pt x="49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0" y="53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31F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959"/>
            <p:cNvSpPr>
              <a:spLocks/>
            </p:cNvSpPr>
            <p:nvPr/>
          </p:nvSpPr>
          <p:spPr bwMode="auto">
            <a:xfrm>
              <a:off x="6131719" y="2867026"/>
              <a:ext cx="60325" cy="61913"/>
            </a:xfrm>
            <a:custGeom>
              <a:avLst/>
              <a:gdLst>
                <a:gd name="T0" fmla="*/ 18 w 38"/>
                <a:gd name="T1" fmla="*/ 0 h 39"/>
                <a:gd name="T2" fmla="*/ 29 w 38"/>
                <a:gd name="T3" fmla="*/ 2 h 39"/>
                <a:gd name="T4" fmla="*/ 35 w 38"/>
                <a:gd name="T5" fmla="*/ 9 h 39"/>
                <a:gd name="T6" fmla="*/ 38 w 38"/>
                <a:gd name="T7" fmla="*/ 20 h 39"/>
                <a:gd name="T8" fmla="*/ 35 w 38"/>
                <a:gd name="T9" fmla="*/ 29 h 39"/>
                <a:gd name="T10" fmla="*/ 29 w 38"/>
                <a:gd name="T11" fmla="*/ 36 h 39"/>
                <a:gd name="T12" fmla="*/ 18 w 38"/>
                <a:gd name="T13" fmla="*/ 39 h 39"/>
                <a:gd name="T14" fmla="*/ 8 w 38"/>
                <a:gd name="T15" fmla="*/ 36 h 39"/>
                <a:gd name="T16" fmla="*/ 2 w 38"/>
                <a:gd name="T17" fmla="*/ 29 h 39"/>
                <a:gd name="T18" fmla="*/ 0 w 38"/>
                <a:gd name="T19" fmla="*/ 20 h 39"/>
                <a:gd name="T20" fmla="*/ 2 w 38"/>
                <a:gd name="T21" fmla="*/ 9 h 39"/>
                <a:gd name="T22" fmla="*/ 8 w 38"/>
                <a:gd name="T23" fmla="*/ 2 h 39"/>
                <a:gd name="T24" fmla="*/ 18 w 38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29" y="2"/>
                  </a:lnTo>
                  <a:lnTo>
                    <a:pt x="35" y="9"/>
                  </a:lnTo>
                  <a:lnTo>
                    <a:pt x="38" y="20"/>
                  </a:lnTo>
                  <a:lnTo>
                    <a:pt x="35" y="29"/>
                  </a:lnTo>
                  <a:lnTo>
                    <a:pt x="29" y="36"/>
                  </a:lnTo>
                  <a:lnTo>
                    <a:pt x="18" y="39"/>
                  </a:lnTo>
                  <a:lnTo>
                    <a:pt x="8" y="36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2" y="9"/>
                  </a:lnTo>
                  <a:lnTo>
                    <a:pt x="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31F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60"/>
            <p:cNvSpPr>
              <a:spLocks/>
            </p:cNvSpPr>
            <p:nvPr/>
          </p:nvSpPr>
          <p:spPr bwMode="auto">
            <a:xfrm>
              <a:off x="6006306" y="2879726"/>
              <a:ext cx="160338" cy="31750"/>
            </a:xfrm>
            <a:custGeom>
              <a:avLst/>
              <a:gdLst>
                <a:gd name="T0" fmla="*/ 101 w 101"/>
                <a:gd name="T1" fmla="*/ 0 h 20"/>
                <a:gd name="T2" fmla="*/ 101 w 101"/>
                <a:gd name="T3" fmla="*/ 11 h 20"/>
                <a:gd name="T4" fmla="*/ 101 w 101"/>
                <a:gd name="T5" fmla="*/ 11 h 20"/>
                <a:gd name="T6" fmla="*/ 101 w 101"/>
                <a:gd name="T7" fmla="*/ 20 h 20"/>
                <a:gd name="T8" fmla="*/ 1 w 101"/>
                <a:gd name="T9" fmla="*/ 13 h 20"/>
                <a:gd name="T10" fmla="*/ 0 w 101"/>
                <a:gd name="T11" fmla="*/ 13 h 20"/>
                <a:gd name="T12" fmla="*/ 0 w 101"/>
                <a:gd name="T13" fmla="*/ 13 h 20"/>
                <a:gd name="T14" fmla="*/ 0 w 101"/>
                <a:gd name="T15" fmla="*/ 13 h 20"/>
                <a:gd name="T16" fmla="*/ 1 w 101"/>
                <a:gd name="T17" fmla="*/ 13 h 20"/>
                <a:gd name="T18" fmla="*/ 101 w 10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0">
                  <a:moveTo>
                    <a:pt x="101" y="0"/>
                  </a:moveTo>
                  <a:lnTo>
                    <a:pt x="101" y="11"/>
                  </a:lnTo>
                  <a:lnTo>
                    <a:pt x="101" y="11"/>
                  </a:lnTo>
                  <a:lnTo>
                    <a:pt x="101" y="2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31F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61"/>
            <p:cNvSpPr>
              <a:spLocks/>
            </p:cNvSpPr>
            <p:nvPr/>
          </p:nvSpPr>
          <p:spPr bwMode="auto">
            <a:xfrm>
              <a:off x="6160294" y="321627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2A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117"/>
            <p:cNvSpPr>
              <a:spLocks/>
            </p:cNvSpPr>
            <p:nvPr/>
          </p:nvSpPr>
          <p:spPr bwMode="auto">
            <a:xfrm>
              <a:off x="6169819" y="2801939"/>
              <a:ext cx="63500" cy="84138"/>
            </a:xfrm>
            <a:custGeom>
              <a:avLst/>
              <a:gdLst>
                <a:gd name="T0" fmla="*/ 40 w 40"/>
                <a:gd name="T1" fmla="*/ 0 h 53"/>
                <a:gd name="T2" fmla="*/ 39 w 40"/>
                <a:gd name="T3" fmla="*/ 0 h 53"/>
                <a:gd name="T4" fmla="*/ 40 w 40"/>
                <a:gd name="T5" fmla="*/ 0 h 53"/>
                <a:gd name="T6" fmla="*/ 39 w 40"/>
                <a:gd name="T7" fmla="*/ 1 h 53"/>
                <a:gd name="T8" fmla="*/ 12 w 40"/>
                <a:gd name="T9" fmla="*/ 53 h 53"/>
                <a:gd name="T10" fmla="*/ 10 w 40"/>
                <a:gd name="T11" fmla="*/ 48 h 53"/>
                <a:gd name="T12" fmla="*/ 5 w 40"/>
                <a:gd name="T13" fmla="*/ 44 h 53"/>
                <a:gd name="T14" fmla="*/ 0 w 40"/>
                <a:gd name="T15" fmla="*/ 42 h 53"/>
                <a:gd name="T16" fmla="*/ 39 w 40"/>
                <a:gd name="T17" fmla="*/ 1 h 53"/>
                <a:gd name="T18" fmla="*/ 40 w 40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3">
                  <a:moveTo>
                    <a:pt x="40" y="0"/>
                  </a:moveTo>
                  <a:lnTo>
                    <a:pt x="39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12" y="53"/>
                  </a:lnTo>
                  <a:lnTo>
                    <a:pt x="10" y="48"/>
                  </a:lnTo>
                  <a:lnTo>
                    <a:pt x="5" y="44"/>
                  </a:lnTo>
                  <a:lnTo>
                    <a:pt x="0" y="42"/>
                  </a:lnTo>
                  <a:lnTo>
                    <a:pt x="39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8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118"/>
            <p:cNvSpPr>
              <a:spLocks/>
            </p:cNvSpPr>
            <p:nvPr/>
          </p:nvSpPr>
          <p:spPr bwMode="auto">
            <a:xfrm>
              <a:off x="6160294" y="2867026"/>
              <a:ext cx="31750" cy="61913"/>
            </a:xfrm>
            <a:custGeom>
              <a:avLst/>
              <a:gdLst>
                <a:gd name="T0" fmla="*/ 0 w 20"/>
                <a:gd name="T1" fmla="*/ 0 h 39"/>
                <a:gd name="T2" fmla="*/ 6 w 20"/>
                <a:gd name="T3" fmla="*/ 1 h 39"/>
                <a:gd name="T4" fmla="*/ 11 w 20"/>
                <a:gd name="T5" fmla="*/ 3 h 39"/>
                <a:gd name="T6" fmla="*/ 16 w 20"/>
                <a:gd name="T7" fmla="*/ 7 h 39"/>
                <a:gd name="T8" fmla="*/ 18 w 20"/>
                <a:gd name="T9" fmla="*/ 12 h 39"/>
                <a:gd name="T10" fmla="*/ 19 w 20"/>
                <a:gd name="T11" fmla="*/ 15 h 39"/>
                <a:gd name="T12" fmla="*/ 20 w 20"/>
                <a:gd name="T13" fmla="*/ 20 h 39"/>
                <a:gd name="T14" fmla="*/ 17 w 20"/>
                <a:gd name="T15" fmla="*/ 29 h 39"/>
                <a:gd name="T16" fmla="*/ 11 w 20"/>
                <a:gd name="T17" fmla="*/ 36 h 39"/>
                <a:gd name="T18" fmla="*/ 0 w 20"/>
                <a:gd name="T19" fmla="*/ 39 h 39"/>
                <a:gd name="T20" fmla="*/ 0 w 20"/>
                <a:gd name="T21" fmla="*/ 39 h 39"/>
                <a:gd name="T22" fmla="*/ 0 w 20"/>
                <a:gd name="T23" fmla="*/ 28 h 39"/>
                <a:gd name="T24" fmla="*/ 4 w 20"/>
                <a:gd name="T25" fmla="*/ 28 h 39"/>
                <a:gd name="T26" fmla="*/ 4 w 20"/>
                <a:gd name="T27" fmla="*/ 19 h 39"/>
                <a:gd name="T28" fmla="*/ 4 w 20"/>
                <a:gd name="T29" fmla="*/ 19 h 39"/>
                <a:gd name="T30" fmla="*/ 4 w 20"/>
                <a:gd name="T31" fmla="*/ 8 h 39"/>
                <a:gd name="T32" fmla="*/ 0 w 20"/>
                <a:gd name="T33" fmla="*/ 9 h 39"/>
                <a:gd name="T34" fmla="*/ 0 w 20"/>
                <a:gd name="T35" fmla="*/ 0 h 39"/>
                <a:gd name="T36" fmla="*/ 0 w 20"/>
                <a:gd name="T3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lnTo>
                    <a:pt x="6" y="1"/>
                  </a:lnTo>
                  <a:lnTo>
                    <a:pt x="11" y="3"/>
                  </a:lnTo>
                  <a:lnTo>
                    <a:pt x="16" y="7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20" y="20"/>
                  </a:lnTo>
                  <a:lnTo>
                    <a:pt x="17" y="29"/>
                  </a:lnTo>
                  <a:lnTo>
                    <a:pt x="11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8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119"/>
            <p:cNvSpPr>
              <a:spLocks/>
            </p:cNvSpPr>
            <p:nvPr/>
          </p:nvSpPr>
          <p:spPr bwMode="auto">
            <a:xfrm>
              <a:off x="6160294" y="2879726"/>
              <a:ext cx="6350" cy="31750"/>
            </a:xfrm>
            <a:custGeom>
              <a:avLst/>
              <a:gdLst>
                <a:gd name="T0" fmla="*/ 4 w 4"/>
                <a:gd name="T1" fmla="*/ 0 h 20"/>
                <a:gd name="T2" fmla="*/ 4 w 4"/>
                <a:gd name="T3" fmla="*/ 11 h 20"/>
                <a:gd name="T4" fmla="*/ 4 w 4"/>
                <a:gd name="T5" fmla="*/ 11 h 20"/>
                <a:gd name="T6" fmla="*/ 4 w 4"/>
                <a:gd name="T7" fmla="*/ 20 h 20"/>
                <a:gd name="T8" fmla="*/ 0 w 4"/>
                <a:gd name="T9" fmla="*/ 20 h 20"/>
                <a:gd name="T10" fmla="*/ 0 w 4"/>
                <a:gd name="T11" fmla="*/ 1 h 20"/>
                <a:gd name="T12" fmla="*/ 4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0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8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Rectangle 1124"/>
            <p:cNvSpPr>
              <a:spLocks noChangeArrowheads="1"/>
            </p:cNvSpPr>
            <p:nvPr/>
          </p:nvSpPr>
          <p:spPr bwMode="auto">
            <a:xfrm>
              <a:off x="4580731" y="412432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Rectangle 1125"/>
            <p:cNvSpPr>
              <a:spLocks noChangeArrowheads="1"/>
            </p:cNvSpPr>
            <p:nvPr/>
          </p:nvSpPr>
          <p:spPr bwMode="auto">
            <a:xfrm>
              <a:off x="5060156" y="4124326"/>
              <a:ext cx="1588" cy="231775"/>
            </a:xfrm>
            <a:prstGeom prst="rect">
              <a:avLst/>
            </a:prstGeom>
            <a:solidFill>
              <a:srgbClr val="ABDB9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Rectangle 1126"/>
            <p:cNvSpPr>
              <a:spLocks noChangeArrowheads="1"/>
            </p:cNvSpPr>
            <p:nvPr/>
          </p:nvSpPr>
          <p:spPr bwMode="auto">
            <a:xfrm>
              <a:off x="4956969" y="4124326"/>
              <a:ext cx="103188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Rectangle 1127"/>
            <p:cNvSpPr>
              <a:spLocks noChangeArrowheads="1"/>
            </p:cNvSpPr>
            <p:nvPr/>
          </p:nvSpPr>
          <p:spPr bwMode="auto">
            <a:xfrm>
              <a:off x="5330031" y="412432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Rectangle 1128"/>
            <p:cNvSpPr>
              <a:spLocks noChangeArrowheads="1"/>
            </p:cNvSpPr>
            <p:nvPr/>
          </p:nvSpPr>
          <p:spPr bwMode="auto">
            <a:xfrm>
              <a:off x="4580731" y="449897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Rectangle 1129"/>
            <p:cNvSpPr>
              <a:spLocks noChangeArrowheads="1"/>
            </p:cNvSpPr>
            <p:nvPr/>
          </p:nvSpPr>
          <p:spPr bwMode="auto">
            <a:xfrm>
              <a:off x="5060156" y="4498976"/>
              <a:ext cx="1588" cy="231775"/>
            </a:xfrm>
            <a:prstGeom prst="rect">
              <a:avLst/>
            </a:prstGeom>
            <a:solidFill>
              <a:srgbClr val="ABDB9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Rectangle 1130"/>
            <p:cNvSpPr>
              <a:spLocks noChangeArrowheads="1"/>
            </p:cNvSpPr>
            <p:nvPr/>
          </p:nvSpPr>
          <p:spPr bwMode="auto">
            <a:xfrm>
              <a:off x="4956969" y="4498976"/>
              <a:ext cx="103188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Rectangle 1131"/>
            <p:cNvSpPr>
              <a:spLocks noChangeArrowheads="1"/>
            </p:cNvSpPr>
            <p:nvPr/>
          </p:nvSpPr>
          <p:spPr bwMode="auto">
            <a:xfrm>
              <a:off x="5330031" y="449897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Rectangle 1132"/>
            <p:cNvSpPr>
              <a:spLocks noChangeArrowheads="1"/>
            </p:cNvSpPr>
            <p:nvPr/>
          </p:nvSpPr>
          <p:spPr bwMode="auto">
            <a:xfrm>
              <a:off x="6979444" y="4124326"/>
              <a:ext cx="103188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Rectangle 1133"/>
            <p:cNvSpPr>
              <a:spLocks noChangeArrowheads="1"/>
            </p:cNvSpPr>
            <p:nvPr/>
          </p:nvSpPr>
          <p:spPr bwMode="auto">
            <a:xfrm>
              <a:off x="7458869" y="4124326"/>
              <a:ext cx="1588" cy="231775"/>
            </a:xfrm>
            <a:prstGeom prst="rect">
              <a:avLst/>
            </a:prstGeom>
            <a:solidFill>
              <a:srgbClr val="ABDB9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Rectangle 1134"/>
            <p:cNvSpPr>
              <a:spLocks noChangeArrowheads="1"/>
            </p:cNvSpPr>
            <p:nvPr/>
          </p:nvSpPr>
          <p:spPr bwMode="auto">
            <a:xfrm>
              <a:off x="7354094" y="412432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Rectangle 1135"/>
            <p:cNvSpPr>
              <a:spLocks noChangeArrowheads="1"/>
            </p:cNvSpPr>
            <p:nvPr/>
          </p:nvSpPr>
          <p:spPr bwMode="auto">
            <a:xfrm>
              <a:off x="7727156" y="412432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Rectangle 1136"/>
            <p:cNvSpPr>
              <a:spLocks noChangeArrowheads="1"/>
            </p:cNvSpPr>
            <p:nvPr/>
          </p:nvSpPr>
          <p:spPr bwMode="auto">
            <a:xfrm>
              <a:off x="6979444" y="4498976"/>
              <a:ext cx="103188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Rectangle 1137"/>
            <p:cNvSpPr>
              <a:spLocks noChangeArrowheads="1"/>
            </p:cNvSpPr>
            <p:nvPr/>
          </p:nvSpPr>
          <p:spPr bwMode="auto">
            <a:xfrm>
              <a:off x="7458869" y="4498976"/>
              <a:ext cx="1588" cy="231775"/>
            </a:xfrm>
            <a:prstGeom prst="rect">
              <a:avLst/>
            </a:prstGeom>
            <a:solidFill>
              <a:srgbClr val="ABDB9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Rectangle 1138"/>
            <p:cNvSpPr>
              <a:spLocks noChangeArrowheads="1"/>
            </p:cNvSpPr>
            <p:nvPr/>
          </p:nvSpPr>
          <p:spPr bwMode="auto">
            <a:xfrm>
              <a:off x="7354094" y="449897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Rectangle 1139"/>
            <p:cNvSpPr>
              <a:spLocks noChangeArrowheads="1"/>
            </p:cNvSpPr>
            <p:nvPr/>
          </p:nvSpPr>
          <p:spPr bwMode="auto">
            <a:xfrm>
              <a:off x="7727156" y="449897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Rectangle 1140"/>
            <p:cNvSpPr>
              <a:spLocks noChangeArrowheads="1"/>
            </p:cNvSpPr>
            <p:nvPr/>
          </p:nvSpPr>
          <p:spPr bwMode="auto">
            <a:xfrm>
              <a:off x="5838031" y="3686176"/>
              <a:ext cx="90488" cy="166688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Rectangle 1141"/>
            <p:cNvSpPr>
              <a:spLocks noChangeArrowheads="1"/>
            </p:cNvSpPr>
            <p:nvPr/>
          </p:nvSpPr>
          <p:spPr bwMode="auto">
            <a:xfrm>
              <a:off x="6160294" y="3686176"/>
              <a:ext cx="92075" cy="166688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Rectangle 1142"/>
            <p:cNvSpPr>
              <a:spLocks noChangeArrowheads="1"/>
            </p:cNvSpPr>
            <p:nvPr/>
          </p:nvSpPr>
          <p:spPr bwMode="auto">
            <a:xfrm>
              <a:off x="6485731" y="3686176"/>
              <a:ext cx="92075" cy="166688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Rectangle 1143"/>
            <p:cNvSpPr>
              <a:spLocks noChangeArrowheads="1"/>
            </p:cNvSpPr>
            <p:nvPr/>
          </p:nvSpPr>
          <p:spPr bwMode="auto">
            <a:xfrm>
              <a:off x="5838031" y="4014789"/>
              <a:ext cx="90488" cy="3175"/>
            </a:xfrm>
            <a:prstGeom prst="rect">
              <a:avLst/>
            </a:prstGeom>
            <a:solidFill>
              <a:srgbClr val="CBC78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" name="Rectangle 1144"/>
            <p:cNvSpPr>
              <a:spLocks noChangeArrowheads="1"/>
            </p:cNvSpPr>
            <p:nvPr/>
          </p:nvSpPr>
          <p:spPr bwMode="auto">
            <a:xfrm>
              <a:off x="5838031" y="4017964"/>
              <a:ext cx="90488" cy="165100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Rectangle 1145"/>
            <p:cNvSpPr>
              <a:spLocks noChangeArrowheads="1"/>
            </p:cNvSpPr>
            <p:nvPr/>
          </p:nvSpPr>
          <p:spPr bwMode="auto">
            <a:xfrm>
              <a:off x="6160294" y="4014789"/>
              <a:ext cx="92075" cy="3175"/>
            </a:xfrm>
            <a:prstGeom prst="rect">
              <a:avLst/>
            </a:prstGeom>
            <a:solidFill>
              <a:srgbClr val="CBC78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Rectangle 1146"/>
            <p:cNvSpPr>
              <a:spLocks noChangeArrowheads="1"/>
            </p:cNvSpPr>
            <p:nvPr/>
          </p:nvSpPr>
          <p:spPr bwMode="auto">
            <a:xfrm>
              <a:off x="6160294" y="4017964"/>
              <a:ext cx="92075" cy="165100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Rectangle 1147"/>
            <p:cNvSpPr>
              <a:spLocks noChangeArrowheads="1"/>
            </p:cNvSpPr>
            <p:nvPr/>
          </p:nvSpPr>
          <p:spPr bwMode="auto">
            <a:xfrm>
              <a:off x="6485731" y="4014789"/>
              <a:ext cx="92075" cy="3175"/>
            </a:xfrm>
            <a:prstGeom prst="rect">
              <a:avLst/>
            </a:prstGeom>
            <a:solidFill>
              <a:srgbClr val="CBC78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Rectangle 1148"/>
            <p:cNvSpPr>
              <a:spLocks noChangeArrowheads="1"/>
            </p:cNvSpPr>
            <p:nvPr/>
          </p:nvSpPr>
          <p:spPr bwMode="auto">
            <a:xfrm>
              <a:off x="6485731" y="4017964"/>
              <a:ext cx="92075" cy="165100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49"/>
            <p:cNvSpPr>
              <a:spLocks/>
            </p:cNvSpPr>
            <p:nvPr/>
          </p:nvSpPr>
          <p:spPr bwMode="auto">
            <a:xfrm>
              <a:off x="6095206" y="1889126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58 w 82"/>
                <a:gd name="T3" fmla="*/ 4 h 82"/>
                <a:gd name="T4" fmla="*/ 71 w 82"/>
                <a:gd name="T5" fmla="*/ 13 h 82"/>
                <a:gd name="T6" fmla="*/ 79 w 82"/>
                <a:gd name="T7" fmla="*/ 26 h 82"/>
                <a:gd name="T8" fmla="*/ 82 w 82"/>
                <a:gd name="T9" fmla="*/ 41 h 82"/>
                <a:gd name="T10" fmla="*/ 79 w 82"/>
                <a:gd name="T11" fmla="*/ 58 h 82"/>
                <a:gd name="T12" fmla="*/ 71 w 82"/>
                <a:gd name="T13" fmla="*/ 70 h 82"/>
                <a:gd name="T14" fmla="*/ 58 w 82"/>
                <a:gd name="T15" fmla="*/ 80 h 82"/>
                <a:gd name="T16" fmla="*/ 41 w 82"/>
                <a:gd name="T17" fmla="*/ 82 h 82"/>
                <a:gd name="T18" fmla="*/ 26 w 82"/>
                <a:gd name="T19" fmla="*/ 80 h 82"/>
                <a:gd name="T20" fmla="*/ 12 w 82"/>
                <a:gd name="T21" fmla="*/ 70 h 82"/>
                <a:gd name="T22" fmla="*/ 4 w 82"/>
                <a:gd name="T23" fmla="*/ 58 h 82"/>
                <a:gd name="T24" fmla="*/ 0 w 82"/>
                <a:gd name="T25" fmla="*/ 41 h 82"/>
                <a:gd name="T26" fmla="*/ 4 w 82"/>
                <a:gd name="T27" fmla="*/ 26 h 82"/>
                <a:gd name="T28" fmla="*/ 12 w 82"/>
                <a:gd name="T29" fmla="*/ 13 h 82"/>
                <a:gd name="T30" fmla="*/ 26 w 82"/>
                <a:gd name="T31" fmla="*/ 4 h 82"/>
                <a:gd name="T32" fmla="*/ 41 w 82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58" y="4"/>
                  </a:lnTo>
                  <a:lnTo>
                    <a:pt x="71" y="13"/>
                  </a:lnTo>
                  <a:lnTo>
                    <a:pt x="79" y="26"/>
                  </a:lnTo>
                  <a:lnTo>
                    <a:pt x="82" y="41"/>
                  </a:lnTo>
                  <a:lnTo>
                    <a:pt x="79" y="58"/>
                  </a:lnTo>
                  <a:lnTo>
                    <a:pt x="71" y="70"/>
                  </a:lnTo>
                  <a:lnTo>
                    <a:pt x="58" y="80"/>
                  </a:lnTo>
                  <a:lnTo>
                    <a:pt x="41" y="82"/>
                  </a:lnTo>
                  <a:lnTo>
                    <a:pt x="26" y="80"/>
                  </a:lnTo>
                  <a:lnTo>
                    <a:pt x="12" y="70"/>
                  </a:lnTo>
                  <a:lnTo>
                    <a:pt x="4" y="58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2" y="13"/>
                  </a:lnTo>
                  <a:lnTo>
                    <a:pt x="26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5699672" y="4333420"/>
            <a:ext cx="601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이곳에 내용을 입력하세요</a:t>
            </a:r>
            <a:endParaRPr lang="ko-KR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8" name="그룹 257"/>
          <p:cNvGrpSpPr/>
          <p:nvPr/>
        </p:nvGrpSpPr>
        <p:grpSpPr>
          <a:xfrm>
            <a:off x="4838166" y="5411757"/>
            <a:ext cx="1723011" cy="1134121"/>
            <a:chOff x="699303" y="3792528"/>
            <a:chExt cx="2550512" cy="1528292"/>
          </a:xfrm>
        </p:grpSpPr>
        <p:sp>
          <p:nvSpPr>
            <p:cNvPr id="239" name="자유형 238"/>
            <p:cNvSpPr/>
            <p:nvPr/>
          </p:nvSpPr>
          <p:spPr>
            <a:xfrm>
              <a:off x="699303" y="3792528"/>
              <a:ext cx="2550512" cy="1528292"/>
            </a:xfrm>
            <a:custGeom>
              <a:avLst/>
              <a:gdLst>
                <a:gd name="connsiteX0" fmla="*/ 874065 w 2356569"/>
                <a:gd name="connsiteY0" fmla="*/ 0 h 1412080"/>
                <a:gd name="connsiteX1" fmla="*/ 2264327 w 2356569"/>
                <a:gd name="connsiteY1" fmla="*/ 0 h 1412080"/>
                <a:gd name="connsiteX2" fmla="*/ 2264327 w 2356569"/>
                <a:gd name="connsiteY2" fmla="*/ 25732 h 1412080"/>
                <a:gd name="connsiteX3" fmla="*/ 2264621 w 2356569"/>
                <a:gd name="connsiteY3" fmla="*/ 25435 h 1412080"/>
                <a:gd name="connsiteX4" fmla="*/ 2264621 w 2356569"/>
                <a:gd name="connsiteY4" fmla="*/ 147295 h 1412080"/>
                <a:gd name="connsiteX5" fmla="*/ 2264327 w 2356569"/>
                <a:gd name="connsiteY5" fmla="*/ 147592 h 1412080"/>
                <a:gd name="connsiteX6" fmla="*/ 2264327 w 2356569"/>
                <a:gd name="connsiteY6" fmla="*/ 176361 h 1412080"/>
                <a:gd name="connsiteX7" fmla="*/ 2248468 w 2356569"/>
                <a:gd name="connsiteY7" fmla="*/ 192220 h 1412080"/>
                <a:gd name="connsiteX8" fmla="*/ 2264327 w 2356569"/>
                <a:gd name="connsiteY8" fmla="*/ 192220 h 1412080"/>
                <a:gd name="connsiteX9" fmla="*/ 2264327 w 2356569"/>
                <a:gd name="connsiteY9" fmla="*/ 217865 h 1412080"/>
                <a:gd name="connsiteX10" fmla="*/ 2264622 w 2356569"/>
                <a:gd name="connsiteY10" fmla="*/ 217567 h 1412080"/>
                <a:gd name="connsiteX11" fmla="*/ 2264622 w 2356569"/>
                <a:gd name="connsiteY11" fmla="*/ 341780 h 1412080"/>
                <a:gd name="connsiteX12" fmla="*/ 2264327 w 2356569"/>
                <a:gd name="connsiteY12" fmla="*/ 342078 h 1412080"/>
                <a:gd name="connsiteX13" fmla="*/ 2264327 w 2356569"/>
                <a:gd name="connsiteY13" fmla="*/ 368581 h 1412080"/>
                <a:gd name="connsiteX14" fmla="*/ 2248469 w 2356569"/>
                <a:gd name="connsiteY14" fmla="*/ 384439 h 1412080"/>
                <a:gd name="connsiteX15" fmla="*/ 2264327 w 2356569"/>
                <a:gd name="connsiteY15" fmla="*/ 384439 h 1412080"/>
                <a:gd name="connsiteX16" fmla="*/ 2264327 w 2356569"/>
                <a:gd name="connsiteY16" fmla="*/ 403641 h 1412080"/>
                <a:gd name="connsiteX17" fmla="*/ 2269336 w 2356569"/>
                <a:gd name="connsiteY17" fmla="*/ 398580 h 1412080"/>
                <a:gd name="connsiteX18" fmla="*/ 2269336 w 2356569"/>
                <a:gd name="connsiteY18" fmla="*/ 545456 h 1412080"/>
                <a:gd name="connsiteX19" fmla="*/ 2264327 w 2356569"/>
                <a:gd name="connsiteY19" fmla="*/ 550517 h 1412080"/>
                <a:gd name="connsiteX20" fmla="*/ 2264327 w 2356569"/>
                <a:gd name="connsiteY20" fmla="*/ 560800 h 1412080"/>
                <a:gd name="connsiteX21" fmla="*/ 2243033 w 2356569"/>
                <a:gd name="connsiteY21" fmla="*/ 582094 h 1412080"/>
                <a:gd name="connsiteX22" fmla="*/ 2356569 w 2356569"/>
                <a:gd name="connsiteY22" fmla="*/ 582094 h 1412080"/>
                <a:gd name="connsiteX23" fmla="*/ 2356569 w 2356569"/>
                <a:gd name="connsiteY23" fmla="*/ 926455 h 1412080"/>
                <a:gd name="connsiteX24" fmla="*/ 1870944 w 2356569"/>
                <a:gd name="connsiteY24" fmla="*/ 1412080 h 1412080"/>
                <a:gd name="connsiteX25" fmla="*/ 0 w 2356569"/>
                <a:gd name="connsiteY25" fmla="*/ 1412080 h 1412080"/>
                <a:gd name="connsiteX26" fmla="*/ 0 w 2356569"/>
                <a:gd name="connsiteY26" fmla="*/ 1067719 h 1412080"/>
                <a:gd name="connsiteX27" fmla="*/ 390442 w 2356569"/>
                <a:gd name="connsiteY27" fmla="*/ 677277 h 1412080"/>
                <a:gd name="connsiteX28" fmla="*/ 390442 w 2356569"/>
                <a:gd name="connsiteY28" fmla="*/ 675843 h 1412080"/>
                <a:gd name="connsiteX29" fmla="*/ 406301 w 2356569"/>
                <a:gd name="connsiteY29" fmla="*/ 659984 h 1412080"/>
                <a:gd name="connsiteX30" fmla="*/ 390442 w 2356569"/>
                <a:gd name="connsiteY30" fmla="*/ 659984 h 1412080"/>
                <a:gd name="connsiteX31" fmla="*/ 390442 w 2356569"/>
                <a:gd name="connsiteY31" fmla="*/ 483623 h 141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56569" h="1412080">
                  <a:moveTo>
                    <a:pt x="874065" y="0"/>
                  </a:moveTo>
                  <a:lnTo>
                    <a:pt x="2264327" y="0"/>
                  </a:lnTo>
                  <a:lnTo>
                    <a:pt x="2264327" y="25732"/>
                  </a:lnTo>
                  <a:lnTo>
                    <a:pt x="2264621" y="25435"/>
                  </a:lnTo>
                  <a:lnTo>
                    <a:pt x="2264621" y="147295"/>
                  </a:lnTo>
                  <a:lnTo>
                    <a:pt x="2264327" y="147592"/>
                  </a:lnTo>
                  <a:lnTo>
                    <a:pt x="2264327" y="176361"/>
                  </a:lnTo>
                  <a:lnTo>
                    <a:pt x="2248468" y="192220"/>
                  </a:lnTo>
                  <a:lnTo>
                    <a:pt x="2264327" y="192220"/>
                  </a:lnTo>
                  <a:lnTo>
                    <a:pt x="2264327" y="217865"/>
                  </a:lnTo>
                  <a:lnTo>
                    <a:pt x="2264622" y="217567"/>
                  </a:lnTo>
                  <a:lnTo>
                    <a:pt x="2264622" y="341780"/>
                  </a:lnTo>
                  <a:lnTo>
                    <a:pt x="2264327" y="342078"/>
                  </a:lnTo>
                  <a:lnTo>
                    <a:pt x="2264327" y="368581"/>
                  </a:lnTo>
                  <a:lnTo>
                    <a:pt x="2248469" y="384439"/>
                  </a:lnTo>
                  <a:lnTo>
                    <a:pt x="2264327" y="384439"/>
                  </a:lnTo>
                  <a:lnTo>
                    <a:pt x="2264327" y="403641"/>
                  </a:lnTo>
                  <a:lnTo>
                    <a:pt x="2269336" y="398580"/>
                  </a:lnTo>
                  <a:lnTo>
                    <a:pt x="2269336" y="545456"/>
                  </a:lnTo>
                  <a:lnTo>
                    <a:pt x="2264327" y="550517"/>
                  </a:lnTo>
                  <a:lnTo>
                    <a:pt x="2264327" y="560800"/>
                  </a:lnTo>
                  <a:lnTo>
                    <a:pt x="2243033" y="582094"/>
                  </a:lnTo>
                  <a:lnTo>
                    <a:pt x="2356569" y="582094"/>
                  </a:lnTo>
                  <a:lnTo>
                    <a:pt x="2356569" y="926455"/>
                  </a:lnTo>
                  <a:lnTo>
                    <a:pt x="1870944" y="1412080"/>
                  </a:lnTo>
                  <a:lnTo>
                    <a:pt x="0" y="1412080"/>
                  </a:lnTo>
                  <a:lnTo>
                    <a:pt x="0" y="1067719"/>
                  </a:lnTo>
                  <a:lnTo>
                    <a:pt x="390442" y="677277"/>
                  </a:lnTo>
                  <a:lnTo>
                    <a:pt x="390442" y="675843"/>
                  </a:lnTo>
                  <a:lnTo>
                    <a:pt x="406301" y="659984"/>
                  </a:lnTo>
                  <a:lnTo>
                    <a:pt x="390442" y="659984"/>
                  </a:lnTo>
                  <a:lnTo>
                    <a:pt x="390442" y="483623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40" name="그룹 239"/>
            <p:cNvGrpSpPr/>
            <p:nvPr/>
          </p:nvGrpSpPr>
          <p:grpSpPr>
            <a:xfrm>
              <a:off x="816153" y="3870512"/>
              <a:ext cx="2356569" cy="1412080"/>
              <a:chOff x="1029945" y="4113251"/>
              <a:chExt cx="2356569" cy="1412080"/>
            </a:xfrm>
            <a:effectLst/>
          </p:grpSpPr>
          <p:sp>
            <p:nvSpPr>
              <p:cNvPr id="241" name="정육면체 240"/>
              <p:cNvSpPr/>
              <p:nvPr/>
            </p:nvSpPr>
            <p:spPr>
              <a:xfrm>
                <a:off x="1029945" y="4695345"/>
                <a:ext cx="2356569" cy="829986"/>
              </a:xfrm>
              <a:prstGeom prst="cube">
                <a:avLst>
                  <a:gd name="adj" fmla="val 58510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2" name="정육면체 241"/>
              <p:cNvSpPr/>
              <p:nvPr/>
            </p:nvSpPr>
            <p:spPr>
              <a:xfrm>
                <a:off x="1420387" y="4497690"/>
                <a:ext cx="1873885" cy="659984"/>
              </a:xfrm>
              <a:prstGeom prst="cube">
                <a:avLst>
                  <a:gd name="adj" fmla="val 73278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3" name="정육면체 242"/>
              <p:cNvSpPr/>
              <p:nvPr/>
            </p:nvSpPr>
            <p:spPr>
              <a:xfrm>
                <a:off x="1420387" y="4305471"/>
                <a:ext cx="1873885" cy="659984"/>
              </a:xfrm>
              <a:prstGeom prst="cube">
                <a:avLst>
                  <a:gd name="adj" fmla="val 7327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4" name="정육면체 243"/>
              <p:cNvSpPr/>
              <p:nvPr/>
            </p:nvSpPr>
            <p:spPr>
              <a:xfrm>
                <a:off x="1420387" y="4113251"/>
                <a:ext cx="1873885" cy="659984"/>
              </a:xfrm>
              <a:prstGeom prst="cube">
                <a:avLst>
                  <a:gd name="adj" fmla="val 7327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5" name="직사각형 15"/>
              <p:cNvSpPr/>
              <p:nvPr/>
            </p:nvSpPr>
            <p:spPr>
              <a:xfrm>
                <a:off x="2921728" y="4734149"/>
                <a:ext cx="461980" cy="740018"/>
              </a:xfrm>
              <a:custGeom>
                <a:avLst/>
                <a:gdLst>
                  <a:gd name="connsiteX0" fmla="*/ 0 w 1055893"/>
                  <a:gd name="connsiteY0" fmla="*/ 0 h 1654379"/>
                  <a:gd name="connsiteX1" fmla="*/ 1055893 w 1055893"/>
                  <a:gd name="connsiteY1" fmla="*/ 0 h 1654379"/>
                  <a:gd name="connsiteX2" fmla="*/ 1055893 w 1055893"/>
                  <a:gd name="connsiteY2" fmla="*/ 1654379 h 1654379"/>
                  <a:gd name="connsiteX3" fmla="*/ 0 w 1055893"/>
                  <a:gd name="connsiteY3" fmla="*/ 1654379 h 1654379"/>
                  <a:gd name="connsiteX4" fmla="*/ 0 w 1055893"/>
                  <a:gd name="connsiteY4" fmla="*/ 0 h 1654379"/>
                  <a:gd name="connsiteX0" fmla="*/ 0 w 1055893"/>
                  <a:gd name="connsiteY0" fmla="*/ 1077686 h 1654379"/>
                  <a:gd name="connsiteX1" fmla="*/ 1055893 w 1055893"/>
                  <a:gd name="connsiteY1" fmla="*/ 0 h 1654379"/>
                  <a:gd name="connsiteX2" fmla="*/ 1055893 w 1055893"/>
                  <a:gd name="connsiteY2" fmla="*/ 1654379 h 1654379"/>
                  <a:gd name="connsiteX3" fmla="*/ 0 w 1055893"/>
                  <a:gd name="connsiteY3" fmla="*/ 1654379 h 1654379"/>
                  <a:gd name="connsiteX4" fmla="*/ 0 w 1055893"/>
                  <a:gd name="connsiteY4" fmla="*/ 1077686 h 1654379"/>
                  <a:gd name="connsiteX0" fmla="*/ 0 w 1055893"/>
                  <a:gd name="connsiteY0" fmla="*/ 1077686 h 1654379"/>
                  <a:gd name="connsiteX1" fmla="*/ 1055893 w 1055893"/>
                  <a:gd name="connsiteY1" fmla="*/ 0 h 1654379"/>
                  <a:gd name="connsiteX2" fmla="*/ 990579 w 1055893"/>
                  <a:gd name="connsiteY2" fmla="*/ 1338694 h 1654379"/>
                  <a:gd name="connsiteX3" fmla="*/ 0 w 1055893"/>
                  <a:gd name="connsiteY3" fmla="*/ 1654379 h 1654379"/>
                  <a:gd name="connsiteX4" fmla="*/ 0 w 1055893"/>
                  <a:gd name="connsiteY4" fmla="*/ 1077686 h 1654379"/>
                  <a:gd name="connsiteX0" fmla="*/ 0 w 1055893"/>
                  <a:gd name="connsiteY0" fmla="*/ 1077686 h 1654379"/>
                  <a:gd name="connsiteX1" fmla="*/ 1055893 w 1055893"/>
                  <a:gd name="connsiteY1" fmla="*/ 0 h 1654379"/>
                  <a:gd name="connsiteX2" fmla="*/ 1055893 w 1055893"/>
                  <a:gd name="connsiteY2" fmla="*/ 576694 h 1654379"/>
                  <a:gd name="connsiteX3" fmla="*/ 0 w 1055893"/>
                  <a:gd name="connsiteY3" fmla="*/ 1654379 h 1654379"/>
                  <a:gd name="connsiteX4" fmla="*/ 0 w 1055893"/>
                  <a:gd name="connsiteY4" fmla="*/ 1077686 h 1654379"/>
                  <a:gd name="connsiteX0" fmla="*/ 0 w 1077665"/>
                  <a:gd name="connsiteY0" fmla="*/ 1077686 h 1654379"/>
                  <a:gd name="connsiteX1" fmla="*/ 1055893 w 1077665"/>
                  <a:gd name="connsiteY1" fmla="*/ 0 h 1654379"/>
                  <a:gd name="connsiteX2" fmla="*/ 1077665 w 1077665"/>
                  <a:gd name="connsiteY2" fmla="*/ 598466 h 1654379"/>
                  <a:gd name="connsiteX3" fmla="*/ 0 w 1077665"/>
                  <a:gd name="connsiteY3" fmla="*/ 1654379 h 1654379"/>
                  <a:gd name="connsiteX4" fmla="*/ 0 w 1077665"/>
                  <a:gd name="connsiteY4" fmla="*/ 1077686 h 1654379"/>
                  <a:gd name="connsiteX0" fmla="*/ 0 w 1055893"/>
                  <a:gd name="connsiteY0" fmla="*/ 1077686 h 1654379"/>
                  <a:gd name="connsiteX1" fmla="*/ 1055893 w 1055893"/>
                  <a:gd name="connsiteY1" fmla="*/ 0 h 1654379"/>
                  <a:gd name="connsiteX2" fmla="*/ 1045008 w 1055893"/>
                  <a:gd name="connsiteY2" fmla="*/ 620238 h 1654379"/>
                  <a:gd name="connsiteX3" fmla="*/ 0 w 1055893"/>
                  <a:gd name="connsiteY3" fmla="*/ 1654379 h 1654379"/>
                  <a:gd name="connsiteX4" fmla="*/ 0 w 1055893"/>
                  <a:gd name="connsiteY4" fmla="*/ 1077686 h 1654379"/>
                  <a:gd name="connsiteX0" fmla="*/ 0 w 1055893"/>
                  <a:gd name="connsiteY0" fmla="*/ 1077686 h 1654379"/>
                  <a:gd name="connsiteX1" fmla="*/ 1055893 w 1055893"/>
                  <a:gd name="connsiteY1" fmla="*/ 0 h 1654379"/>
                  <a:gd name="connsiteX2" fmla="*/ 1045008 w 1055893"/>
                  <a:gd name="connsiteY2" fmla="*/ 620238 h 1654379"/>
                  <a:gd name="connsiteX3" fmla="*/ 0 w 1055893"/>
                  <a:gd name="connsiteY3" fmla="*/ 1654379 h 1654379"/>
                  <a:gd name="connsiteX4" fmla="*/ 0 w 1055893"/>
                  <a:gd name="connsiteY4" fmla="*/ 1077686 h 1654379"/>
                  <a:gd name="connsiteX0" fmla="*/ 10886 w 1066779"/>
                  <a:gd name="connsiteY0" fmla="*/ 1077686 h 1708808"/>
                  <a:gd name="connsiteX1" fmla="*/ 1066779 w 1066779"/>
                  <a:gd name="connsiteY1" fmla="*/ 0 h 1708808"/>
                  <a:gd name="connsiteX2" fmla="*/ 1055894 w 1066779"/>
                  <a:gd name="connsiteY2" fmla="*/ 620238 h 1708808"/>
                  <a:gd name="connsiteX3" fmla="*/ 0 w 1066779"/>
                  <a:gd name="connsiteY3" fmla="*/ 1708808 h 1708808"/>
                  <a:gd name="connsiteX4" fmla="*/ 10886 w 1066779"/>
                  <a:gd name="connsiteY4" fmla="*/ 1077686 h 170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6779" h="1708808">
                    <a:moveTo>
                      <a:pt x="10886" y="1077686"/>
                    </a:moveTo>
                    <a:lnTo>
                      <a:pt x="1066779" y="0"/>
                    </a:lnTo>
                    <a:lnTo>
                      <a:pt x="1055894" y="620238"/>
                    </a:lnTo>
                    <a:lnTo>
                      <a:pt x="0" y="1708808"/>
                    </a:lnTo>
                    <a:lnTo>
                      <a:pt x="10886" y="107768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innerShdw blurRad="63500" dist="12700" dir="6720000">
                  <a:prstClr val="black">
                    <a:alpha val="5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6" name="직사각형 245"/>
              <p:cNvSpPr/>
              <p:nvPr/>
            </p:nvSpPr>
            <p:spPr>
              <a:xfrm>
                <a:off x="1587672" y="4605262"/>
                <a:ext cx="315850" cy="1601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7" name="직사각형 246"/>
              <p:cNvSpPr/>
              <p:nvPr/>
            </p:nvSpPr>
            <p:spPr>
              <a:xfrm>
                <a:off x="1587750" y="4794618"/>
                <a:ext cx="315850" cy="1648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8" name="직사각형 247"/>
              <p:cNvSpPr/>
              <p:nvPr/>
            </p:nvSpPr>
            <p:spPr>
              <a:xfrm>
                <a:off x="1587750" y="4983141"/>
                <a:ext cx="315850" cy="17166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" name="직사각형 248"/>
              <p:cNvSpPr/>
              <p:nvPr/>
            </p:nvSpPr>
            <p:spPr>
              <a:xfrm>
                <a:off x="1174822" y="5183664"/>
                <a:ext cx="44795" cy="3388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" name="직사각형 249"/>
              <p:cNvSpPr/>
              <p:nvPr/>
            </p:nvSpPr>
            <p:spPr>
              <a:xfrm>
                <a:off x="1335448" y="5183664"/>
                <a:ext cx="44795" cy="3388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" name="직사각형 250"/>
              <p:cNvSpPr/>
              <p:nvPr/>
            </p:nvSpPr>
            <p:spPr>
              <a:xfrm>
                <a:off x="1496074" y="5183664"/>
                <a:ext cx="44795" cy="3388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" name="직사각형 251"/>
              <p:cNvSpPr/>
              <p:nvPr/>
            </p:nvSpPr>
            <p:spPr>
              <a:xfrm>
                <a:off x="1656699" y="5183664"/>
                <a:ext cx="44795" cy="3388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직사각형 252"/>
              <p:cNvSpPr/>
              <p:nvPr/>
            </p:nvSpPr>
            <p:spPr>
              <a:xfrm>
                <a:off x="1817325" y="5183664"/>
                <a:ext cx="44795" cy="3388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평행 사변형 253"/>
              <p:cNvSpPr/>
              <p:nvPr/>
            </p:nvSpPr>
            <p:spPr>
              <a:xfrm rot="16200000" flipV="1">
                <a:off x="2753659" y="4587712"/>
                <a:ext cx="621502" cy="469741"/>
              </a:xfrm>
              <a:prstGeom prst="parallelogram">
                <a:avLst>
                  <a:gd name="adj" fmla="val 101040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12700" dir="6720000">
                  <a:prstClr val="black">
                    <a:alpha val="5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5" name="평행 사변형 254"/>
              <p:cNvSpPr/>
              <p:nvPr/>
            </p:nvSpPr>
            <p:spPr>
              <a:xfrm rot="16200000" flipV="1">
                <a:off x="2760277" y="4395367"/>
                <a:ext cx="598839" cy="469741"/>
              </a:xfrm>
              <a:prstGeom prst="parallelogram">
                <a:avLst>
                  <a:gd name="adj" fmla="val 101040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12700" dir="6720000">
                  <a:prstClr val="black">
                    <a:alpha val="5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6" name="평행 사변형 255"/>
              <p:cNvSpPr/>
              <p:nvPr/>
            </p:nvSpPr>
            <p:spPr>
              <a:xfrm rot="16200000" flipV="1">
                <a:off x="2761452" y="4202059"/>
                <a:ext cx="596486" cy="469741"/>
              </a:xfrm>
              <a:prstGeom prst="parallelogram">
                <a:avLst>
                  <a:gd name="adj" fmla="val 101040"/>
                </a:avLst>
              </a:prstGeom>
              <a:solidFill>
                <a:schemeClr val="tx1"/>
              </a:solidFill>
              <a:ln>
                <a:noFill/>
              </a:ln>
              <a:effectLst>
                <a:innerShdw blurRad="63500" dist="12700" dir="6720000">
                  <a:prstClr val="black">
                    <a:alpha val="5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" name="평행 사변형 256"/>
              <p:cNvSpPr/>
              <p:nvPr/>
            </p:nvSpPr>
            <p:spPr>
              <a:xfrm>
                <a:off x="1613526" y="4154715"/>
                <a:ext cx="662953" cy="374168"/>
              </a:xfrm>
              <a:prstGeom prst="parallelogram">
                <a:avLst>
                  <a:gd name="adj" fmla="val 94882"/>
                </a:avLst>
              </a:prstGeom>
              <a:solidFill>
                <a:schemeClr val="accent6">
                  <a:lumMod val="7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34" name="그룹 233"/>
          <p:cNvGrpSpPr/>
          <p:nvPr/>
        </p:nvGrpSpPr>
        <p:grpSpPr>
          <a:xfrm>
            <a:off x="11233656" y="5608317"/>
            <a:ext cx="781050" cy="871538"/>
            <a:chOff x="6134101" y="1562100"/>
            <a:chExt cx="781050" cy="871538"/>
          </a:xfrm>
        </p:grpSpPr>
        <p:sp>
          <p:nvSpPr>
            <p:cNvPr id="235" name="Freeform 4213"/>
            <p:cNvSpPr>
              <a:spLocks/>
            </p:cNvSpPr>
            <p:nvPr/>
          </p:nvSpPr>
          <p:spPr bwMode="auto">
            <a:xfrm>
              <a:off x="6134101" y="1562100"/>
              <a:ext cx="781050" cy="871538"/>
            </a:xfrm>
            <a:custGeom>
              <a:avLst/>
              <a:gdLst>
                <a:gd name="T0" fmla="*/ 167 w 492"/>
                <a:gd name="T1" fmla="*/ 7 h 549"/>
                <a:gd name="T2" fmla="*/ 188 w 492"/>
                <a:gd name="T3" fmla="*/ 20 h 549"/>
                <a:gd name="T4" fmla="*/ 222 w 492"/>
                <a:gd name="T5" fmla="*/ 50 h 549"/>
                <a:gd name="T6" fmla="*/ 258 w 492"/>
                <a:gd name="T7" fmla="*/ 100 h 549"/>
                <a:gd name="T8" fmla="*/ 292 w 492"/>
                <a:gd name="T9" fmla="*/ 123 h 549"/>
                <a:gd name="T10" fmla="*/ 326 w 492"/>
                <a:gd name="T11" fmla="*/ 118 h 549"/>
                <a:gd name="T12" fmla="*/ 390 w 492"/>
                <a:gd name="T13" fmla="*/ 135 h 549"/>
                <a:gd name="T14" fmla="*/ 443 w 492"/>
                <a:gd name="T15" fmla="*/ 182 h 549"/>
                <a:gd name="T16" fmla="*/ 480 w 492"/>
                <a:gd name="T17" fmla="*/ 250 h 549"/>
                <a:gd name="T18" fmla="*/ 491 w 492"/>
                <a:gd name="T19" fmla="*/ 292 h 549"/>
                <a:gd name="T20" fmla="*/ 489 w 492"/>
                <a:gd name="T21" fmla="*/ 350 h 549"/>
                <a:gd name="T22" fmla="*/ 470 w 492"/>
                <a:gd name="T23" fmla="*/ 415 h 549"/>
                <a:gd name="T24" fmla="*/ 432 w 492"/>
                <a:gd name="T25" fmla="*/ 476 h 549"/>
                <a:gd name="T26" fmla="*/ 381 w 492"/>
                <a:gd name="T27" fmla="*/ 521 h 549"/>
                <a:gd name="T28" fmla="*/ 324 w 492"/>
                <a:gd name="T29" fmla="*/ 545 h 549"/>
                <a:gd name="T30" fmla="*/ 296 w 492"/>
                <a:gd name="T31" fmla="*/ 549 h 549"/>
                <a:gd name="T32" fmla="*/ 246 w 492"/>
                <a:gd name="T33" fmla="*/ 538 h 549"/>
                <a:gd name="T34" fmla="*/ 196 w 492"/>
                <a:gd name="T35" fmla="*/ 549 h 549"/>
                <a:gd name="T36" fmla="*/ 132 w 492"/>
                <a:gd name="T37" fmla="*/ 533 h 549"/>
                <a:gd name="T38" fmla="*/ 74 w 492"/>
                <a:gd name="T39" fmla="*/ 490 h 549"/>
                <a:gd name="T40" fmla="*/ 28 w 492"/>
                <a:gd name="T41" fmla="*/ 428 h 549"/>
                <a:gd name="T42" fmla="*/ 4 w 492"/>
                <a:gd name="T43" fmla="*/ 355 h 549"/>
                <a:gd name="T44" fmla="*/ 1 w 492"/>
                <a:gd name="T45" fmla="*/ 292 h 549"/>
                <a:gd name="T46" fmla="*/ 11 w 492"/>
                <a:gd name="T47" fmla="*/ 250 h 549"/>
                <a:gd name="T48" fmla="*/ 48 w 492"/>
                <a:gd name="T49" fmla="*/ 182 h 549"/>
                <a:gd name="T50" fmla="*/ 102 w 492"/>
                <a:gd name="T51" fmla="*/ 135 h 549"/>
                <a:gd name="T52" fmla="*/ 165 w 492"/>
                <a:gd name="T53" fmla="*/ 118 h 549"/>
                <a:gd name="T54" fmla="*/ 165 w 492"/>
                <a:gd name="T55" fmla="*/ 116 h 549"/>
                <a:gd name="T56" fmla="*/ 161 w 492"/>
                <a:gd name="T57" fmla="*/ 112 h 549"/>
                <a:gd name="T58" fmla="*/ 158 w 492"/>
                <a:gd name="T59" fmla="*/ 109 h 549"/>
                <a:gd name="T60" fmla="*/ 155 w 492"/>
                <a:gd name="T61" fmla="*/ 106 h 549"/>
                <a:gd name="T62" fmla="*/ 152 w 492"/>
                <a:gd name="T63" fmla="*/ 102 h 549"/>
                <a:gd name="T64" fmla="*/ 146 w 492"/>
                <a:gd name="T65" fmla="*/ 99 h 549"/>
                <a:gd name="T66" fmla="*/ 142 w 492"/>
                <a:gd name="T67" fmla="*/ 96 h 549"/>
                <a:gd name="T68" fmla="*/ 138 w 492"/>
                <a:gd name="T69" fmla="*/ 93 h 549"/>
                <a:gd name="T70" fmla="*/ 133 w 492"/>
                <a:gd name="T71" fmla="*/ 92 h 549"/>
                <a:gd name="T72" fmla="*/ 128 w 492"/>
                <a:gd name="T73" fmla="*/ 91 h 549"/>
                <a:gd name="T74" fmla="*/ 102 w 492"/>
                <a:gd name="T75" fmla="*/ 85 h 549"/>
                <a:gd name="T76" fmla="*/ 97 w 492"/>
                <a:gd name="T77" fmla="*/ 57 h 549"/>
                <a:gd name="T78" fmla="*/ 102 w 492"/>
                <a:gd name="T79" fmla="*/ 34 h 549"/>
                <a:gd name="T80" fmla="*/ 123 w 492"/>
                <a:gd name="T81" fmla="*/ 13 h 549"/>
                <a:gd name="T82" fmla="*/ 153 w 492"/>
                <a:gd name="T83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2" h="549">
                  <a:moveTo>
                    <a:pt x="153" y="0"/>
                  </a:moveTo>
                  <a:lnTo>
                    <a:pt x="167" y="7"/>
                  </a:lnTo>
                  <a:lnTo>
                    <a:pt x="175" y="12"/>
                  </a:lnTo>
                  <a:lnTo>
                    <a:pt x="188" y="20"/>
                  </a:lnTo>
                  <a:lnTo>
                    <a:pt x="205" y="33"/>
                  </a:lnTo>
                  <a:lnTo>
                    <a:pt x="222" y="50"/>
                  </a:lnTo>
                  <a:lnTo>
                    <a:pt x="241" y="72"/>
                  </a:lnTo>
                  <a:lnTo>
                    <a:pt x="258" y="100"/>
                  </a:lnTo>
                  <a:lnTo>
                    <a:pt x="272" y="133"/>
                  </a:lnTo>
                  <a:lnTo>
                    <a:pt x="292" y="123"/>
                  </a:lnTo>
                  <a:lnTo>
                    <a:pt x="310" y="119"/>
                  </a:lnTo>
                  <a:lnTo>
                    <a:pt x="326" y="118"/>
                  </a:lnTo>
                  <a:lnTo>
                    <a:pt x="358" y="122"/>
                  </a:lnTo>
                  <a:lnTo>
                    <a:pt x="390" y="135"/>
                  </a:lnTo>
                  <a:lnTo>
                    <a:pt x="419" y="156"/>
                  </a:lnTo>
                  <a:lnTo>
                    <a:pt x="443" y="182"/>
                  </a:lnTo>
                  <a:lnTo>
                    <a:pt x="464" y="214"/>
                  </a:lnTo>
                  <a:lnTo>
                    <a:pt x="480" y="250"/>
                  </a:lnTo>
                  <a:lnTo>
                    <a:pt x="487" y="270"/>
                  </a:lnTo>
                  <a:lnTo>
                    <a:pt x="491" y="292"/>
                  </a:lnTo>
                  <a:lnTo>
                    <a:pt x="492" y="316"/>
                  </a:lnTo>
                  <a:lnTo>
                    <a:pt x="489" y="350"/>
                  </a:lnTo>
                  <a:lnTo>
                    <a:pt x="481" y="384"/>
                  </a:lnTo>
                  <a:lnTo>
                    <a:pt x="470" y="415"/>
                  </a:lnTo>
                  <a:lnTo>
                    <a:pt x="453" y="447"/>
                  </a:lnTo>
                  <a:lnTo>
                    <a:pt x="432" y="476"/>
                  </a:lnTo>
                  <a:lnTo>
                    <a:pt x="407" y="500"/>
                  </a:lnTo>
                  <a:lnTo>
                    <a:pt x="381" y="521"/>
                  </a:lnTo>
                  <a:lnTo>
                    <a:pt x="353" y="536"/>
                  </a:lnTo>
                  <a:lnTo>
                    <a:pt x="324" y="545"/>
                  </a:lnTo>
                  <a:lnTo>
                    <a:pt x="296" y="549"/>
                  </a:lnTo>
                  <a:lnTo>
                    <a:pt x="296" y="549"/>
                  </a:lnTo>
                  <a:lnTo>
                    <a:pt x="269" y="546"/>
                  </a:lnTo>
                  <a:lnTo>
                    <a:pt x="246" y="538"/>
                  </a:lnTo>
                  <a:lnTo>
                    <a:pt x="222" y="546"/>
                  </a:lnTo>
                  <a:lnTo>
                    <a:pt x="196" y="549"/>
                  </a:lnTo>
                  <a:lnTo>
                    <a:pt x="163" y="544"/>
                  </a:lnTo>
                  <a:lnTo>
                    <a:pt x="132" y="533"/>
                  </a:lnTo>
                  <a:lnTo>
                    <a:pt x="102" y="515"/>
                  </a:lnTo>
                  <a:lnTo>
                    <a:pt x="74" y="490"/>
                  </a:lnTo>
                  <a:lnTo>
                    <a:pt x="49" y="461"/>
                  </a:lnTo>
                  <a:lnTo>
                    <a:pt x="28" y="428"/>
                  </a:lnTo>
                  <a:lnTo>
                    <a:pt x="14" y="393"/>
                  </a:lnTo>
                  <a:lnTo>
                    <a:pt x="4" y="355"/>
                  </a:lnTo>
                  <a:lnTo>
                    <a:pt x="0" y="316"/>
                  </a:lnTo>
                  <a:lnTo>
                    <a:pt x="1" y="292"/>
                  </a:lnTo>
                  <a:lnTo>
                    <a:pt x="5" y="270"/>
                  </a:lnTo>
                  <a:lnTo>
                    <a:pt x="11" y="250"/>
                  </a:lnTo>
                  <a:lnTo>
                    <a:pt x="27" y="214"/>
                  </a:lnTo>
                  <a:lnTo>
                    <a:pt x="48" y="182"/>
                  </a:lnTo>
                  <a:lnTo>
                    <a:pt x="73" y="156"/>
                  </a:lnTo>
                  <a:lnTo>
                    <a:pt x="102" y="135"/>
                  </a:lnTo>
                  <a:lnTo>
                    <a:pt x="133" y="122"/>
                  </a:lnTo>
                  <a:lnTo>
                    <a:pt x="165" y="118"/>
                  </a:lnTo>
                  <a:lnTo>
                    <a:pt x="167" y="118"/>
                  </a:lnTo>
                  <a:lnTo>
                    <a:pt x="165" y="116"/>
                  </a:lnTo>
                  <a:lnTo>
                    <a:pt x="165" y="114"/>
                  </a:lnTo>
                  <a:lnTo>
                    <a:pt x="161" y="112"/>
                  </a:lnTo>
                  <a:lnTo>
                    <a:pt x="161" y="110"/>
                  </a:lnTo>
                  <a:lnTo>
                    <a:pt x="158" y="109"/>
                  </a:lnTo>
                  <a:lnTo>
                    <a:pt x="157" y="106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2"/>
                  </a:lnTo>
                  <a:lnTo>
                    <a:pt x="148" y="100"/>
                  </a:lnTo>
                  <a:lnTo>
                    <a:pt x="146" y="99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38" y="95"/>
                  </a:lnTo>
                  <a:lnTo>
                    <a:pt x="138" y="93"/>
                  </a:lnTo>
                  <a:lnTo>
                    <a:pt x="135" y="92"/>
                  </a:lnTo>
                  <a:lnTo>
                    <a:pt x="133" y="92"/>
                  </a:lnTo>
                  <a:lnTo>
                    <a:pt x="129" y="91"/>
                  </a:lnTo>
                  <a:lnTo>
                    <a:pt x="128" y="91"/>
                  </a:lnTo>
                  <a:lnTo>
                    <a:pt x="124" y="89"/>
                  </a:lnTo>
                  <a:lnTo>
                    <a:pt x="102" y="85"/>
                  </a:lnTo>
                  <a:lnTo>
                    <a:pt x="98" y="64"/>
                  </a:lnTo>
                  <a:lnTo>
                    <a:pt x="97" y="57"/>
                  </a:lnTo>
                  <a:lnTo>
                    <a:pt x="98" y="46"/>
                  </a:lnTo>
                  <a:lnTo>
                    <a:pt x="102" y="34"/>
                  </a:lnTo>
                  <a:lnTo>
                    <a:pt x="110" y="24"/>
                  </a:lnTo>
                  <a:lnTo>
                    <a:pt x="123" y="13"/>
                  </a:lnTo>
                  <a:lnTo>
                    <a:pt x="140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4214"/>
            <p:cNvSpPr>
              <a:spLocks/>
            </p:cNvSpPr>
            <p:nvPr/>
          </p:nvSpPr>
          <p:spPr bwMode="auto">
            <a:xfrm>
              <a:off x="6184901" y="1801813"/>
              <a:ext cx="677863" cy="579438"/>
            </a:xfrm>
            <a:custGeom>
              <a:avLst/>
              <a:gdLst>
                <a:gd name="T0" fmla="*/ 295 w 427"/>
                <a:gd name="T1" fmla="*/ 0 h 365"/>
                <a:gd name="T2" fmla="*/ 317 w 427"/>
                <a:gd name="T3" fmla="*/ 3 h 365"/>
                <a:gd name="T4" fmla="*/ 338 w 427"/>
                <a:gd name="T5" fmla="*/ 12 h 365"/>
                <a:gd name="T6" fmla="*/ 359 w 427"/>
                <a:gd name="T7" fmla="*/ 23 h 365"/>
                <a:gd name="T8" fmla="*/ 377 w 427"/>
                <a:gd name="T9" fmla="*/ 40 h 365"/>
                <a:gd name="T10" fmla="*/ 394 w 427"/>
                <a:gd name="T11" fmla="*/ 61 h 365"/>
                <a:gd name="T12" fmla="*/ 408 w 427"/>
                <a:gd name="T13" fmla="*/ 85 h 365"/>
                <a:gd name="T14" fmla="*/ 418 w 427"/>
                <a:gd name="T15" fmla="*/ 111 h 365"/>
                <a:gd name="T16" fmla="*/ 423 w 427"/>
                <a:gd name="T17" fmla="*/ 127 h 365"/>
                <a:gd name="T18" fmla="*/ 426 w 427"/>
                <a:gd name="T19" fmla="*/ 144 h 365"/>
                <a:gd name="T20" fmla="*/ 427 w 427"/>
                <a:gd name="T21" fmla="*/ 165 h 365"/>
                <a:gd name="T22" fmla="*/ 425 w 427"/>
                <a:gd name="T23" fmla="*/ 199 h 365"/>
                <a:gd name="T24" fmla="*/ 415 w 427"/>
                <a:gd name="T25" fmla="*/ 232 h 365"/>
                <a:gd name="T26" fmla="*/ 402 w 427"/>
                <a:gd name="T27" fmla="*/ 262 h 365"/>
                <a:gd name="T28" fmla="*/ 385 w 427"/>
                <a:gd name="T29" fmla="*/ 289 h 365"/>
                <a:gd name="T30" fmla="*/ 366 w 427"/>
                <a:gd name="T31" fmla="*/ 314 h 365"/>
                <a:gd name="T32" fmla="*/ 342 w 427"/>
                <a:gd name="T33" fmla="*/ 335 h 365"/>
                <a:gd name="T34" fmla="*/ 317 w 427"/>
                <a:gd name="T35" fmla="*/ 351 h 365"/>
                <a:gd name="T36" fmla="*/ 291 w 427"/>
                <a:gd name="T37" fmla="*/ 361 h 365"/>
                <a:gd name="T38" fmla="*/ 265 w 427"/>
                <a:gd name="T39" fmla="*/ 365 h 365"/>
                <a:gd name="T40" fmla="*/ 239 w 427"/>
                <a:gd name="T41" fmla="*/ 361 h 365"/>
                <a:gd name="T42" fmla="*/ 214 w 427"/>
                <a:gd name="T43" fmla="*/ 351 h 365"/>
                <a:gd name="T44" fmla="*/ 189 w 427"/>
                <a:gd name="T45" fmla="*/ 361 h 365"/>
                <a:gd name="T46" fmla="*/ 163 w 427"/>
                <a:gd name="T47" fmla="*/ 365 h 365"/>
                <a:gd name="T48" fmla="*/ 137 w 427"/>
                <a:gd name="T49" fmla="*/ 361 h 365"/>
                <a:gd name="T50" fmla="*/ 110 w 427"/>
                <a:gd name="T51" fmla="*/ 351 h 365"/>
                <a:gd name="T52" fmla="*/ 86 w 427"/>
                <a:gd name="T53" fmla="*/ 335 h 365"/>
                <a:gd name="T54" fmla="*/ 62 w 427"/>
                <a:gd name="T55" fmla="*/ 314 h 365"/>
                <a:gd name="T56" fmla="*/ 42 w 427"/>
                <a:gd name="T57" fmla="*/ 289 h 365"/>
                <a:gd name="T58" fmla="*/ 25 w 427"/>
                <a:gd name="T59" fmla="*/ 262 h 365"/>
                <a:gd name="T60" fmla="*/ 12 w 427"/>
                <a:gd name="T61" fmla="*/ 232 h 365"/>
                <a:gd name="T62" fmla="*/ 3 w 427"/>
                <a:gd name="T63" fmla="*/ 199 h 365"/>
                <a:gd name="T64" fmla="*/ 0 w 427"/>
                <a:gd name="T65" fmla="*/ 165 h 365"/>
                <a:gd name="T66" fmla="*/ 2 w 427"/>
                <a:gd name="T67" fmla="*/ 144 h 365"/>
                <a:gd name="T68" fmla="*/ 4 w 427"/>
                <a:gd name="T69" fmla="*/ 127 h 365"/>
                <a:gd name="T70" fmla="*/ 10 w 427"/>
                <a:gd name="T71" fmla="*/ 111 h 365"/>
                <a:gd name="T72" fmla="*/ 20 w 427"/>
                <a:gd name="T73" fmla="*/ 85 h 365"/>
                <a:gd name="T74" fmla="*/ 33 w 427"/>
                <a:gd name="T75" fmla="*/ 61 h 365"/>
                <a:gd name="T76" fmla="*/ 50 w 427"/>
                <a:gd name="T77" fmla="*/ 40 h 365"/>
                <a:gd name="T78" fmla="*/ 68 w 427"/>
                <a:gd name="T79" fmla="*/ 23 h 365"/>
                <a:gd name="T80" fmla="*/ 88 w 427"/>
                <a:gd name="T81" fmla="*/ 12 h 365"/>
                <a:gd name="T82" fmla="*/ 110 w 427"/>
                <a:gd name="T83" fmla="*/ 3 h 365"/>
                <a:gd name="T84" fmla="*/ 131 w 427"/>
                <a:gd name="T85" fmla="*/ 0 h 365"/>
                <a:gd name="T86" fmla="*/ 154 w 427"/>
                <a:gd name="T87" fmla="*/ 3 h 365"/>
                <a:gd name="T88" fmla="*/ 175 w 427"/>
                <a:gd name="T89" fmla="*/ 12 h 365"/>
                <a:gd name="T90" fmla="*/ 195 w 427"/>
                <a:gd name="T91" fmla="*/ 27 h 365"/>
                <a:gd name="T92" fmla="*/ 214 w 427"/>
                <a:gd name="T93" fmla="*/ 51 h 365"/>
                <a:gd name="T94" fmla="*/ 232 w 427"/>
                <a:gd name="T95" fmla="*/ 27 h 365"/>
                <a:gd name="T96" fmla="*/ 253 w 427"/>
                <a:gd name="T97" fmla="*/ 12 h 365"/>
                <a:gd name="T98" fmla="*/ 274 w 427"/>
                <a:gd name="T99" fmla="*/ 3 h 365"/>
                <a:gd name="T100" fmla="*/ 295 w 427"/>
                <a:gd name="T10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7" h="365">
                  <a:moveTo>
                    <a:pt x="295" y="0"/>
                  </a:moveTo>
                  <a:lnTo>
                    <a:pt x="317" y="3"/>
                  </a:lnTo>
                  <a:lnTo>
                    <a:pt x="338" y="12"/>
                  </a:lnTo>
                  <a:lnTo>
                    <a:pt x="359" y="23"/>
                  </a:lnTo>
                  <a:lnTo>
                    <a:pt x="377" y="40"/>
                  </a:lnTo>
                  <a:lnTo>
                    <a:pt x="394" y="61"/>
                  </a:lnTo>
                  <a:lnTo>
                    <a:pt x="408" y="85"/>
                  </a:lnTo>
                  <a:lnTo>
                    <a:pt x="418" y="111"/>
                  </a:lnTo>
                  <a:lnTo>
                    <a:pt x="423" y="127"/>
                  </a:lnTo>
                  <a:lnTo>
                    <a:pt x="426" y="144"/>
                  </a:lnTo>
                  <a:lnTo>
                    <a:pt x="427" y="165"/>
                  </a:lnTo>
                  <a:lnTo>
                    <a:pt x="425" y="199"/>
                  </a:lnTo>
                  <a:lnTo>
                    <a:pt x="415" y="232"/>
                  </a:lnTo>
                  <a:lnTo>
                    <a:pt x="402" y="262"/>
                  </a:lnTo>
                  <a:lnTo>
                    <a:pt x="385" y="289"/>
                  </a:lnTo>
                  <a:lnTo>
                    <a:pt x="366" y="314"/>
                  </a:lnTo>
                  <a:lnTo>
                    <a:pt x="342" y="335"/>
                  </a:lnTo>
                  <a:lnTo>
                    <a:pt x="317" y="351"/>
                  </a:lnTo>
                  <a:lnTo>
                    <a:pt x="291" y="361"/>
                  </a:lnTo>
                  <a:lnTo>
                    <a:pt x="265" y="365"/>
                  </a:lnTo>
                  <a:lnTo>
                    <a:pt x="239" y="361"/>
                  </a:lnTo>
                  <a:lnTo>
                    <a:pt x="214" y="351"/>
                  </a:lnTo>
                  <a:lnTo>
                    <a:pt x="189" y="361"/>
                  </a:lnTo>
                  <a:lnTo>
                    <a:pt x="163" y="365"/>
                  </a:lnTo>
                  <a:lnTo>
                    <a:pt x="137" y="361"/>
                  </a:lnTo>
                  <a:lnTo>
                    <a:pt x="110" y="351"/>
                  </a:lnTo>
                  <a:lnTo>
                    <a:pt x="86" y="335"/>
                  </a:lnTo>
                  <a:lnTo>
                    <a:pt x="62" y="314"/>
                  </a:lnTo>
                  <a:lnTo>
                    <a:pt x="42" y="289"/>
                  </a:lnTo>
                  <a:lnTo>
                    <a:pt x="25" y="262"/>
                  </a:lnTo>
                  <a:lnTo>
                    <a:pt x="12" y="232"/>
                  </a:lnTo>
                  <a:lnTo>
                    <a:pt x="3" y="199"/>
                  </a:lnTo>
                  <a:lnTo>
                    <a:pt x="0" y="165"/>
                  </a:lnTo>
                  <a:lnTo>
                    <a:pt x="2" y="144"/>
                  </a:lnTo>
                  <a:lnTo>
                    <a:pt x="4" y="127"/>
                  </a:lnTo>
                  <a:lnTo>
                    <a:pt x="10" y="111"/>
                  </a:lnTo>
                  <a:lnTo>
                    <a:pt x="20" y="85"/>
                  </a:lnTo>
                  <a:lnTo>
                    <a:pt x="33" y="61"/>
                  </a:lnTo>
                  <a:lnTo>
                    <a:pt x="50" y="40"/>
                  </a:lnTo>
                  <a:lnTo>
                    <a:pt x="68" y="23"/>
                  </a:lnTo>
                  <a:lnTo>
                    <a:pt x="88" y="12"/>
                  </a:lnTo>
                  <a:lnTo>
                    <a:pt x="110" y="3"/>
                  </a:lnTo>
                  <a:lnTo>
                    <a:pt x="131" y="0"/>
                  </a:lnTo>
                  <a:lnTo>
                    <a:pt x="154" y="3"/>
                  </a:lnTo>
                  <a:lnTo>
                    <a:pt x="175" y="12"/>
                  </a:lnTo>
                  <a:lnTo>
                    <a:pt x="195" y="27"/>
                  </a:lnTo>
                  <a:lnTo>
                    <a:pt x="214" y="51"/>
                  </a:lnTo>
                  <a:lnTo>
                    <a:pt x="232" y="27"/>
                  </a:lnTo>
                  <a:lnTo>
                    <a:pt x="253" y="12"/>
                  </a:lnTo>
                  <a:lnTo>
                    <a:pt x="274" y="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E3839"/>
            </a:solidFill>
            <a:ln w="0">
              <a:solidFill>
                <a:srgbClr val="DE383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37" name="Freeform 4215"/>
            <p:cNvSpPr>
              <a:spLocks/>
            </p:cNvSpPr>
            <p:nvPr/>
          </p:nvSpPr>
          <p:spPr bwMode="auto">
            <a:xfrm>
              <a:off x="6338888" y="1619250"/>
              <a:ext cx="195263" cy="284163"/>
            </a:xfrm>
            <a:custGeom>
              <a:avLst/>
              <a:gdLst>
                <a:gd name="T0" fmla="*/ 23 w 123"/>
                <a:gd name="T1" fmla="*/ 0 h 179"/>
                <a:gd name="T2" fmla="*/ 25 w 123"/>
                <a:gd name="T3" fmla="*/ 1 h 179"/>
                <a:gd name="T4" fmla="*/ 32 w 123"/>
                <a:gd name="T5" fmla="*/ 5 h 179"/>
                <a:gd name="T6" fmla="*/ 42 w 123"/>
                <a:gd name="T7" fmla="*/ 11 h 179"/>
                <a:gd name="T8" fmla="*/ 55 w 123"/>
                <a:gd name="T9" fmla="*/ 22 h 179"/>
                <a:gd name="T10" fmla="*/ 70 w 123"/>
                <a:gd name="T11" fmla="*/ 36 h 179"/>
                <a:gd name="T12" fmla="*/ 85 w 123"/>
                <a:gd name="T13" fmla="*/ 55 h 179"/>
                <a:gd name="T14" fmla="*/ 98 w 123"/>
                <a:gd name="T15" fmla="*/ 76 h 179"/>
                <a:gd name="T16" fmla="*/ 110 w 123"/>
                <a:gd name="T17" fmla="*/ 102 h 179"/>
                <a:gd name="T18" fmla="*/ 119 w 123"/>
                <a:gd name="T19" fmla="*/ 132 h 179"/>
                <a:gd name="T20" fmla="*/ 123 w 123"/>
                <a:gd name="T21" fmla="*/ 167 h 179"/>
                <a:gd name="T22" fmla="*/ 114 w 123"/>
                <a:gd name="T23" fmla="*/ 179 h 179"/>
                <a:gd name="T24" fmla="*/ 114 w 123"/>
                <a:gd name="T25" fmla="*/ 176 h 179"/>
                <a:gd name="T26" fmla="*/ 112 w 123"/>
                <a:gd name="T27" fmla="*/ 167 h 179"/>
                <a:gd name="T28" fmla="*/ 108 w 123"/>
                <a:gd name="T29" fmla="*/ 153 h 179"/>
                <a:gd name="T30" fmla="*/ 102 w 123"/>
                <a:gd name="T31" fmla="*/ 136 h 179"/>
                <a:gd name="T32" fmla="*/ 95 w 123"/>
                <a:gd name="T33" fmla="*/ 116 h 179"/>
                <a:gd name="T34" fmla="*/ 85 w 123"/>
                <a:gd name="T35" fmla="*/ 95 h 179"/>
                <a:gd name="T36" fmla="*/ 74 w 123"/>
                <a:gd name="T37" fmla="*/ 76 h 179"/>
                <a:gd name="T38" fmla="*/ 59 w 123"/>
                <a:gd name="T39" fmla="*/ 56 h 179"/>
                <a:gd name="T40" fmla="*/ 42 w 123"/>
                <a:gd name="T41" fmla="*/ 40 h 179"/>
                <a:gd name="T42" fmla="*/ 23 w 123"/>
                <a:gd name="T43" fmla="*/ 28 h 179"/>
                <a:gd name="T44" fmla="*/ 0 w 123"/>
                <a:gd name="T45" fmla="*/ 22 h 179"/>
                <a:gd name="T46" fmla="*/ 0 w 123"/>
                <a:gd name="T47" fmla="*/ 21 h 179"/>
                <a:gd name="T48" fmla="*/ 0 w 123"/>
                <a:gd name="T49" fmla="*/ 17 h 179"/>
                <a:gd name="T50" fmla="*/ 3 w 123"/>
                <a:gd name="T51" fmla="*/ 11 h 179"/>
                <a:gd name="T52" fmla="*/ 9 w 123"/>
                <a:gd name="T53" fmla="*/ 5 h 179"/>
                <a:gd name="T54" fmla="*/ 23 w 123"/>
                <a:gd name="T5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3" h="179">
                  <a:moveTo>
                    <a:pt x="23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42" y="11"/>
                  </a:lnTo>
                  <a:lnTo>
                    <a:pt x="55" y="22"/>
                  </a:lnTo>
                  <a:lnTo>
                    <a:pt x="70" y="36"/>
                  </a:lnTo>
                  <a:lnTo>
                    <a:pt x="85" y="55"/>
                  </a:lnTo>
                  <a:lnTo>
                    <a:pt x="98" y="76"/>
                  </a:lnTo>
                  <a:lnTo>
                    <a:pt x="110" y="102"/>
                  </a:lnTo>
                  <a:lnTo>
                    <a:pt x="119" y="132"/>
                  </a:lnTo>
                  <a:lnTo>
                    <a:pt x="123" y="167"/>
                  </a:lnTo>
                  <a:lnTo>
                    <a:pt x="114" y="179"/>
                  </a:lnTo>
                  <a:lnTo>
                    <a:pt x="114" y="176"/>
                  </a:lnTo>
                  <a:lnTo>
                    <a:pt x="112" y="167"/>
                  </a:lnTo>
                  <a:lnTo>
                    <a:pt x="108" y="153"/>
                  </a:lnTo>
                  <a:lnTo>
                    <a:pt x="102" y="136"/>
                  </a:lnTo>
                  <a:lnTo>
                    <a:pt x="95" y="116"/>
                  </a:lnTo>
                  <a:lnTo>
                    <a:pt x="85" y="95"/>
                  </a:lnTo>
                  <a:lnTo>
                    <a:pt x="74" y="76"/>
                  </a:lnTo>
                  <a:lnTo>
                    <a:pt x="59" y="56"/>
                  </a:lnTo>
                  <a:lnTo>
                    <a:pt x="42" y="40"/>
                  </a:lnTo>
                  <a:lnTo>
                    <a:pt x="23" y="28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9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9432F"/>
            </a:solidFill>
            <a:ln w="0">
              <a:solidFill>
                <a:srgbClr val="5943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Freeform 4216"/>
            <p:cNvSpPr>
              <a:spLocks/>
            </p:cNvSpPr>
            <p:nvPr/>
          </p:nvSpPr>
          <p:spPr bwMode="auto">
            <a:xfrm>
              <a:off x="6257926" y="1836738"/>
              <a:ext cx="206375" cy="254000"/>
            </a:xfrm>
            <a:custGeom>
              <a:avLst/>
              <a:gdLst>
                <a:gd name="T0" fmla="*/ 77 w 130"/>
                <a:gd name="T1" fmla="*/ 0 h 160"/>
                <a:gd name="T2" fmla="*/ 87 w 130"/>
                <a:gd name="T3" fmla="*/ 1 h 160"/>
                <a:gd name="T4" fmla="*/ 96 w 130"/>
                <a:gd name="T5" fmla="*/ 4 h 160"/>
                <a:gd name="T6" fmla="*/ 110 w 130"/>
                <a:gd name="T7" fmla="*/ 13 h 160"/>
                <a:gd name="T8" fmla="*/ 121 w 130"/>
                <a:gd name="T9" fmla="*/ 26 h 160"/>
                <a:gd name="T10" fmla="*/ 127 w 130"/>
                <a:gd name="T11" fmla="*/ 43 h 160"/>
                <a:gd name="T12" fmla="*/ 130 w 130"/>
                <a:gd name="T13" fmla="*/ 62 h 160"/>
                <a:gd name="T14" fmla="*/ 129 w 130"/>
                <a:gd name="T15" fmla="*/ 83 h 160"/>
                <a:gd name="T16" fmla="*/ 122 w 130"/>
                <a:gd name="T17" fmla="*/ 104 h 160"/>
                <a:gd name="T18" fmla="*/ 109 w 130"/>
                <a:gd name="T19" fmla="*/ 127 h 160"/>
                <a:gd name="T20" fmla="*/ 92 w 130"/>
                <a:gd name="T21" fmla="*/ 145 h 160"/>
                <a:gd name="T22" fmla="*/ 72 w 130"/>
                <a:gd name="T23" fmla="*/ 156 h 160"/>
                <a:gd name="T24" fmla="*/ 53 w 130"/>
                <a:gd name="T25" fmla="*/ 160 h 160"/>
                <a:gd name="T26" fmla="*/ 43 w 130"/>
                <a:gd name="T27" fmla="*/ 160 h 160"/>
                <a:gd name="T28" fmla="*/ 34 w 130"/>
                <a:gd name="T29" fmla="*/ 157 h 160"/>
                <a:gd name="T30" fmla="*/ 20 w 130"/>
                <a:gd name="T31" fmla="*/ 148 h 160"/>
                <a:gd name="T32" fmla="*/ 9 w 130"/>
                <a:gd name="T33" fmla="*/ 135 h 160"/>
                <a:gd name="T34" fmla="*/ 3 w 130"/>
                <a:gd name="T35" fmla="*/ 118 h 160"/>
                <a:gd name="T36" fmla="*/ 0 w 130"/>
                <a:gd name="T37" fmla="*/ 100 h 160"/>
                <a:gd name="T38" fmla="*/ 2 w 130"/>
                <a:gd name="T39" fmla="*/ 79 h 160"/>
                <a:gd name="T40" fmla="*/ 8 w 130"/>
                <a:gd name="T41" fmla="*/ 58 h 160"/>
                <a:gd name="T42" fmla="*/ 20 w 130"/>
                <a:gd name="T43" fmla="*/ 34 h 160"/>
                <a:gd name="T44" fmla="*/ 38 w 130"/>
                <a:gd name="T45" fmla="*/ 16 h 160"/>
                <a:gd name="T46" fmla="*/ 57 w 130"/>
                <a:gd name="T47" fmla="*/ 4 h 160"/>
                <a:gd name="T48" fmla="*/ 77 w 130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0">
                  <a:moveTo>
                    <a:pt x="77" y="0"/>
                  </a:moveTo>
                  <a:lnTo>
                    <a:pt x="87" y="1"/>
                  </a:lnTo>
                  <a:lnTo>
                    <a:pt x="96" y="4"/>
                  </a:lnTo>
                  <a:lnTo>
                    <a:pt x="110" y="13"/>
                  </a:lnTo>
                  <a:lnTo>
                    <a:pt x="121" y="26"/>
                  </a:lnTo>
                  <a:lnTo>
                    <a:pt x="127" y="43"/>
                  </a:lnTo>
                  <a:lnTo>
                    <a:pt x="130" y="62"/>
                  </a:lnTo>
                  <a:lnTo>
                    <a:pt x="129" y="83"/>
                  </a:lnTo>
                  <a:lnTo>
                    <a:pt x="122" y="104"/>
                  </a:lnTo>
                  <a:lnTo>
                    <a:pt x="109" y="127"/>
                  </a:lnTo>
                  <a:lnTo>
                    <a:pt x="92" y="145"/>
                  </a:lnTo>
                  <a:lnTo>
                    <a:pt x="72" y="156"/>
                  </a:lnTo>
                  <a:lnTo>
                    <a:pt x="53" y="160"/>
                  </a:lnTo>
                  <a:lnTo>
                    <a:pt x="43" y="160"/>
                  </a:lnTo>
                  <a:lnTo>
                    <a:pt x="34" y="157"/>
                  </a:lnTo>
                  <a:lnTo>
                    <a:pt x="20" y="148"/>
                  </a:lnTo>
                  <a:lnTo>
                    <a:pt x="9" y="135"/>
                  </a:lnTo>
                  <a:lnTo>
                    <a:pt x="3" y="118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8" y="58"/>
                  </a:lnTo>
                  <a:lnTo>
                    <a:pt x="20" y="34"/>
                  </a:lnTo>
                  <a:lnTo>
                    <a:pt x="38" y="16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35657"/>
            </a:solidFill>
            <a:ln w="0">
              <a:solidFill>
                <a:srgbClr val="E3565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68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350106" y="943276"/>
            <a:ext cx="6546719" cy="4312118"/>
          </a:xfrm>
          <a:prstGeom prst="roundRect">
            <a:avLst>
              <a:gd name="adj" fmla="val 1111"/>
            </a:avLst>
          </a:prstGeom>
          <a:pattFill prst="lgGrid">
            <a:fgClr>
              <a:schemeClr val="accent1">
                <a:lumMod val="50000"/>
              </a:schemeClr>
            </a:fgClr>
            <a:bgClr>
              <a:schemeClr val="bg1">
                <a:lumMod val="75000"/>
                <a:lumOff val="25000"/>
              </a:schemeClr>
            </a:bgClr>
          </a:pattFill>
          <a:ln w="539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자유형 52"/>
          <p:cNvSpPr/>
          <p:nvPr/>
        </p:nvSpPr>
        <p:spPr>
          <a:xfrm>
            <a:off x="5718321" y="247597"/>
            <a:ext cx="5835859" cy="842959"/>
          </a:xfrm>
          <a:custGeom>
            <a:avLst/>
            <a:gdLst>
              <a:gd name="connsiteX0" fmla="*/ 5660385 w 5835859"/>
              <a:gd name="connsiteY0" fmla="*/ 351398 h 842959"/>
              <a:gd name="connsiteX1" fmla="*/ 5590303 w 5835859"/>
              <a:gd name="connsiteY1" fmla="*/ 421480 h 842959"/>
              <a:gd name="connsiteX2" fmla="*/ 5660385 w 5835859"/>
              <a:gd name="connsiteY2" fmla="*/ 491562 h 842959"/>
              <a:gd name="connsiteX3" fmla="*/ 5730467 w 5835859"/>
              <a:gd name="connsiteY3" fmla="*/ 421480 h 842959"/>
              <a:gd name="connsiteX4" fmla="*/ 5660385 w 5835859"/>
              <a:gd name="connsiteY4" fmla="*/ 351398 h 842959"/>
              <a:gd name="connsiteX5" fmla="*/ 183988 w 5835859"/>
              <a:gd name="connsiteY5" fmla="*/ 350641 h 842959"/>
              <a:gd name="connsiteX6" fmla="*/ 113906 w 5835859"/>
              <a:gd name="connsiteY6" fmla="*/ 420723 h 842959"/>
              <a:gd name="connsiteX7" fmla="*/ 183988 w 5835859"/>
              <a:gd name="connsiteY7" fmla="*/ 490805 h 842959"/>
              <a:gd name="connsiteX8" fmla="*/ 254070 w 5835859"/>
              <a:gd name="connsiteY8" fmla="*/ 420723 h 842959"/>
              <a:gd name="connsiteX9" fmla="*/ 183988 w 5835859"/>
              <a:gd name="connsiteY9" fmla="*/ 350641 h 842959"/>
              <a:gd name="connsiteX10" fmla="*/ 233717 w 5835859"/>
              <a:gd name="connsiteY10" fmla="*/ 0 h 842959"/>
              <a:gd name="connsiteX11" fmla="*/ 5602702 w 5835859"/>
              <a:gd name="connsiteY11" fmla="*/ 0 h 842959"/>
              <a:gd name="connsiteX12" fmla="*/ 5602702 w 5835859"/>
              <a:gd name="connsiteY12" fmla="*/ 220466 h 842959"/>
              <a:gd name="connsiteX13" fmla="*/ 5634845 w 5835859"/>
              <a:gd name="connsiteY13" fmla="*/ 220466 h 842959"/>
              <a:gd name="connsiteX14" fmla="*/ 5835859 w 5835859"/>
              <a:gd name="connsiteY14" fmla="*/ 421480 h 842959"/>
              <a:gd name="connsiteX15" fmla="*/ 5634845 w 5835859"/>
              <a:gd name="connsiteY15" fmla="*/ 622494 h 842959"/>
              <a:gd name="connsiteX16" fmla="*/ 5602702 w 5835859"/>
              <a:gd name="connsiteY16" fmla="*/ 622494 h 842959"/>
              <a:gd name="connsiteX17" fmla="*/ 5602702 w 5835859"/>
              <a:gd name="connsiteY17" fmla="*/ 842959 h 842959"/>
              <a:gd name="connsiteX18" fmla="*/ 233717 w 5835859"/>
              <a:gd name="connsiteY18" fmla="*/ 842959 h 842959"/>
              <a:gd name="connsiteX19" fmla="*/ 233717 w 5835859"/>
              <a:gd name="connsiteY19" fmla="*/ 622494 h 842959"/>
              <a:gd name="connsiteX20" fmla="*/ 201294 w 5835859"/>
              <a:gd name="connsiteY20" fmla="*/ 622494 h 842959"/>
              <a:gd name="connsiteX21" fmla="*/ 0 w 5835859"/>
              <a:gd name="connsiteY21" fmla="*/ 421480 h 842959"/>
              <a:gd name="connsiteX22" fmla="*/ 201294 w 5835859"/>
              <a:gd name="connsiteY22" fmla="*/ 220466 h 842959"/>
              <a:gd name="connsiteX23" fmla="*/ 233717 w 5835859"/>
              <a:gd name="connsiteY23" fmla="*/ 220466 h 84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35859" h="842959">
                <a:moveTo>
                  <a:pt x="5660385" y="351398"/>
                </a:moveTo>
                <a:cubicBezTo>
                  <a:pt x="5621680" y="351398"/>
                  <a:pt x="5590303" y="382775"/>
                  <a:pt x="5590303" y="421480"/>
                </a:cubicBezTo>
                <a:cubicBezTo>
                  <a:pt x="5590303" y="460185"/>
                  <a:pt x="5621680" y="491562"/>
                  <a:pt x="5660385" y="491562"/>
                </a:cubicBezTo>
                <a:cubicBezTo>
                  <a:pt x="5699090" y="491562"/>
                  <a:pt x="5730467" y="460185"/>
                  <a:pt x="5730467" y="421480"/>
                </a:cubicBezTo>
                <a:cubicBezTo>
                  <a:pt x="5730467" y="382775"/>
                  <a:pt x="5699090" y="351398"/>
                  <a:pt x="5660385" y="351398"/>
                </a:cubicBezTo>
                <a:close/>
                <a:moveTo>
                  <a:pt x="183988" y="350641"/>
                </a:moveTo>
                <a:cubicBezTo>
                  <a:pt x="145283" y="350641"/>
                  <a:pt x="113906" y="382018"/>
                  <a:pt x="113906" y="420723"/>
                </a:cubicBezTo>
                <a:cubicBezTo>
                  <a:pt x="113906" y="459428"/>
                  <a:pt x="145283" y="490805"/>
                  <a:pt x="183988" y="490805"/>
                </a:cubicBezTo>
                <a:cubicBezTo>
                  <a:pt x="222693" y="490805"/>
                  <a:pt x="254070" y="459428"/>
                  <a:pt x="254070" y="420723"/>
                </a:cubicBezTo>
                <a:cubicBezTo>
                  <a:pt x="254070" y="382018"/>
                  <a:pt x="222693" y="350641"/>
                  <a:pt x="183988" y="350641"/>
                </a:cubicBezTo>
                <a:close/>
                <a:moveTo>
                  <a:pt x="233717" y="0"/>
                </a:moveTo>
                <a:lnTo>
                  <a:pt x="5602702" y="0"/>
                </a:lnTo>
                <a:lnTo>
                  <a:pt x="5602702" y="220466"/>
                </a:lnTo>
                <a:lnTo>
                  <a:pt x="5634845" y="220466"/>
                </a:lnTo>
                <a:cubicBezTo>
                  <a:pt x="5745862" y="220466"/>
                  <a:pt x="5835859" y="310463"/>
                  <a:pt x="5835859" y="421480"/>
                </a:cubicBezTo>
                <a:cubicBezTo>
                  <a:pt x="5835859" y="532497"/>
                  <a:pt x="5745862" y="622494"/>
                  <a:pt x="5634845" y="622494"/>
                </a:cubicBezTo>
                <a:lnTo>
                  <a:pt x="5602702" y="622494"/>
                </a:lnTo>
                <a:lnTo>
                  <a:pt x="5602702" y="842959"/>
                </a:lnTo>
                <a:lnTo>
                  <a:pt x="233717" y="842959"/>
                </a:lnTo>
                <a:lnTo>
                  <a:pt x="233717" y="622494"/>
                </a:lnTo>
                <a:lnTo>
                  <a:pt x="201294" y="622494"/>
                </a:lnTo>
                <a:cubicBezTo>
                  <a:pt x="90122" y="622494"/>
                  <a:pt x="0" y="532497"/>
                  <a:pt x="0" y="421480"/>
                </a:cubicBezTo>
                <a:cubicBezTo>
                  <a:pt x="0" y="310463"/>
                  <a:pt x="90122" y="220466"/>
                  <a:pt x="201294" y="220466"/>
                </a:cubicBezTo>
                <a:lnTo>
                  <a:pt x="233717" y="220466"/>
                </a:lnTo>
                <a:close/>
              </a:path>
            </a:pathLst>
          </a:custGeom>
          <a:solidFill>
            <a:srgbClr val="E48C44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10808353" y="4142179"/>
            <a:ext cx="1184548" cy="1516029"/>
          </a:xfrm>
          <a:custGeom>
            <a:avLst/>
            <a:gdLst>
              <a:gd name="connsiteX0" fmla="*/ 935939 w 1184548"/>
              <a:gd name="connsiteY0" fmla="*/ 0 h 1516029"/>
              <a:gd name="connsiteX1" fmla="*/ 981124 w 1184548"/>
              <a:gd name="connsiteY1" fmla="*/ 40312 h 1516029"/>
              <a:gd name="connsiteX2" fmla="*/ 996875 w 1184548"/>
              <a:gd name="connsiteY2" fmla="*/ 26811 h 1516029"/>
              <a:gd name="connsiteX3" fmla="*/ 1016374 w 1184548"/>
              <a:gd name="connsiteY3" fmla="*/ 21936 h 1516029"/>
              <a:gd name="connsiteX4" fmla="*/ 1035872 w 1184548"/>
              <a:gd name="connsiteY4" fmla="*/ 24373 h 1516029"/>
              <a:gd name="connsiteX5" fmla="*/ 1055371 w 1184548"/>
              <a:gd name="connsiteY5" fmla="*/ 34123 h 1516029"/>
              <a:gd name="connsiteX6" fmla="*/ 1135803 w 1184548"/>
              <a:gd name="connsiteY6" fmla="*/ 107243 h 1516029"/>
              <a:gd name="connsiteX7" fmla="*/ 1150428 w 1184548"/>
              <a:gd name="connsiteY7" fmla="*/ 124305 h 1516029"/>
              <a:gd name="connsiteX8" fmla="*/ 1155302 w 1184548"/>
              <a:gd name="connsiteY8" fmla="*/ 143804 h 1516029"/>
              <a:gd name="connsiteX9" fmla="*/ 1152865 w 1184548"/>
              <a:gd name="connsiteY9" fmla="*/ 163303 h 1516029"/>
              <a:gd name="connsiteX10" fmla="*/ 1140678 w 1184548"/>
              <a:gd name="connsiteY10" fmla="*/ 180364 h 1516029"/>
              <a:gd name="connsiteX11" fmla="*/ 1139366 w 1184548"/>
              <a:gd name="connsiteY11" fmla="*/ 181489 h 1516029"/>
              <a:gd name="connsiteX12" fmla="*/ 1184548 w 1184548"/>
              <a:gd name="connsiteY12" fmla="*/ 221799 h 1516029"/>
              <a:gd name="connsiteX13" fmla="*/ 869202 w 1184548"/>
              <a:gd name="connsiteY13" fmla="*/ 577325 h 1516029"/>
              <a:gd name="connsiteX14" fmla="*/ 991113 w 1184548"/>
              <a:gd name="connsiteY14" fmla="*/ 693241 h 1516029"/>
              <a:gd name="connsiteX15" fmla="*/ 1006622 w 1184548"/>
              <a:gd name="connsiteY15" fmla="*/ 692207 h 1516029"/>
              <a:gd name="connsiteX16" fmla="*/ 1006623 w 1184548"/>
              <a:gd name="connsiteY16" fmla="*/ 692207 h 1516029"/>
              <a:gd name="connsiteX17" fmla="*/ 1006623 w 1184548"/>
              <a:gd name="connsiteY17" fmla="*/ 692207 h 1516029"/>
              <a:gd name="connsiteX18" fmla="*/ 1048058 w 1184548"/>
              <a:gd name="connsiteY18" fmla="*/ 699519 h 1516029"/>
              <a:gd name="connsiteX19" fmla="*/ 1082181 w 1184548"/>
              <a:gd name="connsiteY19" fmla="*/ 716581 h 1516029"/>
              <a:gd name="connsiteX20" fmla="*/ 1113866 w 1184548"/>
              <a:gd name="connsiteY20" fmla="*/ 743391 h 1516029"/>
              <a:gd name="connsiteX21" fmla="*/ 1133365 w 1184548"/>
              <a:gd name="connsiteY21" fmla="*/ 777514 h 1516029"/>
              <a:gd name="connsiteX22" fmla="*/ 1145552 w 1184548"/>
              <a:gd name="connsiteY22" fmla="*/ 811637 h 1516029"/>
              <a:gd name="connsiteX23" fmla="*/ 1147989 w 1184548"/>
              <a:gd name="connsiteY23" fmla="*/ 850635 h 1516029"/>
              <a:gd name="connsiteX24" fmla="*/ 1138240 w 1184548"/>
              <a:gd name="connsiteY24" fmla="*/ 887195 h 1516029"/>
              <a:gd name="connsiteX25" fmla="*/ 1121178 w 1184548"/>
              <a:gd name="connsiteY25" fmla="*/ 923755 h 1516029"/>
              <a:gd name="connsiteX26" fmla="*/ 841668 w 1184548"/>
              <a:gd name="connsiteY26" fmla="*/ 1335666 h 1516029"/>
              <a:gd name="connsiteX27" fmla="*/ 955440 w 1184548"/>
              <a:gd name="connsiteY27" fmla="*/ 1335666 h 1516029"/>
              <a:gd name="connsiteX28" fmla="*/ 955440 w 1184548"/>
              <a:gd name="connsiteY28" fmla="*/ 1428285 h 1516029"/>
              <a:gd name="connsiteX29" fmla="*/ 1028560 w 1184548"/>
              <a:gd name="connsiteY29" fmla="*/ 1428285 h 1516029"/>
              <a:gd name="connsiteX30" fmla="*/ 1038310 w 1184548"/>
              <a:gd name="connsiteY30" fmla="*/ 1428285 h 1516029"/>
              <a:gd name="connsiteX31" fmla="*/ 1048059 w 1184548"/>
              <a:gd name="connsiteY31" fmla="*/ 1433160 h 1516029"/>
              <a:gd name="connsiteX32" fmla="*/ 1057808 w 1184548"/>
              <a:gd name="connsiteY32" fmla="*/ 1438034 h 1516029"/>
              <a:gd name="connsiteX33" fmla="*/ 1065120 w 1184548"/>
              <a:gd name="connsiteY33" fmla="*/ 1450221 h 1516029"/>
              <a:gd name="connsiteX34" fmla="*/ 1069995 w 1184548"/>
              <a:gd name="connsiteY34" fmla="*/ 1459970 h 1516029"/>
              <a:gd name="connsiteX35" fmla="*/ 1069995 w 1184548"/>
              <a:gd name="connsiteY35" fmla="*/ 1469720 h 1516029"/>
              <a:gd name="connsiteX36" fmla="*/ 1069995 w 1184548"/>
              <a:gd name="connsiteY36" fmla="*/ 1481906 h 1516029"/>
              <a:gd name="connsiteX37" fmla="*/ 1065120 w 1184548"/>
              <a:gd name="connsiteY37" fmla="*/ 1494093 h 1516029"/>
              <a:gd name="connsiteX38" fmla="*/ 1057808 w 1184548"/>
              <a:gd name="connsiteY38" fmla="*/ 1501405 h 1516029"/>
              <a:gd name="connsiteX39" fmla="*/ 1048059 w 1184548"/>
              <a:gd name="connsiteY39" fmla="*/ 1511154 h 1516029"/>
              <a:gd name="connsiteX40" fmla="*/ 1038310 w 1184548"/>
              <a:gd name="connsiteY40" fmla="*/ 1513592 h 1516029"/>
              <a:gd name="connsiteX41" fmla="*/ 1028560 w 1184548"/>
              <a:gd name="connsiteY41" fmla="*/ 1516029 h 1516029"/>
              <a:gd name="connsiteX42" fmla="*/ 43872 w 1184548"/>
              <a:gd name="connsiteY42" fmla="*/ 1516029 h 1516029"/>
              <a:gd name="connsiteX43" fmla="*/ 31685 w 1184548"/>
              <a:gd name="connsiteY43" fmla="*/ 1513592 h 1516029"/>
              <a:gd name="connsiteX44" fmla="*/ 19499 w 1184548"/>
              <a:gd name="connsiteY44" fmla="*/ 1511154 h 1516029"/>
              <a:gd name="connsiteX45" fmla="*/ 12186 w 1184548"/>
              <a:gd name="connsiteY45" fmla="*/ 1501405 h 1516029"/>
              <a:gd name="connsiteX46" fmla="*/ 4874 w 1184548"/>
              <a:gd name="connsiteY46" fmla="*/ 1494093 h 1516029"/>
              <a:gd name="connsiteX47" fmla="*/ 0 w 1184548"/>
              <a:gd name="connsiteY47" fmla="*/ 1481906 h 1516029"/>
              <a:gd name="connsiteX48" fmla="*/ 0 w 1184548"/>
              <a:gd name="connsiteY48" fmla="*/ 1469720 h 1516029"/>
              <a:gd name="connsiteX49" fmla="*/ 0 w 1184548"/>
              <a:gd name="connsiteY49" fmla="*/ 1459970 h 1516029"/>
              <a:gd name="connsiteX50" fmla="*/ 4874 w 1184548"/>
              <a:gd name="connsiteY50" fmla="*/ 1450221 h 1516029"/>
              <a:gd name="connsiteX51" fmla="*/ 12186 w 1184548"/>
              <a:gd name="connsiteY51" fmla="*/ 1438034 h 1516029"/>
              <a:gd name="connsiteX52" fmla="*/ 19499 w 1184548"/>
              <a:gd name="connsiteY52" fmla="*/ 1433160 h 1516029"/>
              <a:gd name="connsiteX53" fmla="*/ 31685 w 1184548"/>
              <a:gd name="connsiteY53" fmla="*/ 1428285 h 1516029"/>
              <a:gd name="connsiteX54" fmla="*/ 43872 w 1184548"/>
              <a:gd name="connsiteY54" fmla="*/ 1428285 h 1516029"/>
              <a:gd name="connsiteX55" fmla="*/ 131618 w 1184548"/>
              <a:gd name="connsiteY55" fmla="*/ 1428285 h 1516029"/>
              <a:gd name="connsiteX56" fmla="*/ 131618 w 1184548"/>
              <a:gd name="connsiteY56" fmla="*/ 1335666 h 1516029"/>
              <a:gd name="connsiteX57" fmla="*/ 481154 w 1184548"/>
              <a:gd name="connsiteY57" fmla="*/ 1335666 h 1516029"/>
              <a:gd name="connsiteX58" fmla="*/ 501659 w 1184548"/>
              <a:gd name="connsiteY58" fmla="*/ 1305592 h 1516029"/>
              <a:gd name="connsiteX59" fmla="*/ 288194 w 1184548"/>
              <a:gd name="connsiteY59" fmla="*/ 1099243 h 1516029"/>
              <a:gd name="connsiteX60" fmla="*/ 70682 w 1184548"/>
              <a:gd name="connsiteY60" fmla="*/ 1099243 h 1516029"/>
              <a:gd name="connsiteX61" fmla="*/ 60933 w 1184548"/>
              <a:gd name="connsiteY61" fmla="*/ 1096806 h 1516029"/>
              <a:gd name="connsiteX62" fmla="*/ 48746 w 1184548"/>
              <a:gd name="connsiteY62" fmla="*/ 1094368 h 1516029"/>
              <a:gd name="connsiteX63" fmla="*/ 43871 w 1184548"/>
              <a:gd name="connsiteY63" fmla="*/ 1084619 h 1516029"/>
              <a:gd name="connsiteX64" fmla="*/ 36559 w 1184548"/>
              <a:gd name="connsiteY64" fmla="*/ 1077307 h 1516029"/>
              <a:gd name="connsiteX65" fmla="*/ 36559 w 1184548"/>
              <a:gd name="connsiteY65" fmla="*/ 1065120 h 1516029"/>
              <a:gd name="connsiteX66" fmla="*/ 36559 w 1184548"/>
              <a:gd name="connsiteY66" fmla="*/ 1052933 h 1516029"/>
              <a:gd name="connsiteX67" fmla="*/ 43871 w 1184548"/>
              <a:gd name="connsiteY67" fmla="*/ 1045621 h 1516029"/>
              <a:gd name="connsiteX68" fmla="*/ 48746 w 1184548"/>
              <a:gd name="connsiteY68" fmla="*/ 1035872 h 1516029"/>
              <a:gd name="connsiteX69" fmla="*/ 60933 w 1184548"/>
              <a:gd name="connsiteY69" fmla="*/ 1033434 h 1516029"/>
              <a:gd name="connsiteX70" fmla="*/ 70682 w 1184548"/>
              <a:gd name="connsiteY70" fmla="*/ 1030997 h 1516029"/>
              <a:gd name="connsiteX71" fmla="*/ 146242 w 1184548"/>
              <a:gd name="connsiteY71" fmla="*/ 1030997 h 1516029"/>
              <a:gd name="connsiteX72" fmla="*/ 146242 w 1184548"/>
              <a:gd name="connsiteY72" fmla="*/ 994437 h 1516029"/>
              <a:gd name="connsiteX73" fmla="*/ 489908 w 1184548"/>
              <a:gd name="connsiteY73" fmla="*/ 994437 h 1516029"/>
              <a:gd name="connsiteX74" fmla="*/ 489908 w 1184548"/>
              <a:gd name="connsiteY74" fmla="*/ 1030997 h 1516029"/>
              <a:gd name="connsiteX75" fmla="*/ 565463 w 1184548"/>
              <a:gd name="connsiteY75" fmla="*/ 1030997 h 1516029"/>
              <a:gd name="connsiteX76" fmla="*/ 577650 w 1184548"/>
              <a:gd name="connsiteY76" fmla="*/ 1033434 h 1516029"/>
              <a:gd name="connsiteX77" fmla="*/ 584962 w 1184548"/>
              <a:gd name="connsiteY77" fmla="*/ 1035872 h 1516029"/>
              <a:gd name="connsiteX78" fmla="*/ 594712 w 1184548"/>
              <a:gd name="connsiteY78" fmla="*/ 1045621 h 1516029"/>
              <a:gd name="connsiteX79" fmla="*/ 597149 w 1184548"/>
              <a:gd name="connsiteY79" fmla="*/ 1052933 h 1516029"/>
              <a:gd name="connsiteX80" fmla="*/ 599586 w 1184548"/>
              <a:gd name="connsiteY80" fmla="*/ 1065120 h 1516029"/>
              <a:gd name="connsiteX81" fmla="*/ 597149 w 1184548"/>
              <a:gd name="connsiteY81" fmla="*/ 1077307 h 1516029"/>
              <a:gd name="connsiteX82" fmla="*/ 594712 w 1184548"/>
              <a:gd name="connsiteY82" fmla="*/ 1084619 h 1516029"/>
              <a:gd name="connsiteX83" fmla="*/ 584962 w 1184548"/>
              <a:gd name="connsiteY83" fmla="*/ 1094368 h 1516029"/>
              <a:gd name="connsiteX84" fmla="*/ 577650 w 1184548"/>
              <a:gd name="connsiteY84" fmla="*/ 1096806 h 1516029"/>
              <a:gd name="connsiteX85" fmla="*/ 565463 w 1184548"/>
              <a:gd name="connsiteY85" fmla="*/ 1099243 h 1516029"/>
              <a:gd name="connsiteX86" fmla="*/ 414395 w 1184548"/>
              <a:gd name="connsiteY86" fmla="*/ 1099243 h 1516029"/>
              <a:gd name="connsiteX87" fmla="*/ 552529 w 1184548"/>
              <a:gd name="connsiteY87" fmla="*/ 1230982 h 1516029"/>
              <a:gd name="connsiteX88" fmla="*/ 853751 w 1184548"/>
              <a:gd name="connsiteY88" fmla="*/ 789190 h 1516029"/>
              <a:gd name="connsiteX89" fmla="*/ 760909 w 1184548"/>
              <a:gd name="connsiteY89" fmla="*/ 699416 h 1516029"/>
              <a:gd name="connsiteX90" fmla="*/ 553276 w 1184548"/>
              <a:gd name="connsiteY90" fmla="*/ 933504 h 1516029"/>
              <a:gd name="connsiteX91" fmla="*/ 509823 w 1184548"/>
              <a:gd name="connsiteY91" fmla="*/ 895213 h 1516029"/>
              <a:gd name="connsiteX92" fmla="*/ 502092 w 1184548"/>
              <a:gd name="connsiteY92" fmla="*/ 909129 h 1516029"/>
              <a:gd name="connsiteX93" fmla="*/ 485031 w 1184548"/>
              <a:gd name="connsiteY93" fmla="*/ 923753 h 1516029"/>
              <a:gd name="connsiteX94" fmla="*/ 465532 w 1184548"/>
              <a:gd name="connsiteY94" fmla="*/ 926190 h 1516029"/>
              <a:gd name="connsiteX95" fmla="*/ 446033 w 1184548"/>
              <a:gd name="connsiteY95" fmla="*/ 926190 h 1516029"/>
              <a:gd name="connsiteX96" fmla="*/ 424097 w 1184548"/>
              <a:gd name="connsiteY96" fmla="*/ 914003 h 1516029"/>
              <a:gd name="connsiteX97" fmla="*/ 416697 w 1184548"/>
              <a:gd name="connsiteY97" fmla="*/ 907297 h 1516029"/>
              <a:gd name="connsiteX98" fmla="*/ 370476 w 1184548"/>
              <a:gd name="connsiteY98" fmla="*/ 960314 h 1516029"/>
              <a:gd name="connsiteX99" fmla="*/ 304668 w 1184548"/>
              <a:gd name="connsiteY99" fmla="*/ 901818 h 1516029"/>
              <a:gd name="connsiteX100" fmla="*/ 352124 w 1184548"/>
              <a:gd name="connsiteY100" fmla="*/ 848779 h 1516029"/>
              <a:gd name="connsiteX101" fmla="*/ 346101 w 1184548"/>
              <a:gd name="connsiteY101" fmla="*/ 843321 h 1516029"/>
              <a:gd name="connsiteX102" fmla="*/ 331477 w 1184548"/>
              <a:gd name="connsiteY102" fmla="*/ 826259 h 1516029"/>
              <a:gd name="connsiteX103" fmla="*/ 324165 w 1184548"/>
              <a:gd name="connsiteY103" fmla="*/ 806761 h 1516029"/>
              <a:gd name="connsiteX104" fmla="*/ 329040 w 1184548"/>
              <a:gd name="connsiteY104" fmla="*/ 782387 h 1516029"/>
              <a:gd name="connsiteX105" fmla="*/ 338789 w 1184548"/>
              <a:gd name="connsiteY105" fmla="*/ 765326 h 1516029"/>
              <a:gd name="connsiteX106" fmla="*/ 350769 w 1184548"/>
              <a:gd name="connsiteY106" fmla="*/ 755057 h 1516029"/>
              <a:gd name="connsiteX107" fmla="*/ 307104 w 1184548"/>
              <a:gd name="connsiteY107" fmla="*/ 716580 h 15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184548" h="1516029">
                <a:moveTo>
                  <a:pt x="935939" y="0"/>
                </a:moveTo>
                <a:lnTo>
                  <a:pt x="981124" y="40312"/>
                </a:lnTo>
                <a:lnTo>
                  <a:pt x="996875" y="26811"/>
                </a:lnTo>
                <a:lnTo>
                  <a:pt x="1016374" y="21936"/>
                </a:lnTo>
                <a:lnTo>
                  <a:pt x="1035872" y="24373"/>
                </a:lnTo>
                <a:lnTo>
                  <a:pt x="1055371" y="34123"/>
                </a:lnTo>
                <a:lnTo>
                  <a:pt x="1135803" y="107243"/>
                </a:lnTo>
                <a:lnTo>
                  <a:pt x="1150428" y="124305"/>
                </a:lnTo>
                <a:lnTo>
                  <a:pt x="1155302" y="143804"/>
                </a:lnTo>
                <a:lnTo>
                  <a:pt x="1152865" y="163303"/>
                </a:lnTo>
                <a:lnTo>
                  <a:pt x="1140678" y="180364"/>
                </a:lnTo>
                <a:lnTo>
                  <a:pt x="1139366" y="181489"/>
                </a:lnTo>
                <a:lnTo>
                  <a:pt x="1184548" y="221799"/>
                </a:lnTo>
                <a:lnTo>
                  <a:pt x="869202" y="577325"/>
                </a:lnTo>
                <a:lnTo>
                  <a:pt x="991113" y="693241"/>
                </a:lnTo>
                <a:lnTo>
                  <a:pt x="1006622" y="692207"/>
                </a:lnTo>
                <a:lnTo>
                  <a:pt x="1006623" y="692207"/>
                </a:lnTo>
                <a:lnTo>
                  <a:pt x="1006623" y="692207"/>
                </a:lnTo>
                <a:lnTo>
                  <a:pt x="1048058" y="699519"/>
                </a:lnTo>
                <a:lnTo>
                  <a:pt x="1082181" y="716581"/>
                </a:lnTo>
                <a:lnTo>
                  <a:pt x="1113866" y="743391"/>
                </a:lnTo>
                <a:lnTo>
                  <a:pt x="1133365" y="777514"/>
                </a:lnTo>
                <a:lnTo>
                  <a:pt x="1145552" y="811637"/>
                </a:lnTo>
                <a:lnTo>
                  <a:pt x="1147989" y="850635"/>
                </a:lnTo>
                <a:lnTo>
                  <a:pt x="1138240" y="887195"/>
                </a:lnTo>
                <a:lnTo>
                  <a:pt x="1121178" y="923755"/>
                </a:lnTo>
                <a:lnTo>
                  <a:pt x="841668" y="1335666"/>
                </a:lnTo>
                <a:lnTo>
                  <a:pt x="955440" y="1335666"/>
                </a:lnTo>
                <a:lnTo>
                  <a:pt x="955440" y="1428285"/>
                </a:lnTo>
                <a:lnTo>
                  <a:pt x="1028560" y="1428285"/>
                </a:lnTo>
                <a:lnTo>
                  <a:pt x="1038310" y="1428285"/>
                </a:lnTo>
                <a:lnTo>
                  <a:pt x="1048059" y="1433160"/>
                </a:lnTo>
                <a:lnTo>
                  <a:pt x="1057808" y="1438034"/>
                </a:lnTo>
                <a:lnTo>
                  <a:pt x="1065120" y="1450221"/>
                </a:lnTo>
                <a:lnTo>
                  <a:pt x="1069995" y="1459970"/>
                </a:lnTo>
                <a:lnTo>
                  <a:pt x="1069995" y="1469720"/>
                </a:lnTo>
                <a:lnTo>
                  <a:pt x="1069995" y="1481906"/>
                </a:lnTo>
                <a:lnTo>
                  <a:pt x="1065120" y="1494093"/>
                </a:lnTo>
                <a:lnTo>
                  <a:pt x="1057808" y="1501405"/>
                </a:lnTo>
                <a:lnTo>
                  <a:pt x="1048059" y="1511154"/>
                </a:lnTo>
                <a:lnTo>
                  <a:pt x="1038310" y="1513592"/>
                </a:lnTo>
                <a:lnTo>
                  <a:pt x="1028560" y="1516029"/>
                </a:lnTo>
                <a:lnTo>
                  <a:pt x="43872" y="1516029"/>
                </a:lnTo>
                <a:lnTo>
                  <a:pt x="31685" y="1513592"/>
                </a:lnTo>
                <a:lnTo>
                  <a:pt x="19499" y="1511154"/>
                </a:lnTo>
                <a:lnTo>
                  <a:pt x="12186" y="1501405"/>
                </a:lnTo>
                <a:lnTo>
                  <a:pt x="4874" y="1494093"/>
                </a:lnTo>
                <a:lnTo>
                  <a:pt x="0" y="1481906"/>
                </a:lnTo>
                <a:lnTo>
                  <a:pt x="0" y="1469720"/>
                </a:lnTo>
                <a:lnTo>
                  <a:pt x="0" y="1459970"/>
                </a:lnTo>
                <a:lnTo>
                  <a:pt x="4874" y="1450221"/>
                </a:lnTo>
                <a:lnTo>
                  <a:pt x="12186" y="1438034"/>
                </a:lnTo>
                <a:lnTo>
                  <a:pt x="19499" y="1433160"/>
                </a:lnTo>
                <a:lnTo>
                  <a:pt x="31685" y="1428285"/>
                </a:lnTo>
                <a:lnTo>
                  <a:pt x="43872" y="1428285"/>
                </a:lnTo>
                <a:lnTo>
                  <a:pt x="131618" y="1428285"/>
                </a:lnTo>
                <a:lnTo>
                  <a:pt x="131618" y="1335666"/>
                </a:lnTo>
                <a:lnTo>
                  <a:pt x="481154" y="1335666"/>
                </a:lnTo>
                <a:lnTo>
                  <a:pt x="501659" y="1305592"/>
                </a:lnTo>
                <a:lnTo>
                  <a:pt x="288194" y="1099243"/>
                </a:lnTo>
                <a:lnTo>
                  <a:pt x="70682" y="1099243"/>
                </a:lnTo>
                <a:lnTo>
                  <a:pt x="60933" y="1096806"/>
                </a:lnTo>
                <a:lnTo>
                  <a:pt x="48746" y="1094368"/>
                </a:lnTo>
                <a:lnTo>
                  <a:pt x="43871" y="1084619"/>
                </a:lnTo>
                <a:lnTo>
                  <a:pt x="36559" y="1077307"/>
                </a:lnTo>
                <a:lnTo>
                  <a:pt x="36559" y="1065120"/>
                </a:lnTo>
                <a:lnTo>
                  <a:pt x="36559" y="1052933"/>
                </a:lnTo>
                <a:lnTo>
                  <a:pt x="43871" y="1045621"/>
                </a:lnTo>
                <a:lnTo>
                  <a:pt x="48746" y="1035872"/>
                </a:lnTo>
                <a:lnTo>
                  <a:pt x="60933" y="1033434"/>
                </a:lnTo>
                <a:lnTo>
                  <a:pt x="70682" y="1030997"/>
                </a:lnTo>
                <a:lnTo>
                  <a:pt x="146242" y="1030997"/>
                </a:lnTo>
                <a:lnTo>
                  <a:pt x="146242" y="994437"/>
                </a:lnTo>
                <a:lnTo>
                  <a:pt x="489908" y="994437"/>
                </a:lnTo>
                <a:lnTo>
                  <a:pt x="489908" y="1030997"/>
                </a:lnTo>
                <a:lnTo>
                  <a:pt x="565463" y="1030997"/>
                </a:lnTo>
                <a:lnTo>
                  <a:pt x="577650" y="1033434"/>
                </a:lnTo>
                <a:lnTo>
                  <a:pt x="584962" y="1035872"/>
                </a:lnTo>
                <a:lnTo>
                  <a:pt x="594712" y="1045621"/>
                </a:lnTo>
                <a:lnTo>
                  <a:pt x="597149" y="1052933"/>
                </a:lnTo>
                <a:lnTo>
                  <a:pt x="599586" y="1065120"/>
                </a:lnTo>
                <a:lnTo>
                  <a:pt x="597149" y="1077307"/>
                </a:lnTo>
                <a:lnTo>
                  <a:pt x="594712" y="1084619"/>
                </a:lnTo>
                <a:lnTo>
                  <a:pt x="584962" y="1094368"/>
                </a:lnTo>
                <a:lnTo>
                  <a:pt x="577650" y="1096806"/>
                </a:lnTo>
                <a:lnTo>
                  <a:pt x="565463" y="1099243"/>
                </a:lnTo>
                <a:lnTo>
                  <a:pt x="414395" y="1099243"/>
                </a:lnTo>
                <a:lnTo>
                  <a:pt x="552529" y="1230982"/>
                </a:lnTo>
                <a:lnTo>
                  <a:pt x="853751" y="789190"/>
                </a:lnTo>
                <a:lnTo>
                  <a:pt x="760909" y="699416"/>
                </a:lnTo>
                <a:lnTo>
                  <a:pt x="553276" y="933504"/>
                </a:lnTo>
                <a:lnTo>
                  <a:pt x="509823" y="895213"/>
                </a:lnTo>
                <a:lnTo>
                  <a:pt x="502092" y="909129"/>
                </a:lnTo>
                <a:lnTo>
                  <a:pt x="485031" y="923753"/>
                </a:lnTo>
                <a:lnTo>
                  <a:pt x="465532" y="926190"/>
                </a:lnTo>
                <a:lnTo>
                  <a:pt x="446033" y="926190"/>
                </a:lnTo>
                <a:lnTo>
                  <a:pt x="424097" y="914003"/>
                </a:lnTo>
                <a:lnTo>
                  <a:pt x="416697" y="907297"/>
                </a:lnTo>
                <a:lnTo>
                  <a:pt x="370476" y="960314"/>
                </a:lnTo>
                <a:lnTo>
                  <a:pt x="304668" y="901818"/>
                </a:lnTo>
                <a:lnTo>
                  <a:pt x="352124" y="848779"/>
                </a:lnTo>
                <a:lnTo>
                  <a:pt x="346101" y="843321"/>
                </a:lnTo>
                <a:lnTo>
                  <a:pt x="331477" y="826259"/>
                </a:lnTo>
                <a:lnTo>
                  <a:pt x="324165" y="806761"/>
                </a:lnTo>
                <a:lnTo>
                  <a:pt x="329040" y="782387"/>
                </a:lnTo>
                <a:lnTo>
                  <a:pt x="338789" y="765326"/>
                </a:lnTo>
                <a:lnTo>
                  <a:pt x="350769" y="755057"/>
                </a:lnTo>
                <a:lnTo>
                  <a:pt x="307104" y="716580"/>
                </a:ln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10808353" y="4142179"/>
            <a:ext cx="1184549" cy="1516028"/>
            <a:chOff x="10808353" y="4142179"/>
            <a:chExt cx="1184549" cy="1516028"/>
          </a:xfrm>
        </p:grpSpPr>
        <p:sp>
          <p:nvSpPr>
            <p:cNvPr id="23" name="Freeform 1096"/>
            <p:cNvSpPr>
              <a:spLocks/>
            </p:cNvSpPr>
            <p:nvPr/>
          </p:nvSpPr>
          <p:spPr bwMode="auto">
            <a:xfrm>
              <a:off x="11478622" y="4636959"/>
              <a:ext cx="409474" cy="402163"/>
            </a:xfrm>
            <a:custGeom>
              <a:avLst/>
              <a:gdLst>
                <a:gd name="T0" fmla="*/ 46 w 168"/>
                <a:gd name="T1" fmla="*/ 0 h 165"/>
                <a:gd name="T2" fmla="*/ 168 w 168"/>
                <a:gd name="T3" fmla="*/ 116 h 165"/>
                <a:gd name="T4" fmla="*/ 121 w 168"/>
                <a:gd name="T5" fmla="*/ 165 h 165"/>
                <a:gd name="T6" fmla="*/ 0 w 168"/>
                <a:gd name="T7" fmla="*/ 48 h 165"/>
                <a:gd name="T8" fmla="*/ 46 w 168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5">
                  <a:moveTo>
                    <a:pt x="46" y="0"/>
                  </a:moveTo>
                  <a:lnTo>
                    <a:pt x="168" y="116"/>
                  </a:lnTo>
                  <a:lnTo>
                    <a:pt x="121" y="165"/>
                  </a:lnTo>
                  <a:lnTo>
                    <a:pt x="0" y="4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097"/>
            <p:cNvSpPr>
              <a:spLocks/>
            </p:cNvSpPr>
            <p:nvPr/>
          </p:nvSpPr>
          <p:spPr bwMode="auto">
            <a:xfrm>
              <a:off x="11078897" y="5190237"/>
              <a:ext cx="353416" cy="316855"/>
            </a:xfrm>
            <a:custGeom>
              <a:avLst/>
              <a:gdLst>
                <a:gd name="T0" fmla="*/ 37 w 145"/>
                <a:gd name="T1" fmla="*/ 0 h 130"/>
                <a:gd name="T2" fmla="*/ 145 w 145"/>
                <a:gd name="T3" fmla="*/ 103 h 130"/>
                <a:gd name="T4" fmla="*/ 120 w 145"/>
                <a:gd name="T5" fmla="*/ 130 h 130"/>
                <a:gd name="T6" fmla="*/ 0 w 145"/>
                <a:gd name="T7" fmla="*/ 14 h 130"/>
                <a:gd name="T8" fmla="*/ 37 w 145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0">
                  <a:moveTo>
                    <a:pt x="37" y="0"/>
                  </a:moveTo>
                  <a:lnTo>
                    <a:pt x="145" y="103"/>
                  </a:lnTo>
                  <a:lnTo>
                    <a:pt x="120" y="130"/>
                  </a:lnTo>
                  <a:lnTo>
                    <a:pt x="0" y="1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098"/>
            <p:cNvSpPr>
              <a:spLocks/>
            </p:cNvSpPr>
            <p:nvPr/>
          </p:nvSpPr>
          <p:spPr bwMode="auto">
            <a:xfrm>
              <a:off x="11244637" y="4834385"/>
              <a:ext cx="711704" cy="709268"/>
            </a:xfrm>
            <a:custGeom>
              <a:avLst/>
              <a:gdLst>
                <a:gd name="T0" fmla="*/ 234 w 292"/>
                <a:gd name="T1" fmla="*/ 0 h 291"/>
                <a:gd name="T2" fmla="*/ 251 w 292"/>
                <a:gd name="T3" fmla="*/ 3 h 291"/>
                <a:gd name="T4" fmla="*/ 265 w 292"/>
                <a:gd name="T5" fmla="*/ 10 h 291"/>
                <a:gd name="T6" fmla="*/ 278 w 292"/>
                <a:gd name="T7" fmla="*/ 21 h 291"/>
                <a:gd name="T8" fmla="*/ 286 w 292"/>
                <a:gd name="T9" fmla="*/ 35 h 291"/>
                <a:gd name="T10" fmla="*/ 291 w 292"/>
                <a:gd name="T11" fmla="*/ 49 h 291"/>
                <a:gd name="T12" fmla="*/ 292 w 292"/>
                <a:gd name="T13" fmla="*/ 65 h 291"/>
                <a:gd name="T14" fmla="*/ 288 w 292"/>
                <a:gd name="T15" fmla="*/ 80 h 291"/>
                <a:gd name="T16" fmla="*/ 281 w 292"/>
                <a:gd name="T17" fmla="*/ 95 h 291"/>
                <a:gd name="T18" fmla="*/ 148 w 292"/>
                <a:gd name="T19" fmla="*/ 291 h 291"/>
                <a:gd name="T20" fmla="*/ 0 w 292"/>
                <a:gd name="T21" fmla="*/ 291 h 291"/>
                <a:gd name="T22" fmla="*/ 180 w 292"/>
                <a:gd name="T23" fmla="*/ 27 h 291"/>
                <a:gd name="T24" fmla="*/ 191 w 292"/>
                <a:gd name="T25" fmla="*/ 14 h 291"/>
                <a:gd name="T26" fmla="*/ 204 w 292"/>
                <a:gd name="T27" fmla="*/ 6 h 291"/>
                <a:gd name="T28" fmla="*/ 219 w 292"/>
                <a:gd name="T29" fmla="*/ 1 h 291"/>
                <a:gd name="T30" fmla="*/ 234 w 292"/>
                <a:gd name="T3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2" h="291">
                  <a:moveTo>
                    <a:pt x="234" y="0"/>
                  </a:moveTo>
                  <a:lnTo>
                    <a:pt x="251" y="3"/>
                  </a:lnTo>
                  <a:lnTo>
                    <a:pt x="265" y="10"/>
                  </a:lnTo>
                  <a:lnTo>
                    <a:pt x="278" y="21"/>
                  </a:lnTo>
                  <a:lnTo>
                    <a:pt x="286" y="35"/>
                  </a:lnTo>
                  <a:lnTo>
                    <a:pt x="291" y="49"/>
                  </a:lnTo>
                  <a:lnTo>
                    <a:pt x="292" y="65"/>
                  </a:lnTo>
                  <a:lnTo>
                    <a:pt x="288" y="80"/>
                  </a:lnTo>
                  <a:lnTo>
                    <a:pt x="281" y="95"/>
                  </a:lnTo>
                  <a:lnTo>
                    <a:pt x="148" y="291"/>
                  </a:lnTo>
                  <a:lnTo>
                    <a:pt x="0" y="291"/>
                  </a:lnTo>
                  <a:lnTo>
                    <a:pt x="180" y="27"/>
                  </a:lnTo>
                  <a:lnTo>
                    <a:pt x="191" y="14"/>
                  </a:lnTo>
                  <a:lnTo>
                    <a:pt x="204" y="6"/>
                  </a:lnTo>
                  <a:lnTo>
                    <a:pt x="219" y="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8AC6C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099"/>
            <p:cNvSpPr>
              <a:spLocks/>
            </p:cNvSpPr>
            <p:nvPr/>
          </p:nvSpPr>
          <p:spPr bwMode="auto">
            <a:xfrm>
              <a:off x="11244637" y="4834385"/>
              <a:ext cx="711704" cy="709268"/>
            </a:xfrm>
            <a:custGeom>
              <a:avLst/>
              <a:gdLst>
                <a:gd name="T0" fmla="*/ 234 w 292"/>
                <a:gd name="T1" fmla="*/ 0 h 291"/>
                <a:gd name="T2" fmla="*/ 251 w 292"/>
                <a:gd name="T3" fmla="*/ 3 h 291"/>
                <a:gd name="T4" fmla="*/ 265 w 292"/>
                <a:gd name="T5" fmla="*/ 10 h 291"/>
                <a:gd name="T6" fmla="*/ 278 w 292"/>
                <a:gd name="T7" fmla="*/ 21 h 291"/>
                <a:gd name="T8" fmla="*/ 286 w 292"/>
                <a:gd name="T9" fmla="*/ 35 h 291"/>
                <a:gd name="T10" fmla="*/ 291 w 292"/>
                <a:gd name="T11" fmla="*/ 49 h 291"/>
                <a:gd name="T12" fmla="*/ 292 w 292"/>
                <a:gd name="T13" fmla="*/ 65 h 291"/>
                <a:gd name="T14" fmla="*/ 288 w 292"/>
                <a:gd name="T15" fmla="*/ 80 h 291"/>
                <a:gd name="T16" fmla="*/ 281 w 292"/>
                <a:gd name="T17" fmla="*/ 95 h 291"/>
                <a:gd name="T18" fmla="*/ 148 w 292"/>
                <a:gd name="T19" fmla="*/ 291 h 291"/>
                <a:gd name="T20" fmla="*/ 0 w 292"/>
                <a:gd name="T21" fmla="*/ 291 h 291"/>
                <a:gd name="T22" fmla="*/ 180 w 292"/>
                <a:gd name="T23" fmla="*/ 27 h 291"/>
                <a:gd name="T24" fmla="*/ 191 w 292"/>
                <a:gd name="T25" fmla="*/ 14 h 291"/>
                <a:gd name="T26" fmla="*/ 204 w 292"/>
                <a:gd name="T27" fmla="*/ 6 h 291"/>
                <a:gd name="T28" fmla="*/ 219 w 292"/>
                <a:gd name="T29" fmla="*/ 1 h 291"/>
                <a:gd name="T30" fmla="*/ 234 w 292"/>
                <a:gd name="T3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2" h="291">
                  <a:moveTo>
                    <a:pt x="234" y="0"/>
                  </a:moveTo>
                  <a:lnTo>
                    <a:pt x="251" y="3"/>
                  </a:lnTo>
                  <a:lnTo>
                    <a:pt x="265" y="10"/>
                  </a:lnTo>
                  <a:lnTo>
                    <a:pt x="278" y="21"/>
                  </a:lnTo>
                  <a:lnTo>
                    <a:pt x="286" y="35"/>
                  </a:lnTo>
                  <a:lnTo>
                    <a:pt x="291" y="49"/>
                  </a:lnTo>
                  <a:lnTo>
                    <a:pt x="292" y="65"/>
                  </a:lnTo>
                  <a:lnTo>
                    <a:pt x="288" y="80"/>
                  </a:lnTo>
                  <a:lnTo>
                    <a:pt x="281" y="95"/>
                  </a:lnTo>
                  <a:lnTo>
                    <a:pt x="148" y="291"/>
                  </a:lnTo>
                  <a:lnTo>
                    <a:pt x="0" y="291"/>
                  </a:lnTo>
                  <a:lnTo>
                    <a:pt x="180" y="27"/>
                  </a:lnTo>
                  <a:lnTo>
                    <a:pt x="191" y="14"/>
                  </a:lnTo>
                  <a:lnTo>
                    <a:pt x="204" y="6"/>
                  </a:lnTo>
                  <a:lnTo>
                    <a:pt x="219" y="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92D9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Rectangle 1101"/>
            <p:cNvSpPr>
              <a:spLocks noChangeArrowheads="1"/>
            </p:cNvSpPr>
            <p:nvPr/>
          </p:nvSpPr>
          <p:spPr bwMode="auto">
            <a:xfrm>
              <a:off x="10954594" y="5136615"/>
              <a:ext cx="343666" cy="53622"/>
            </a:xfrm>
            <a:prstGeom prst="rect">
              <a:avLst/>
            </a:prstGeom>
            <a:solidFill>
              <a:srgbClr val="7DD2E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102"/>
            <p:cNvSpPr>
              <a:spLocks/>
            </p:cNvSpPr>
            <p:nvPr/>
          </p:nvSpPr>
          <p:spPr bwMode="auto">
            <a:xfrm>
              <a:off x="11783290" y="4902630"/>
              <a:ext cx="95057" cy="109681"/>
            </a:xfrm>
            <a:custGeom>
              <a:avLst/>
              <a:gdLst>
                <a:gd name="T0" fmla="*/ 29 w 39"/>
                <a:gd name="T1" fmla="*/ 0 h 45"/>
                <a:gd name="T2" fmla="*/ 37 w 39"/>
                <a:gd name="T3" fmla="*/ 8 h 45"/>
                <a:gd name="T4" fmla="*/ 39 w 39"/>
                <a:gd name="T5" fmla="*/ 21 h 45"/>
                <a:gd name="T6" fmla="*/ 36 w 39"/>
                <a:gd name="T7" fmla="*/ 33 h 45"/>
                <a:gd name="T8" fmla="*/ 27 w 39"/>
                <a:gd name="T9" fmla="*/ 42 h 45"/>
                <a:gd name="T10" fmla="*/ 14 w 39"/>
                <a:gd name="T11" fmla="*/ 45 h 45"/>
                <a:gd name="T12" fmla="*/ 9 w 39"/>
                <a:gd name="T13" fmla="*/ 45 h 45"/>
                <a:gd name="T14" fmla="*/ 4 w 39"/>
                <a:gd name="T15" fmla="*/ 43 h 45"/>
                <a:gd name="T16" fmla="*/ 0 w 39"/>
                <a:gd name="T17" fmla="*/ 41 h 45"/>
                <a:gd name="T18" fmla="*/ 29 w 39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5">
                  <a:moveTo>
                    <a:pt x="29" y="0"/>
                  </a:moveTo>
                  <a:lnTo>
                    <a:pt x="37" y="8"/>
                  </a:lnTo>
                  <a:lnTo>
                    <a:pt x="39" y="21"/>
                  </a:lnTo>
                  <a:lnTo>
                    <a:pt x="36" y="33"/>
                  </a:lnTo>
                  <a:lnTo>
                    <a:pt x="27" y="42"/>
                  </a:lnTo>
                  <a:lnTo>
                    <a:pt x="14" y="45"/>
                  </a:lnTo>
                  <a:lnTo>
                    <a:pt x="9" y="45"/>
                  </a:lnTo>
                  <a:lnTo>
                    <a:pt x="4" y="43"/>
                  </a:lnTo>
                  <a:lnTo>
                    <a:pt x="0" y="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AA2A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103"/>
            <p:cNvSpPr>
              <a:spLocks/>
            </p:cNvSpPr>
            <p:nvPr/>
          </p:nvSpPr>
          <p:spPr bwMode="auto">
            <a:xfrm>
              <a:off x="11756479" y="4890443"/>
              <a:ext cx="97494" cy="112118"/>
            </a:xfrm>
            <a:custGeom>
              <a:avLst/>
              <a:gdLst>
                <a:gd name="T0" fmla="*/ 25 w 40"/>
                <a:gd name="T1" fmla="*/ 0 h 46"/>
                <a:gd name="T2" fmla="*/ 30 w 40"/>
                <a:gd name="T3" fmla="*/ 0 h 46"/>
                <a:gd name="T4" fmla="*/ 35 w 40"/>
                <a:gd name="T5" fmla="*/ 2 h 46"/>
                <a:gd name="T6" fmla="*/ 40 w 40"/>
                <a:gd name="T7" fmla="*/ 5 h 46"/>
                <a:gd name="T8" fmla="*/ 11 w 40"/>
                <a:gd name="T9" fmla="*/ 46 h 46"/>
                <a:gd name="T10" fmla="*/ 3 w 40"/>
                <a:gd name="T11" fmla="*/ 38 h 46"/>
                <a:gd name="T12" fmla="*/ 0 w 40"/>
                <a:gd name="T13" fmla="*/ 26 h 46"/>
                <a:gd name="T14" fmla="*/ 3 w 40"/>
                <a:gd name="T15" fmla="*/ 13 h 46"/>
                <a:gd name="T16" fmla="*/ 13 w 40"/>
                <a:gd name="T17" fmla="*/ 4 h 46"/>
                <a:gd name="T18" fmla="*/ 25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25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40" y="5"/>
                  </a:lnTo>
                  <a:lnTo>
                    <a:pt x="11" y="46"/>
                  </a:lnTo>
                  <a:lnTo>
                    <a:pt x="3" y="38"/>
                  </a:lnTo>
                  <a:lnTo>
                    <a:pt x="0" y="26"/>
                  </a:lnTo>
                  <a:lnTo>
                    <a:pt x="3" y="13"/>
                  </a:lnTo>
                  <a:lnTo>
                    <a:pt x="13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2A6B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Rectangle 1104"/>
            <p:cNvSpPr>
              <a:spLocks noChangeArrowheads="1"/>
            </p:cNvSpPr>
            <p:nvPr/>
          </p:nvSpPr>
          <p:spPr bwMode="auto">
            <a:xfrm>
              <a:off x="10939970" y="5477844"/>
              <a:ext cx="823822" cy="112118"/>
            </a:xfrm>
            <a:prstGeom prst="rect">
              <a:avLst/>
            </a:prstGeom>
            <a:solidFill>
              <a:srgbClr val="6CA0A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105"/>
            <p:cNvSpPr>
              <a:spLocks/>
            </p:cNvSpPr>
            <p:nvPr/>
          </p:nvSpPr>
          <p:spPr bwMode="auto">
            <a:xfrm>
              <a:off x="10844912" y="5173175"/>
              <a:ext cx="563027" cy="68246"/>
            </a:xfrm>
            <a:custGeom>
              <a:avLst/>
              <a:gdLst>
                <a:gd name="T0" fmla="*/ 14 w 231"/>
                <a:gd name="T1" fmla="*/ 0 h 28"/>
                <a:gd name="T2" fmla="*/ 217 w 231"/>
                <a:gd name="T3" fmla="*/ 0 h 28"/>
                <a:gd name="T4" fmla="*/ 222 w 231"/>
                <a:gd name="T5" fmla="*/ 1 h 28"/>
                <a:gd name="T6" fmla="*/ 225 w 231"/>
                <a:gd name="T7" fmla="*/ 2 h 28"/>
                <a:gd name="T8" fmla="*/ 229 w 231"/>
                <a:gd name="T9" fmla="*/ 6 h 28"/>
                <a:gd name="T10" fmla="*/ 230 w 231"/>
                <a:gd name="T11" fmla="*/ 9 h 28"/>
                <a:gd name="T12" fmla="*/ 231 w 231"/>
                <a:gd name="T13" fmla="*/ 14 h 28"/>
                <a:gd name="T14" fmla="*/ 230 w 231"/>
                <a:gd name="T15" fmla="*/ 19 h 28"/>
                <a:gd name="T16" fmla="*/ 229 w 231"/>
                <a:gd name="T17" fmla="*/ 22 h 28"/>
                <a:gd name="T18" fmla="*/ 225 w 231"/>
                <a:gd name="T19" fmla="*/ 26 h 28"/>
                <a:gd name="T20" fmla="*/ 222 w 231"/>
                <a:gd name="T21" fmla="*/ 27 h 28"/>
                <a:gd name="T22" fmla="*/ 217 w 231"/>
                <a:gd name="T23" fmla="*/ 28 h 28"/>
                <a:gd name="T24" fmla="*/ 14 w 231"/>
                <a:gd name="T25" fmla="*/ 28 h 28"/>
                <a:gd name="T26" fmla="*/ 10 w 231"/>
                <a:gd name="T27" fmla="*/ 27 h 28"/>
                <a:gd name="T28" fmla="*/ 5 w 231"/>
                <a:gd name="T29" fmla="*/ 26 h 28"/>
                <a:gd name="T30" fmla="*/ 3 w 231"/>
                <a:gd name="T31" fmla="*/ 22 h 28"/>
                <a:gd name="T32" fmla="*/ 0 w 231"/>
                <a:gd name="T33" fmla="*/ 19 h 28"/>
                <a:gd name="T34" fmla="*/ 0 w 231"/>
                <a:gd name="T35" fmla="*/ 14 h 28"/>
                <a:gd name="T36" fmla="*/ 0 w 231"/>
                <a:gd name="T37" fmla="*/ 9 h 28"/>
                <a:gd name="T38" fmla="*/ 3 w 231"/>
                <a:gd name="T39" fmla="*/ 6 h 28"/>
                <a:gd name="T40" fmla="*/ 5 w 231"/>
                <a:gd name="T41" fmla="*/ 2 h 28"/>
                <a:gd name="T42" fmla="*/ 10 w 231"/>
                <a:gd name="T43" fmla="*/ 1 h 28"/>
                <a:gd name="T44" fmla="*/ 14 w 231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1" h="28">
                  <a:moveTo>
                    <a:pt x="14" y="0"/>
                  </a:moveTo>
                  <a:lnTo>
                    <a:pt x="217" y="0"/>
                  </a:lnTo>
                  <a:lnTo>
                    <a:pt x="222" y="1"/>
                  </a:lnTo>
                  <a:lnTo>
                    <a:pt x="225" y="2"/>
                  </a:lnTo>
                  <a:lnTo>
                    <a:pt x="229" y="6"/>
                  </a:lnTo>
                  <a:lnTo>
                    <a:pt x="230" y="9"/>
                  </a:lnTo>
                  <a:lnTo>
                    <a:pt x="231" y="14"/>
                  </a:lnTo>
                  <a:lnTo>
                    <a:pt x="230" y="19"/>
                  </a:lnTo>
                  <a:lnTo>
                    <a:pt x="229" y="22"/>
                  </a:lnTo>
                  <a:lnTo>
                    <a:pt x="225" y="26"/>
                  </a:lnTo>
                  <a:lnTo>
                    <a:pt x="222" y="27"/>
                  </a:lnTo>
                  <a:lnTo>
                    <a:pt x="217" y="28"/>
                  </a:lnTo>
                  <a:lnTo>
                    <a:pt x="14" y="28"/>
                  </a:lnTo>
                  <a:lnTo>
                    <a:pt x="10" y="27"/>
                  </a:lnTo>
                  <a:lnTo>
                    <a:pt x="5" y="26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lnTo>
                    <a:pt x="5" y="2"/>
                  </a:lnTo>
                  <a:lnTo>
                    <a:pt x="1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AC6C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106"/>
            <p:cNvSpPr>
              <a:spLocks/>
            </p:cNvSpPr>
            <p:nvPr/>
          </p:nvSpPr>
          <p:spPr bwMode="auto">
            <a:xfrm>
              <a:off x="11773541" y="4164114"/>
              <a:ext cx="190113" cy="177927"/>
            </a:xfrm>
            <a:custGeom>
              <a:avLst/>
              <a:gdLst>
                <a:gd name="T0" fmla="*/ 21 w 78"/>
                <a:gd name="T1" fmla="*/ 0 h 73"/>
                <a:gd name="T2" fmla="*/ 29 w 78"/>
                <a:gd name="T3" fmla="*/ 1 h 73"/>
                <a:gd name="T4" fmla="*/ 37 w 78"/>
                <a:gd name="T5" fmla="*/ 5 h 73"/>
                <a:gd name="T6" fmla="*/ 70 w 78"/>
                <a:gd name="T7" fmla="*/ 35 h 73"/>
                <a:gd name="T8" fmla="*/ 76 w 78"/>
                <a:gd name="T9" fmla="*/ 42 h 73"/>
                <a:gd name="T10" fmla="*/ 78 w 78"/>
                <a:gd name="T11" fmla="*/ 50 h 73"/>
                <a:gd name="T12" fmla="*/ 77 w 78"/>
                <a:gd name="T13" fmla="*/ 58 h 73"/>
                <a:gd name="T14" fmla="*/ 72 w 78"/>
                <a:gd name="T15" fmla="*/ 65 h 73"/>
                <a:gd name="T16" fmla="*/ 65 w 78"/>
                <a:gd name="T17" fmla="*/ 71 h 73"/>
                <a:gd name="T18" fmla="*/ 57 w 78"/>
                <a:gd name="T19" fmla="*/ 73 h 73"/>
                <a:gd name="T20" fmla="*/ 49 w 78"/>
                <a:gd name="T21" fmla="*/ 72 h 73"/>
                <a:gd name="T22" fmla="*/ 41 w 78"/>
                <a:gd name="T23" fmla="*/ 68 h 73"/>
                <a:gd name="T24" fmla="*/ 8 w 78"/>
                <a:gd name="T25" fmla="*/ 38 h 73"/>
                <a:gd name="T26" fmla="*/ 2 w 78"/>
                <a:gd name="T27" fmla="*/ 31 h 73"/>
                <a:gd name="T28" fmla="*/ 0 w 78"/>
                <a:gd name="T29" fmla="*/ 23 h 73"/>
                <a:gd name="T30" fmla="*/ 1 w 78"/>
                <a:gd name="T31" fmla="*/ 15 h 73"/>
                <a:gd name="T32" fmla="*/ 6 w 78"/>
                <a:gd name="T33" fmla="*/ 8 h 73"/>
                <a:gd name="T34" fmla="*/ 13 w 78"/>
                <a:gd name="T35" fmla="*/ 2 h 73"/>
                <a:gd name="T36" fmla="*/ 21 w 78"/>
                <a:gd name="T3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73">
                  <a:moveTo>
                    <a:pt x="21" y="0"/>
                  </a:moveTo>
                  <a:lnTo>
                    <a:pt x="29" y="1"/>
                  </a:lnTo>
                  <a:lnTo>
                    <a:pt x="37" y="5"/>
                  </a:lnTo>
                  <a:lnTo>
                    <a:pt x="70" y="35"/>
                  </a:lnTo>
                  <a:lnTo>
                    <a:pt x="76" y="42"/>
                  </a:lnTo>
                  <a:lnTo>
                    <a:pt x="78" y="50"/>
                  </a:lnTo>
                  <a:lnTo>
                    <a:pt x="77" y="58"/>
                  </a:lnTo>
                  <a:lnTo>
                    <a:pt x="72" y="65"/>
                  </a:lnTo>
                  <a:lnTo>
                    <a:pt x="65" y="71"/>
                  </a:lnTo>
                  <a:lnTo>
                    <a:pt x="57" y="73"/>
                  </a:lnTo>
                  <a:lnTo>
                    <a:pt x="49" y="72"/>
                  </a:lnTo>
                  <a:lnTo>
                    <a:pt x="41" y="68"/>
                  </a:lnTo>
                  <a:lnTo>
                    <a:pt x="8" y="38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107"/>
            <p:cNvSpPr>
              <a:spLocks/>
            </p:cNvSpPr>
            <p:nvPr/>
          </p:nvSpPr>
          <p:spPr bwMode="auto">
            <a:xfrm>
              <a:off x="11113020" y="4951377"/>
              <a:ext cx="148679" cy="151115"/>
            </a:xfrm>
            <a:custGeom>
              <a:avLst/>
              <a:gdLst>
                <a:gd name="T0" fmla="*/ 34 w 61"/>
                <a:gd name="T1" fmla="*/ 0 h 62"/>
                <a:gd name="T2" fmla="*/ 61 w 61"/>
                <a:gd name="T3" fmla="*/ 23 h 62"/>
                <a:gd name="T4" fmla="*/ 27 w 61"/>
                <a:gd name="T5" fmla="*/ 62 h 62"/>
                <a:gd name="T6" fmla="*/ 0 w 61"/>
                <a:gd name="T7" fmla="*/ 38 h 62"/>
                <a:gd name="T8" fmla="*/ 34 w 61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2">
                  <a:moveTo>
                    <a:pt x="34" y="0"/>
                  </a:moveTo>
                  <a:lnTo>
                    <a:pt x="61" y="23"/>
                  </a:lnTo>
                  <a:lnTo>
                    <a:pt x="27" y="62"/>
                  </a:lnTo>
                  <a:lnTo>
                    <a:pt x="0" y="3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AC6C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108"/>
            <p:cNvSpPr>
              <a:spLocks/>
            </p:cNvSpPr>
            <p:nvPr/>
          </p:nvSpPr>
          <p:spPr bwMode="auto">
            <a:xfrm>
              <a:off x="11132519" y="4888006"/>
              <a:ext cx="192551" cy="180363"/>
            </a:xfrm>
            <a:custGeom>
              <a:avLst/>
              <a:gdLst>
                <a:gd name="T0" fmla="*/ 22 w 79"/>
                <a:gd name="T1" fmla="*/ 0 h 74"/>
                <a:gd name="T2" fmla="*/ 30 w 79"/>
                <a:gd name="T3" fmla="*/ 1 h 74"/>
                <a:gd name="T4" fmla="*/ 38 w 79"/>
                <a:gd name="T5" fmla="*/ 6 h 74"/>
                <a:gd name="T6" fmla="*/ 72 w 79"/>
                <a:gd name="T7" fmla="*/ 35 h 74"/>
                <a:gd name="T8" fmla="*/ 77 w 79"/>
                <a:gd name="T9" fmla="*/ 42 h 74"/>
                <a:gd name="T10" fmla="*/ 79 w 79"/>
                <a:gd name="T11" fmla="*/ 50 h 74"/>
                <a:gd name="T12" fmla="*/ 78 w 79"/>
                <a:gd name="T13" fmla="*/ 58 h 74"/>
                <a:gd name="T14" fmla="*/ 73 w 79"/>
                <a:gd name="T15" fmla="*/ 67 h 74"/>
                <a:gd name="T16" fmla="*/ 66 w 79"/>
                <a:gd name="T17" fmla="*/ 73 h 74"/>
                <a:gd name="T18" fmla="*/ 58 w 79"/>
                <a:gd name="T19" fmla="*/ 74 h 74"/>
                <a:gd name="T20" fmla="*/ 50 w 79"/>
                <a:gd name="T21" fmla="*/ 74 h 74"/>
                <a:gd name="T22" fmla="*/ 41 w 79"/>
                <a:gd name="T23" fmla="*/ 69 h 74"/>
                <a:gd name="T24" fmla="*/ 9 w 79"/>
                <a:gd name="T25" fmla="*/ 40 h 74"/>
                <a:gd name="T26" fmla="*/ 3 w 79"/>
                <a:gd name="T27" fmla="*/ 33 h 74"/>
                <a:gd name="T28" fmla="*/ 0 w 79"/>
                <a:gd name="T29" fmla="*/ 25 h 74"/>
                <a:gd name="T30" fmla="*/ 2 w 79"/>
                <a:gd name="T31" fmla="*/ 15 h 74"/>
                <a:gd name="T32" fmla="*/ 6 w 79"/>
                <a:gd name="T33" fmla="*/ 8 h 74"/>
                <a:gd name="T34" fmla="*/ 13 w 79"/>
                <a:gd name="T35" fmla="*/ 2 h 74"/>
                <a:gd name="T36" fmla="*/ 22 w 79"/>
                <a:gd name="T3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74">
                  <a:moveTo>
                    <a:pt x="22" y="0"/>
                  </a:moveTo>
                  <a:lnTo>
                    <a:pt x="30" y="1"/>
                  </a:lnTo>
                  <a:lnTo>
                    <a:pt x="38" y="6"/>
                  </a:lnTo>
                  <a:lnTo>
                    <a:pt x="72" y="35"/>
                  </a:lnTo>
                  <a:lnTo>
                    <a:pt x="77" y="42"/>
                  </a:lnTo>
                  <a:lnTo>
                    <a:pt x="79" y="50"/>
                  </a:lnTo>
                  <a:lnTo>
                    <a:pt x="78" y="58"/>
                  </a:lnTo>
                  <a:lnTo>
                    <a:pt x="73" y="67"/>
                  </a:lnTo>
                  <a:lnTo>
                    <a:pt x="66" y="73"/>
                  </a:lnTo>
                  <a:lnTo>
                    <a:pt x="58" y="74"/>
                  </a:lnTo>
                  <a:lnTo>
                    <a:pt x="50" y="74"/>
                  </a:lnTo>
                  <a:lnTo>
                    <a:pt x="41" y="69"/>
                  </a:lnTo>
                  <a:lnTo>
                    <a:pt x="9" y="40"/>
                  </a:lnTo>
                  <a:lnTo>
                    <a:pt x="3" y="3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6" y="8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109"/>
            <p:cNvSpPr>
              <a:spLocks/>
            </p:cNvSpPr>
            <p:nvPr/>
          </p:nvSpPr>
          <p:spPr bwMode="auto">
            <a:xfrm>
              <a:off x="11115458" y="4142179"/>
              <a:ext cx="877444" cy="933504"/>
            </a:xfrm>
            <a:custGeom>
              <a:avLst/>
              <a:gdLst>
                <a:gd name="T0" fmla="*/ 258 w 360"/>
                <a:gd name="T1" fmla="*/ 0 h 383"/>
                <a:gd name="T2" fmla="*/ 360 w 360"/>
                <a:gd name="T3" fmla="*/ 91 h 383"/>
                <a:gd name="T4" fmla="*/ 101 w 360"/>
                <a:gd name="T5" fmla="*/ 383 h 383"/>
                <a:gd name="T6" fmla="*/ 0 w 360"/>
                <a:gd name="T7" fmla="*/ 294 h 383"/>
                <a:gd name="T8" fmla="*/ 258 w 36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383">
                  <a:moveTo>
                    <a:pt x="258" y="0"/>
                  </a:moveTo>
                  <a:lnTo>
                    <a:pt x="360" y="91"/>
                  </a:lnTo>
                  <a:lnTo>
                    <a:pt x="101" y="383"/>
                  </a:lnTo>
                  <a:lnTo>
                    <a:pt x="0" y="29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92D9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110"/>
            <p:cNvSpPr>
              <a:spLocks/>
            </p:cNvSpPr>
            <p:nvPr/>
          </p:nvSpPr>
          <p:spPr bwMode="auto">
            <a:xfrm>
              <a:off x="11561491" y="4251859"/>
              <a:ext cx="87744" cy="99932"/>
            </a:xfrm>
            <a:custGeom>
              <a:avLst/>
              <a:gdLst>
                <a:gd name="T0" fmla="*/ 36 w 36"/>
                <a:gd name="T1" fmla="*/ 0 h 41"/>
                <a:gd name="T2" fmla="*/ 0 w 36"/>
                <a:gd name="T3" fmla="*/ 41 h 41"/>
                <a:gd name="T4" fmla="*/ 0 w 36"/>
                <a:gd name="T5" fmla="*/ 41 h 41"/>
                <a:gd name="T6" fmla="*/ 36 w 3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1">
                  <a:moveTo>
                    <a:pt x="36" y="0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7BF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자유형 59"/>
            <p:cNvSpPr>
              <a:spLocks/>
            </p:cNvSpPr>
            <p:nvPr/>
          </p:nvSpPr>
          <p:spPr bwMode="auto">
            <a:xfrm>
              <a:off x="11561491" y="4251859"/>
              <a:ext cx="336354" cy="316855"/>
            </a:xfrm>
            <a:custGeom>
              <a:avLst/>
              <a:gdLst>
                <a:gd name="connsiteX0" fmla="*/ 214487 w 336354"/>
                <a:gd name="connsiteY0" fmla="*/ 107243 h 316855"/>
                <a:gd name="connsiteX1" fmla="*/ 336354 w 336354"/>
                <a:gd name="connsiteY1" fmla="*/ 216924 h 316855"/>
                <a:gd name="connsiteX2" fmla="*/ 248610 w 336354"/>
                <a:gd name="connsiteY2" fmla="*/ 316855 h 316855"/>
                <a:gd name="connsiteX3" fmla="*/ 121868 w 336354"/>
                <a:gd name="connsiteY3" fmla="*/ 207175 h 316855"/>
                <a:gd name="connsiteX4" fmla="*/ 87744 w 336354"/>
                <a:gd name="connsiteY4" fmla="*/ 0 h 316855"/>
                <a:gd name="connsiteX5" fmla="*/ 214486 w 336354"/>
                <a:gd name="connsiteY5" fmla="*/ 107244 h 316855"/>
                <a:gd name="connsiteX6" fmla="*/ 121867 w 336354"/>
                <a:gd name="connsiteY6" fmla="*/ 207175 h 316855"/>
                <a:gd name="connsiteX7" fmla="*/ 0 w 336354"/>
                <a:gd name="connsiteY7" fmla="*/ 99932 h 31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354" h="316855">
                  <a:moveTo>
                    <a:pt x="214487" y="107243"/>
                  </a:moveTo>
                  <a:lnTo>
                    <a:pt x="336354" y="216924"/>
                  </a:lnTo>
                  <a:lnTo>
                    <a:pt x="248610" y="316855"/>
                  </a:lnTo>
                  <a:lnTo>
                    <a:pt x="121868" y="207175"/>
                  </a:lnTo>
                  <a:close/>
                  <a:moveTo>
                    <a:pt x="87744" y="0"/>
                  </a:moveTo>
                  <a:lnTo>
                    <a:pt x="214486" y="107244"/>
                  </a:lnTo>
                  <a:lnTo>
                    <a:pt x="121867" y="207175"/>
                  </a:lnTo>
                  <a:lnTo>
                    <a:pt x="0" y="9993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41" name="Freeform 1114"/>
            <p:cNvSpPr>
              <a:spLocks/>
            </p:cNvSpPr>
            <p:nvPr/>
          </p:nvSpPr>
          <p:spPr bwMode="auto">
            <a:xfrm>
              <a:off x="10808353" y="5570463"/>
              <a:ext cx="1069995" cy="87744"/>
            </a:xfrm>
            <a:custGeom>
              <a:avLst/>
              <a:gdLst>
                <a:gd name="T0" fmla="*/ 18 w 439"/>
                <a:gd name="T1" fmla="*/ 0 h 36"/>
                <a:gd name="T2" fmla="*/ 422 w 439"/>
                <a:gd name="T3" fmla="*/ 0 h 36"/>
                <a:gd name="T4" fmla="*/ 426 w 439"/>
                <a:gd name="T5" fmla="*/ 0 h 36"/>
                <a:gd name="T6" fmla="*/ 430 w 439"/>
                <a:gd name="T7" fmla="*/ 2 h 36"/>
                <a:gd name="T8" fmla="*/ 434 w 439"/>
                <a:gd name="T9" fmla="*/ 4 h 36"/>
                <a:gd name="T10" fmla="*/ 437 w 439"/>
                <a:gd name="T11" fmla="*/ 9 h 36"/>
                <a:gd name="T12" fmla="*/ 439 w 439"/>
                <a:gd name="T13" fmla="*/ 13 h 36"/>
                <a:gd name="T14" fmla="*/ 439 w 439"/>
                <a:gd name="T15" fmla="*/ 17 h 36"/>
                <a:gd name="T16" fmla="*/ 439 w 439"/>
                <a:gd name="T17" fmla="*/ 22 h 36"/>
                <a:gd name="T18" fmla="*/ 437 w 439"/>
                <a:gd name="T19" fmla="*/ 27 h 36"/>
                <a:gd name="T20" fmla="*/ 434 w 439"/>
                <a:gd name="T21" fmla="*/ 30 h 36"/>
                <a:gd name="T22" fmla="*/ 430 w 439"/>
                <a:gd name="T23" fmla="*/ 34 h 36"/>
                <a:gd name="T24" fmla="*/ 426 w 439"/>
                <a:gd name="T25" fmla="*/ 35 h 36"/>
                <a:gd name="T26" fmla="*/ 422 w 439"/>
                <a:gd name="T27" fmla="*/ 36 h 36"/>
                <a:gd name="T28" fmla="*/ 18 w 439"/>
                <a:gd name="T29" fmla="*/ 36 h 36"/>
                <a:gd name="T30" fmla="*/ 13 w 439"/>
                <a:gd name="T31" fmla="*/ 35 h 36"/>
                <a:gd name="T32" fmla="*/ 8 w 439"/>
                <a:gd name="T33" fmla="*/ 34 h 36"/>
                <a:gd name="T34" fmla="*/ 5 w 439"/>
                <a:gd name="T35" fmla="*/ 30 h 36"/>
                <a:gd name="T36" fmla="*/ 2 w 439"/>
                <a:gd name="T37" fmla="*/ 27 h 36"/>
                <a:gd name="T38" fmla="*/ 0 w 439"/>
                <a:gd name="T39" fmla="*/ 22 h 36"/>
                <a:gd name="T40" fmla="*/ 0 w 439"/>
                <a:gd name="T41" fmla="*/ 17 h 36"/>
                <a:gd name="T42" fmla="*/ 0 w 439"/>
                <a:gd name="T43" fmla="*/ 13 h 36"/>
                <a:gd name="T44" fmla="*/ 2 w 439"/>
                <a:gd name="T45" fmla="*/ 9 h 36"/>
                <a:gd name="T46" fmla="*/ 5 w 439"/>
                <a:gd name="T47" fmla="*/ 4 h 36"/>
                <a:gd name="T48" fmla="*/ 8 w 439"/>
                <a:gd name="T49" fmla="*/ 2 h 36"/>
                <a:gd name="T50" fmla="*/ 13 w 439"/>
                <a:gd name="T51" fmla="*/ 0 h 36"/>
                <a:gd name="T52" fmla="*/ 18 w 439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9" h="36">
                  <a:moveTo>
                    <a:pt x="18" y="0"/>
                  </a:moveTo>
                  <a:lnTo>
                    <a:pt x="422" y="0"/>
                  </a:lnTo>
                  <a:lnTo>
                    <a:pt x="426" y="0"/>
                  </a:lnTo>
                  <a:lnTo>
                    <a:pt x="430" y="2"/>
                  </a:lnTo>
                  <a:lnTo>
                    <a:pt x="434" y="4"/>
                  </a:lnTo>
                  <a:lnTo>
                    <a:pt x="437" y="9"/>
                  </a:lnTo>
                  <a:lnTo>
                    <a:pt x="439" y="13"/>
                  </a:lnTo>
                  <a:lnTo>
                    <a:pt x="439" y="17"/>
                  </a:lnTo>
                  <a:lnTo>
                    <a:pt x="439" y="22"/>
                  </a:lnTo>
                  <a:lnTo>
                    <a:pt x="437" y="27"/>
                  </a:lnTo>
                  <a:lnTo>
                    <a:pt x="434" y="30"/>
                  </a:lnTo>
                  <a:lnTo>
                    <a:pt x="430" y="34"/>
                  </a:lnTo>
                  <a:lnTo>
                    <a:pt x="426" y="35"/>
                  </a:lnTo>
                  <a:lnTo>
                    <a:pt x="422" y="36"/>
                  </a:lnTo>
                  <a:lnTo>
                    <a:pt x="18" y="36"/>
                  </a:lnTo>
                  <a:lnTo>
                    <a:pt x="13" y="35"/>
                  </a:lnTo>
                  <a:lnTo>
                    <a:pt x="8" y="34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29164" y="365126"/>
            <a:ext cx="5293895" cy="601526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b="1" dirty="0" smtClean="0">
                <a:latin typeface="+mj-ea"/>
              </a:rPr>
              <a:t>제목을</a:t>
            </a:r>
            <a:r>
              <a:rPr lang="en-US" altLang="ko-KR" sz="3200" b="1" dirty="0" smtClean="0">
                <a:latin typeface="+mj-ea"/>
              </a:rPr>
              <a:t> </a:t>
            </a:r>
            <a:r>
              <a:rPr lang="ko-KR" altLang="en-US" sz="3200" b="1" dirty="0" smtClean="0">
                <a:latin typeface="+mj-ea"/>
              </a:rPr>
              <a:t>입력하세요</a:t>
            </a:r>
            <a:endParaRPr lang="ko-KR" altLang="en-US" sz="3200" b="1" dirty="0">
              <a:latin typeface="+mj-ea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8411009" y="1366401"/>
            <a:ext cx="1726693" cy="1353677"/>
            <a:chOff x="5515430" y="1184478"/>
            <a:chExt cx="3145623" cy="2466077"/>
          </a:xfrm>
        </p:grpSpPr>
        <p:sp>
          <p:nvSpPr>
            <p:cNvPr id="43" name="타원 42"/>
            <p:cNvSpPr/>
            <p:nvPr/>
          </p:nvSpPr>
          <p:spPr>
            <a:xfrm rot="2117688">
              <a:off x="5515430" y="2610951"/>
              <a:ext cx="1628259" cy="81393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14"/>
            <p:cNvSpPr/>
            <p:nvPr/>
          </p:nvSpPr>
          <p:spPr>
            <a:xfrm rot="21337293">
              <a:off x="5559600" y="1184478"/>
              <a:ext cx="3101453" cy="2466077"/>
            </a:xfrm>
            <a:custGeom>
              <a:avLst/>
              <a:gdLst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0 w 3494762"/>
                <a:gd name="connsiteY3" fmla="*/ 236955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18272 w 3513034"/>
                <a:gd name="connsiteY0" fmla="*/ 0 h 2369550"/>
                <a:gd name="connsiteX1" fmla="*/ 3513034 w 3513034"/>
                <a:gd name="connsiteY1" fmla="*/ 0 h 2369550"/>
                <a:gd name="connsiteX2" fmla="*/ 3513034 w 3513034"/>
                <a:gd name="connsiteY2" fmla="*/ 2369550 h 2369550"/>
                <a:gd name="connsiteX3" fmla="*/ 657100 w 3513034"/>
                <a:gd name="connsiteY3" fmla="*/ 1830930 h 2369550"/>
                <a:gd name="connsiteX4" fmla="*/ 18272 w 3513034"/>
                <a:gd name="connsiteY4" fmla="*/ 0 h 2369550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8939"/>
                <a:gd name="connsiteX1" fmla="*/ 3513034 w 3513034"/>
                <a:gd name="connsiteY1" fmla="*/ 0 h 2458939"/>
                <a:gd name="connsiteX2" fmla="*/ 3513034 w 3513034"/>
                <a:gd name="connsiteY2" fmla="*/ 2369550 h 2458939"/>
                <a:gd name="connsiteX3" fmla="*/ 657100 w 3513034"/>
                <a:gd name="connsiteY3" fmla="*/ 1830930 h 2458939"/>
                <a:gd name="connsiteX4" fmla="*/ 18272 w 3513034"/>
                <a:gd name="connsiteY4" fmla="*/ 0 h 2458939"/>
                <a:gd name="connsiteX0" fmla="*/ 18272 w 3525560"/>
                <a:gd name="connsiteY0" fmla="*/ 0 h 2519417"/>
                <a:gd name="connsiteX1" fmla="*/ 3513034 w 3525560"/>
                <a:gd name="connsiteY1" fmla="*/ 0 h 2519417"/>
                <a:gd name="connsiteX2" fmla="*/ 3525560 w 3525560"/>
                <a:gd name="connsiteY2" fmla="*/ 2457232 h 2519417"/>
                <a:gd name="connsiteX3" fmla="*/ 657100 w 3525560"/>
                <a:gd name="connsiteY3" fmla="*/ 1830930 h 2519417"/>
                <a:gd name="connsiteX4" fmla="*/ 18272 w 3525560"/>
                <a:gd name="connsiteY4" fmla="*/ 0 h 2519417"/>
                <a:gd name="connsiteX0" fmla="*/ 18272 w 3525560"/>
                <a:gd name="connsiteY0" fmla="*/ 0 h 2491587"/>
                <a:gd name="connsiteX1" fmla="*/ 3513034 w 3525560"/>
                <a:gd name="connsiteY1" fmla="*/ 0 h 2491587"/>
                <a:gd name="connsiteX2" fmla="*/ 3525560 w 3525560"/>
                <a:gd name="connsiteY2" fmla="*/ 2457232 h 2491587"/>
                <a:gd name="connsiteX3" fmla="*/ 657100 w 3525560"/>
                <a:gd name="connsiteY3" fmla="*/ 1830930 h 2491587"/>
                <a:gd name="connsiteX4" fmla="*/ 18272 w 3525560"/>
                <a:gd name="connsiteY4" fmla="*/ 0 h 2491587"/>
                <a:gd name="connsiteX0" fmla="*/ 18272 w 3525560"/>
                <a:gd name="connsiteY0" fmla="*/ 0 h 2494500"/>
                <a:gd name="connsiteX1" fmla="*/ 3513034 w 3525560"/>
                <a:gd name="connsiteY1" fmla="*/ 0 h 2494500"/>
                <a:gd name="connsiteX2" fmla="*/ 3525560 w 3525560"/>
                <a:gd name="connsiteY2" fmla="*/ 2457232 h 2494500"/>
                <a:gd name="connsiteX3" fmla="*/ 657100 w 3525560"/>
                <a:gd name="connsiteY3" fmla="*/ 1830930 h 2494500"/>
                <a:gd name="connsiteX4" fmla="*/ 18272 w 3525560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510612"/>
                <a:gd name="connsiteX1" fmla="*/ 3521722 w 3534248"/>
                <a:gd name="connsiteY1" fmla="*/ 0 h 2510612"/>
                <a:gd name="connsiteX2" fmla="*/ 3534248 w 3534248"/>
                <a:gd name="connsiteY2" fmla="*/ 2457232 h 2510612"/>
                <a:gd name="connsiteX3" fmla="*/ 665788 w 3534248"/>
                <a:gd name="connsiteY3" fmla="*/ 1882809 h 2510612"/>
                <a:gd name="connsiteX4" fmla="*/ 26960 w 3534248"/>
                <a:gd name="connsiteY4" fmla="*/ 0 h 2510612"/>
                <a:gd name="connsiteX0" fmla="*/ 26960 w 3534248"/>
                <a:gd name="connsiteY0" fmla="*/ 0 h 2527750"/>
                <a:gd name="connsiteX1" fmla="*/ 3521722 w 3534248"/>
                <a:gd name="connsiteY1" fmla="*/ 0 h 2527750"/>
                <a:gd name="connsiteX2" fmla="*/ 3534248 w 3534248"/>
                <a:gd name="connsiteY2" fmla="*/ 2482679 h 2527750"/>
                <a:gd name="connsiteX3" fmla="*/ 665788 w 3534248"/>
                <a:gd name="connsiteY3" fmla="*/ 1882809 h 2527750"/>
                <a:gd name="connsiteX4" fmla="*/ 26960 w 3534248"/>
                <a:gd name="connsiteY4" fmla="*/ 0 h 2527750"/>
                <a:gd name="connsiteX0" fmla="*/ 26960 w 3534248"/>
                <a:gd name="connsiteY0" fmla="*/ 0 h 2504860"/>
                <a:gd name="connsiteX1" fmla="*/ 3521722 w 3534248"/>
                <a:gd name="connsiteY1" fmla="*/ 0 h 2504860"/>
                <a:gd name="connsiteX2" fmla="*/ 3534248 w 3534248"/>
                <a:gd name="connsiteY2" fmla="*/ 2482679 h 2504860"/>
                <a:gd name="connsiteX3" fmla="*/ 665788 w 3534248"/>
                <a:gd name="connsiteY3" fmla="*/ 1882809 h 2504860"/>
                <a:gd name="connsiteX4" fmla="*/ 26960 w 3534248"/>
                <a:gd name="connsiteY4" fmla="*/ 0 h 250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248" h="2504860">
                  <a:moveTo>
                    <a:pt x="26960" y="0"/>
                  </a:moveTo>
                  <a:lnTo>
                    <a:pt x="3521722" y="0"/>
                  </a:lnTo>
                  <a:cubicBezTo>
                    <a:pt x="3525897" y="819077"/>
                    <a:pt x="3530073" y="1663602"/>
                    <a:pt x="3534248" y="2482679"/>
                  </a:cubicBezTo>
                  <a:cubicBezTo>
                    <a:pt x="2081229" y="2503556"/>
                    <a:pt x="678314" y="2636970"/>
                    <a:pt x="665788" y="1882809"/>
                  </a:cubicBezTo>
                  <a:cubicBezTo>
                    <a:pt x="-148404" y="1786066"/>
                    <a:pt x="1908" y="1399449"/>
                    <a:pt x="26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 rot="554325">
            <a:off x="10029504" y="2381336"/>
            <a:ext cx="1726999" cy="1353677"/>
            <a:chOff x="5350928" y="1000540"/>
            <a:chExt cx="3146181" cy="2466077"/>
          </a:xfrm>
        </p:grpSpPr>
        <p:sp>
          <p:nvSpPr>
            <p:cNvPr id="46" name="타원 45"/>
            <p:cNvSpPr/>
            <p:nvPr/>
          </p:nvSpPr>
          <p:spPr>
            <a:xfrm rot="2117688">
              <a:off x="5350928" y="2415665"/>
              <a:ext cx="1628260" cy="813932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14"/>
            <p:cNvSpPr/>
            <p:nvPr/>
          </p:nvSpPr>
          <p:spPr>
            <a:xfrm rot="21337293">
              <a:off x="5395656" y="1000540"/>
              <a:ext cx="3101453" cy="2466077"/>
            </a:xfrm>
            <a:custGeom>
              <a:avLst/>
              <a:gdLst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0 w 3494762"/>
                <a:gd name="connsiteY3" fmla="*/ 236955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18272 w 3513034"/>
                <a:gd name="connsiteY0" fmla="*/ 0 h 2369550"/>
                <a:gd name="connsiteX1" fmla="*/ 3513034 w 3513034"/>
                <a:gd name="connsiteY1" fmla="*/ 0 h 2369550"/>
                <a:gd name="connsiteX2" fmla="*/ 3513034 w 3513034"/>
                <a:gd name="connsiteY2" fmla="*/ 2369550 h 2369550"/>
                <a:gd name="connsiteX3" fmla="*/ 657100 w 3513034"/>
                <a:gd name="connsiteY3" fmla="*/ 1830930 h 2369550"/>
                <a:gd name="connsiteX4" fmla="*/ 18272 w 3513034"/>
                <a:gd name="connsiteY4" fmla="*/ 0 h 2369550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8939"/>
                <a:gd name="connsiteX1" fmla="*/ 3513034 w 3513034"/>
                <a:gd name="connsiteY1" fmla="*/ 0 h 2458939"/>
                <a:gd name="connsiteX2" fmla="*/ 3513034 w 3513034"/>
                <a:gd name="connsiteY2" fmla="*/ 2369550 h 2458939"/>
                <a:gd name="connsiteX3" fmla="*/ 657100 w 3513034"/>
                <a:gd name="connsiteY3" fmla="*/ 1830930 h 2458939"/>
                <a:gd name="connsiteX4" fmla="*/ 18272 w 3513034"/>
                <a:gd name="connsiteY4" fmla="*/ 0 h 2458939"/>
                <a:gd name="connsiteX0" fmla="*/ 18272 w 3525560"/>
                <a:gd name="connsiteY0" fmla="*/ 0 h 2519417"/>
                <a:gd name="connsiteX1" fmla="*/ 3513034 w 3525560"/>
                <a:gd name="connsiteY1" fmla="*/ 0 h 2519417"/>
                <a:gd name="connsiteX2" fmla="*/ 3525560 w 3525560"/>
                <a:gd name="connsiteY2" fmla="*/ 2457232 h 2519417"/>
                <a:gd name="connsiteX3" fmla="*/ 657100 w 3525560"/>
                <a:gd name="connsiteY3" fmla="*/ 1830930 h 2519417"/>
                <a:gd name="connsiteX4" fmla="*/ 18272 w 3525560"/>
                <a:gd name="connsiteY4" fmla="*/ 0 h 2519417"/>
                <a:gd name="connsiteX0" fmla="*/ 18272 w 3525560"/>
                <a:gd name="connsiteY0" fmla="*/ 0 h 2491587"/>
                <a:gd name="connsiteX1" fmla="*/ 3513034 w 3525560"/>
                <a:gd name="connsiteY1" fmla="*/ 0 h 2491587"/>
                <a:gd name="connsiteX2" fmla="*/ 3525560 w 3525560"/>
                <a:gd name="connsiteY2" fmla="*/ 2457232 h 2491587"/>
                <a:gd name="connsiteX3" fmla="*/ 657100 w 3525560"/>
                <a:gd name="connsiteY3" fmla="*/ 1830930 h 2491587"/>
                <a:gd name="connsiteX4" fmla="*/ 18272 w 3525560"/>
                <a:gd name="connsiteY4" fmla="*/ 0 h 2491587"/>
                <a:gd name="connsiteX0" fmla="*/ 18272 w 3525560"/>
                <a:gd name="connsiteY0" fmla="*/ 0 h 2494500"/>
                <a:gd name="connsiteX1" fmla="*/ 3513034 w 3525560"/>
                <a:gd name="connsiteY1" fmla="*/ 0 h 2494500"/>
                <a:gd name="connsiteX2" fmla="*/ 3525560 w 3525560"/>
                <a:gd name="connsiteY2" fmla="*/ 2457232 h 2494500"/>
                <a:gd name="connsiteX3" fmla="*/ 657100 w 3525560"/>
                <a:gd name="connsiteY3" fmla="*/ 1830930 h 2494500"/>
                <a:gd name="connsiteX4" fmla="*/ 18272 w 3525560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510612"/>
                <a:gd name="connsiteX1" fmla="*/ 3521722 w 3534248"/>
                <a:gd name="connsiteY1" fmla="*/ 0 h 2510612"/>
                <a:gd name="connsiteX2" fmla="*/ 3534248 w 3534248"/>
                <a:gd name="connsiteY2" fmla="*/ 2457232 h 2510612"/>
                <a:gd name="connsiteX3" fmla="*/ 665788 w 3534248"/>
                <a:gd name="connsiteY3" fmla="*/ 1882809 h 2510612"/>
                <a:gd name="connsiteX4" fmla="*/ 26960 w 3534248"/>
                <a:gd name="connsiteY4" fmla="*/ 0 h 2510612"/>
                <a:gd name="connsiteX0" fmla="*/ 26960 w 3534248"/>
                <a:gd name="connsiteY0" fmla="*/ 0 h 2527750"/>
                <a:gd name="connsiteX1" fmla="*/ 3521722 w 3534248"/>
                <a:gd name="connsiteY1" fmla="*/ 0 h 2527750"/>
                <a:gd name="connsiteX2" fmla="*/ 3534248 w 3534248"/>
                <a:gd name="connsiteY2" fmla="*/ 2482679 h 2527750"/>
                <a:gd name="connsiteX3" fmla="*/ 665788 w 3534248"/>
                <a:gd name="connsiteY3" fmla="*/ 1882809 h 2527750"/>
                <a:gd name="connsiteX4" fmla="*/ 26960 w 3534248"/>
                <a:gd name="connsiteY4" fmla="*/ 0 h 2527750"/>
                <a:gd name="connsiteX0" fmla="*/ 26960 w 3534248"/>
                <a:gd name="connsiteY0" fmla="*/ 0 h 2504860"/>
                <a:gd name="connsiteX1" fmla="*/ 3521722 w 3534248"/>
                <a:gd name="connsiteY1" fmla="*/ 0 h 2504860"/>
                <a:gd name="connsiteX2" fmla="*/ 3534248 w 3534248"/>
                <a:gd name="connsiteY2" fmla="*/ 2482679 h 2504860"/>
                <a:gd name="connsiteX3" fmla="*/ 665788 w 3534248"/>
                <a:gd name="connsiteY3" fmla="*/ 1882809 h 2504860"/>
                <a:gd name="connsiteX4" fmla="*/ 26960 w 3534248"/>
                <a:gd name="connsiteY4" fmla="*/ 0 h 250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248" h="2504860">
                  <a:moveTo>
                    <a:pt x="26960" y="0"/>
                  </a:moveTo>
                  <a:lnTo>
                    <a:pt x="3521722" y="0"/>
                  </a:lnTo>
                  <a:cubicBezTo>
                    <a:pt x="3525897" y="819077"/>
                    <a:pt x="3530073" y="1663602"/>
                    <a:pt x="3534248" y="2482679"/>
                  </a:cubicBezTo>
                  <a:cubicBezTo>
                    <a:pt x="2081229" y="2503556"/>
                    <a:pt x="678314" y="2636970"/>
                    <a:pt x="665788" y="1882809"/>
                  </a:cubicBezTo>
                  <a:cubicBezTo>
                    <a:pt x="-148404" y="1786066"/>
                    <a:pt x="1908" y="1399449"/>
                    <a:pt x="26960" y="0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65747" y="1270267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이곳에 내용을 입력하세요</a:t>
            </a:r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50106" y="5667418"/>
            <a:ext cx="6546719" cy="1121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한쪽 모서리는 잘리고 다른 쪽 모서리는 둥근 사각형 39"/>
          <p:cNvSpPr/>
          <p:nvPr/>
        </p:nvSpPr>
        <p:spPr>
          <a:xfrm>
            <a:off x="10714325" y="2325419"/>
            <a:ext cx="1241658" cy="596766"/>
          </a:xfrm>
          <a:prstGeom prst="snipRoundRect">
            <a:avLst>
              <a:gd name="adj1" fmla="val 0"/>
              <a:gd name="adj2" fmla="val 32796"/>
            </a:avLst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한쪽 모서리는 잘리고 다른 쪽 모서리는 둥근 사각형 38"/>
          <p:cNvSpPr/>
          <p:nvPr/>
        </p:nvSpPr>
        <p:spPr>
          <a:xfrm>
            <a:off x="10714325" y="1651651"/>
            <a:ext cx="1241658" cy="596766"/>
          </a:xfrm>
          <a:prstGeom prst="snipRoundRect">
            <a:avLst>
              <a:gd name="adj1" fmla="val 0"/>
              <a:gd name="adj2" fmla="val 32796"/>
            </a:avLst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한쪽 모서리는 잘리고 다른 쪽 모서리는 둥근 사각형 37"/>
          <p:cNvSpPr/>
          <p:nvPr/>
        </p:nvSpPr>
        <p:spPr>
          <a:xfrm>
            <a:off x="10714325" y="977883"/>
            <a:ext cx="1241658" cy="596766"/>
          </a:xfrm>
          <a:prstGeom prst="snipRoundRect">
            <a:avLst>
              <a:gd name="adj1" fmla="val 0"/>
              <a:gd name="adj2" fmla="val 327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68" name="AutoShape 1012"/>
          <p:cNvSpPr>
            <a:spLocks noChangeAspect="1" noChangeArrowheads="1" noTextEdit="1"/>
          </p:cNvSpPr>
          <p:nvPr/>
        </p:nvSpPr>
        <p:spPr bwMode="auto">
          <a:xfrm>
            <a:off x="6206244" y="457740"/>
            <a:ext cx="467677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969" name="Rectangle 1014"/>
          <p:cNvSpPr>
            <a:spLocks noChangeArrowheads="1"/>
          </p:cNvSpPr>
          <p:nvPr/>
        </p:nvSpPr>
        <p:spPr bwMode="auto">
          <a:xfrm>
            <a:off x="6206244" y="457740"/>
            <a:ext cx="4676775" cy="6067425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0" name="그룹 99"/>
          <p:cNvGrpSpPr/>
          <p:nvPr/>
        </p:nvGrpSpPr>
        <p:grpSpPr>
          <a:xfrm>
            <a:off x="6206244" y="465678"/>
            <a:ext cx="4672013" cy="6059488"/>
            <a:chOff x="6031583" y="527323"/>
            <a:chExt cx="4672013" cy="6059488"/>
          </a:xfrm>
        </p:grpSpPr>
        <p:sp>
          <p:nvSpPr>
            <p:cNvPr id="10970" name="Freeform 1015"/>
            <p:cNvSpPr>
              <a:spLocks noEditPoints="1"/>
            </p:cNvSpPr>
            <p:nvPr/>
          </p:nvSpPr>
          <p:spPr bwMode="auto">
            <a:xfrm>
              <a:off x="6031583" y="527323"/>
              <a:ext cx="4672013" cy="6059488"/>
            </a:xfrm>
            <a:custGeom>
              <a:avLst/>
              <a:gdLst>
                <a:gd name="T0" fmla="*/ 82 w 2943"/>
                <a:gd name="T1" fmla="*/ 3668 h 3817"/>
                <a:gd name="T2" fmla="*/ 170 w 2943"/>
                <a:gd name="T3" fmla="*/ 3681 h 3817"/>
                <a:gd name="T4" fmla="*/ 130 w 2943"/>
                <a:gd name="T5" fmla="*/ 3602 h 3817"/>
                <a:gd name="T6" fmla="*/ 82 w 2943"/>
                <a:gd name="T7" fmla="*/ 3483 h 3817"/>
                <a:gd name="T8" fmla="*/ 170 w 2943"/>
                <a:gd name="T9" fmla="*/ 3497 h 3817"/>
                <a:gd name="T10" fmla="*/ 130 w 2943"/>
                <a:gd name="T11" fmla="*/ 3417 h 3817"/>
                <a:gd name="T12" fmla="*/ 82 w 2943"/>
                <a:gd name="T13" fmla="*/ 3299 h 3817"/>
                <a:gd name="T14" fmla="*/ 170 w 2943"/>
                <a:gd name="T15" fmla="*/ 3313 h 3817"/>
                <a:gd name="T16" fmla="*/ 130 w 2943"/>
                <a:gd name="T17" fmla="*/ 3233 h 3817"/>
                <a:gd name="T18" fmla="*/ 82 w 2943"/>
                <a:gd name="T19" fmla="*/ 3115 h 3817"/>
                <a:gd name="T20" fmla="*/ 170 w 2943"/>
                <a:gd name="T21" fmla="*/ 3129 h 3817"/>
                <a:gd name="T22" fmla="*/ 130 w 2943"/>
                <a:gd name="T23" fmla="*/ 3049 h 3817"/>
                <a:gd name="T24" fmla="*/ 82 w 2943"/>
                <a:gd name="T25" fmla="*/ 2931 h 3817"/>
                <a:gd name="T26" fmla="*/ 170 w 2943"/>
                <a:gd name="T27" fmla="*/ 2945 h 3817"/>
                <a:gd name="T28" fmla="*/ 130 w 2943"/>
                <a:gd name="T29" fmla="*/ 2865 h 3817"/>
                <a:gd name="T30" fmla="*/ 82 w 2943"/>
                <a:gd name="T31" fmla="*/ 2747 h 3817"/>
                <a:gd name="T32" fmla="*/ 170 w 2943"/>
                <a:gd name="T33" fmla="*/ 2761 h 3817"/>
                <a:gd name="T34" fmla="*/ 130 w 2943"/>
                <a:gd name="T35" fmla="*/ 2681 h 3817"/>
                <a:gd name="T36" fmla="*/ 82 w 2943"/>
                <a:gd name="T37" fmla="*/ 2563 h 3817"/>
                <a:gd name="T38" fmla="*/ 170 w 2943"/>
                <a:gd name="T39" fmla="*/ 2577 h 3817"/>
                <a:gd name="T40" fmla="*/ 130 w 2943"/>
                <a:gd name="T41" fmla="*/ 2497 h 3817"/>
                <a:gd name="T42" fmla="*/ 82 w 2943"/>
                <a:gd name="T43" fmla="*/ 2380 h 3817"/>
                <a:gd name="T44" fmla="*/ 170 w 2943"/>
                <a:gd name="T45" fmla="*/ 2394 h 3817"/>
                <a:gd name="T46" fmla="*/ 130 w 2943"/>
                <a:gd name="T47" fmla="*/ 2314 h 3817"/>
                <a:gd name="T48" fmla="*/ 82 w 2943"/>
                <a:gd name="T49" fmla="*/ 2196 h 3817"/>
                <a:gd name="T50" fmla="*/ 170 w 2943"/>
                <a:gd name="T51" fmla="*/ 2209 h 3817"/>
                <a:gd name="T52" fmla="*/ 130 w 2943"/>
                <a:gd name="T53" fmla="*/ 2130 h 3817"/>
                <a:gd name="T54" fmla="*/ 82 w 2943"/>
                <a:gd name="T55" fmla="*/ 2011 h 3817"/>
                <a:gd name="T56" fmla="*/ 170 w 2943"/>
                <a:gd name="T57" fmla="*/ 2025 h 3817"/>
                <a:gd name="T58" fmla="*/ 130 w 2943"/>
                <a:gd name="T59" fmla="*/ 1945 h 3817"/>
                <a:gd name="T60" fmla="*/ 82 w 2943"/>
                <a:gd name="T61" fmla="*/ 1827 h 3817"/>
                <a:gd name="T62" fmla="*/ 170 w 2943"/>
                <a:gd name="T63" fmla="*/ 1841 h 3817"/>
                <a:gd name="T64" fmla="*/ 130 w 2943"/>
                <a:gd name="T65" fmla="*/ 1761 h 3817"/>
                <a:gd name="T66" fmla="*/ 82 w 2943"/>
                <a:gd name="T67" fmla="*/ 1643 h 3817"/>
                <a:gd name="T68" fmla="*/ 170 w 2943"/>
                <a:gd name="T69" fmla="*/ 1657 h 3817"/>
                <a:gd name="T70" fmla="*/ 130 w 2943"/>
                <a:gd name="T71" fmla="*/ 1577 h 3817"/>
                <a:gd name="T72" fmla="*/ 82 w 2943"/>
                <a:gd name="T73" fmla="*/ 1459 h 3817"/>
                <a:gd name="T74" fmla="*/ 170 w 2943"/>
                <a:gd name="T75" fmla="*/ 1473 h 3817"/>
                <a:gd name="T76" fmla="*/ 130 w 2943"/>
                <a:gd name="T77" fmla="*/ 1393 h 3817"/>
                <a:gd name="T78" fmla="*/ 82 w 2943"/>
                <a:gd name="T79" fmla="*/ 1275 h 3817"/>
                <a:gd name="T80" fmla="*/ 170 w 2943"/>
                <a:gd name="T81" fmla="*/ 1289 h 3817"/>
                <a:gd name="T82" fmla="*/ 130 w 2943"/>
                <a:gd name="T83" fmla="*/ 1209 h 3817"/>
                <a:gd name="T84" fmla="*/ 82 w 2943"/>
                <a:gd name="T85" fmla="*/ 1092 h 3817"/>
                <a:gd name="T86" fmla="*/ 170 w 2943"/>
                <a:gd name="T87" fmla="*/ 1106 h 3817"/>
                <a:gd name="T88" fmla="*/ 130 w 2943"/>
                <a:gd name="T89" fmla="*/ 1026 h 3817"/>
                <a:gd name="T90" fmla="*/ 82 w 2943"/>
                <a:gd name="T91" fmla="*/ 908 h 3817"/>
                <a:gd name="T92" fmla="*/ 170 w 2943"/>
                <a:gd name="T93" fmla="*/ 922 h 3817"/>
                <a:gd name="T94" fmla="*/ 130 w 2943"/>
                <a:gd name="T95" fmla="*/ 842 h 3817"/>
                <a:gd name="T96" fmla="*/ 82 w 2943"/>
                <a:gd name="T97" fmla="*/ 723 h 3817"/>
                <a:gd name="T98" fmla="*/ 170 w 2943"/>
                <a:gd name="T99" fmla="*/ 737 h 3817"/>
                <a:gd name="T100" fmla="*/ 130 w 2943"/>
                <a:gd name="T101" fmla="*/ 657 h 3817"/>
                <a:gd name="T102" fmla="*/ 82 w 2943"/>
                <a:gd name="T103" fmla="*/ 539 h 3817"/>
                <a:gd name="T104" fmla="*/ 170 w 2943"/>
                <a:gd name="T105" fmla="*/ 553 h 3817"/>
                <a:gd name="T106" fmla="*/ 130 w 2943"/>
                <a:gd name="T107" fmla="*/ 473 h 3817"/>
                <a:gd name="T108" fmla="*/ 82 w 2943"/>
                <a:gd name="T109" fmla="*/ 355 h 3817"/>
                <a:gd name="T110" fmla="*/ 170 w 2943"/>
                <a:gd name="T111" fmla="*/ 369 h 3817"/>
                <a:gd name="T112" fmla="*/ 130 w 2943"/>
                <a:gd name="T113" fmla="*/ 289 h 3817"/>
                <a:gd name="T114" fmla="*/ 82 w 2943"/>
                <a:gd name="T115" fmla="*/ 171 h 3817"/>
                <a:gd name="T116" fmla="*/ 170 w 2943"/>
                <a:gd name="T117" fmla="*/ 185 h 3817"/>
                <a:gd name="T118" fmla="*/ 130 w 2943"/>
                <a:gd name="T119" fmla="*/ 105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3" h="3817">
                  <a:moveTo>
                    <a:pt x="130" y="3602"/>
                  </a:moveTo>
                  <a:lnTo>
                    <a:pt x="115" y="3604"/>
                  </a:lnTo>
                  <a:lnTo>
                    <a:pt x="101" y="3611"/>
                  </a:lnTo>
                  <a:lnTo>
                    <a:pt x="89" y="3621"/>
                  </a:lnTo>
                  <a:lnTo>
                    <a:pt x="82" y="3635"/>
                  </a:lnTo>
                  <a:lnTo>
                    <a:pt x="80" y="3651"/>
                  </a:lnTo>
                  <a:lnTo>
                    <a:pt x="82" y="3668"/>
                  </a:lnTo>
                  <a:lnTo>
                    <a:pt x="89" y="3681"/>
                  </a:lnTo>
                  <a:lnTo>
                    <a:pt x="101" y="3692"/>
                  </a:lnTo>
                  <a:lnTo>
                    <a:pt x="115" y="3699"/>
                  </a:lnTo>
                  <a:lnTo>
                    <a:pt x="130" y="3701"/>
                  </a:lnTo>
                  <a:lnTo>
                    <a:pt x="146" y="3699"/>
                  </a:lnTo>
                  <a:lnTo>
                    <a:pt x="160" y="3692"/>
                  </a:lnTo>
                  <a:lnTo>
                    <a:pt x="170" y="3681"/>
                  </a:lnTo>
                  <a:lnTo>
                    <a:pt x="179" y="3668"/>
                  </a:lnTo>
                  <a:lnTo>
                    <a:pt x="181" y="3651"/>
                  </a:lnTo>
                  <a:lnTo>
                    <a:pt x="179" y="3635"/>
                  </a:lnTo>
                  <a:lnTo>
                    <a:pt x="170" y="3621"/>
                  </a:lnTo>
                  <a:lnTo>
                    <a:pt x="160" y="3611"/>
                  </a:lnTo>
                  <a:lnTo>
                    <a:pt x="146" y="3604"/>
                  </a:lnTo>
                  <a:lnTo>
                    <a:pt x="130" y="3602"/>
                  </a:lnTo>
                  <a:close/>
                  <a:moveTo>
                    <a:pt x="130" y="3417"/>
                  </a:moveTo>
                  <a:lnTo>
                    <a:pt x="115" y="3420"/>
                  </a:lnTo>
                  <a:lnTo>
                    <a:pt x="101" y="3427"/>
                  </a:lnTo>
                  <a:lnTo>
                    <a:pt x="89" y="3437"/>
                  </a:lnTo>
                  <a:lnTo>
                    <a:pt x="82" y="3451"/>
                  </a:lnTo>
                  <a:lnTo>
                    <a:pt x="80" y="3467"/>
                  </a:lnTo>
                  <a:lnTo>
                    <a:pt x="82" y="3483"/>
                  </a:lnTo>
                  <a:lnTo>
                    <a:pt x="89" y="3497"/>
                  </a:lnTo>
                  <a:lnTo>
                    <a:pt x="101" y="3508"/>
                  </a:lnTo>
                  <a:lnTo>
                    <a:pt x="115" y="3515"/>
                  </a:lnTo>
                  <a:lnTo>
                    <a:pt x="130" y="3517"/>
                  </a:lnTo>
                  <a:lnTo>
                    <a:pt x="146" y="3515"/>
                  </a:lnTo>
                  <a:lnTo>
                    <a:pt x="160" y="3508"/>
                  </a:lnTo>
                  <a:lnTo>
                    <a:pt x="170" y="3497"/>
                  </a:lnTo>
                  <a:lnTo>
                    <a:pt x="179" y="3483"/>
                  </a:lnTo>
                  <a:lnTo>
                    <a:pt x="181" y="3467"/>
                  </a:lnTo>
                  <a:lnTo>
                    <a:pt x="179" y="3451"/>
                  </a:lnTo>
                  <a:lnTo>
                    <a:pt x="170" y="3437"/>
                  </a:lnTo>
                  <a:lnTo>
                    <a:pt x="160" y="3427"/>
                  </a:lnTo>
                  <a:lnTo>
                    <a:pt x="146" y="3420"/>
                  </a:lnTo>
                  <a:lnTo>
                    <a:pt x="130" y="3417"/>
                  </a:lnTo>
                  <a:close/>
                  <a:moveTo>
                    <a:pt x="130" y="3233"/>
                  </a:moveTo>
                  <a:lnTo>
                    <a:pt x="115" y="3236"/>
                  </a:lnTo>
                  <a:lnTo>
                    <a:pt x="101" y="3243"/>
                  </a:lnTo>
                  <a:lnTo>
                    <a:pt x="89" y="3254"/>
                  </a:lnTo>
                  <a:lnTo>
                    <a:pt x="82" y="3267"/>
                  </a:lnTo>
                  <a:lnTo>
                    <a:pt x="80" y="3283"/>
                  </a:lnTo>
                  <a:lnTo>
                    <a:pt x="82" y="3299"/>
                  </a:lnTo>
                  <a:lnTo>
                    <a:pt x="89" y="3313"/>
                  </a:lnTo>
                  <a:lnTo>
                    <a:pt x="101" y="3324"/>
                  </a:lnTo>
                  <a:lnTo>
                    <a:pt x="115" y="3331"/>
                  </a:lnTo>
                  <a:lnTo>
                    <a:pt x="130" y="3334"/>
                  </a:lnTo>
                  <a:lnTo>
                    <a:pt x="146" y="3331"/>
                  </a:lnTo>
                  <a:lnTo>
                    <a:pt x="160" y="3324"/>
                  </a:lnTo>
                  <a:lnTo>
                    <a:pt x="170" y="3313"/>
                  </a:lnTo>
                  <a:lnTo>
                    <a:pt x="179" y="3299"/>
                  </a:lnTo>
                  <a:lnTo>
                    <a:pt x="181" y="3283"/>
                  </a:lnTo>
                  <a:lnTo>
                    <a:pt x="179" y="3267"/>
                  </a:lnTo>
                  <a:lnTo>
                    <a:pt x="170" y="3254"/>
                  </a:lnTo>
                  <a:lnTo>
                    <a:pt x="160" y="3243"/>
                  </a:lnTo>
                  <a:lnTo>
                    <a:pt x="146" y="3236"/>
                  </a:lnTo>
                  <a:lnTo>
                    <a:pt x="130" y="3233"/>
                  </a:lnTo>
                  <a:close/>
                  <a:moveTo>
                    <a:pt x="130" y="3049"/>
                  </a:moveTo>
                  <a:lnTo>
                    <a:pt x="115" y="3051"/>
                  </a:lnTo>
                  <a:lnTo>
                    <a:pt x="101" y="3058"/>
                  </a:lnTo>
                  <a:lnTo>
                    <a:pt x="89" y="3070"/>
                  </a:lnTo>
                  <a:lnTo>
                    <a:pt x="82" y="3084"/>
                  </a:lnTo>
                  <a:lnTo>
                    <a:pt x="80" y="3099"/>
                  </a:lnTo>
                  <a:lnTo>
                    <a:pt x="82" y="3115"/>
                  </a:lnTo>
                  <a:lnTo>
                    <a:pt x="89" y="3129"/>
                  </a:lnTo>
                  <a:lnTo>
                    <a:pt x="101" y="3139"/>
                  </a:lnTo>
                  <a:lnTo>
                    <a:pt x="115" y="3146"/>
                  </a:lnTo>
                  <a:lnTo>
                    <a:pt x="130" y="3150"/>
                  </a:lnTo>
                  <a:lnTo>
                    <a:pt x="146" y="3146"/>
                  </a:lnTo>
                  <a:lnTo>
                    <a:pt x="160" y="3139"/>
                  </a:lnTo>
                  <a:lnTo>
                    <a:pt x="170" y="3129"/>
                  </a:lnTo>
                  <a:lnTo>
                    <a:pt x="179" y="3115"/>
                  </a:lnTo>
                  <a:lnTo>
                    <a:pt x="181" y="3099"/>
                  </a:lnTo>
                  <a:lnTo>
                    <a:pt x="179" y="3084"/>
                  </a:lnTo>
                  <a:lnTo>
                    <a:pt x="170" y="3070"/>
                  </a:lnTo>
                  <a:lnTo>
                    <a:pt x="160" y="3058"/>
                  </a:lnTo>
                  <a:lnTo>
                    <a:pt x="146" y="3051"/>
                  </a:lnTo>
                  <a:lnTo>
                    <a:pt x="130" y="3049"/>
                  </a:lnTo>
                  <a:close/>
                  <a:moveTo>
                    <a:pt x="130" y="2865"/>
                  </a:moveTo>
                  <a:lnTo>
                    <a:pt x="115" y="2867"/>
                  </a:lnTo>
                  <a:lnTo>
                    <a:pt x="101" y="2874"/>
                  </a:lnTo>
                  <a:lnTo>
                    <a:pt x="89" y="2886"/>
                  </a:lnTo>
                  <a:lnTo>
                    <a:pt x="82" y="2900"/>
                  </a:lnTo>
                  <a:lnTo>
                    <a:pt x="80" y="2915"/>
                  </a:lnTo>
                  <a:lnTo>
                    <a:pt x="82" y="2931"/>
                  </a:lnTo>
                  <a:lnTo>
                    <a:pt x="89" y="2945"/>
                  </a:lnTo>
                  <a:lnTo>
                    <a:pt x="101" y="2955"/>
                  </a:lnTo>
                  <a:lnTo>
                    <a:pt x="115" y="2963"/>
                  </a:lnTo>
                  <a:lnTo>
                    <a:pt x="130" y="2966"/>
                  </a:lnTo>
                  <a:lnTo>
                    <a:pt x="146" y="2963"/>
                  </a:lnTo>
                  <a:lnTo>
                    <a:pt x="160" y="2955"/>
                  </a:lnTo>
                  <a:lnTo>
                    <a:pt x="170" y="2945"/>
                  </a:lnTo>
                  <a:lnTo>
                    <a:pt x="179" y="2931"/>
                  </a:lnTo>
                  <a:lnTo>
                    <a:pt x="181" y="2915"/>
                  </a:lnTo>
                  <a:lnTo>
                    <a:pt x="179" y="2900"/>
                  </a:lnTo>
                  <a:lnTo>
                    <a:pt x="170" y="2886"/>
                  </a:lnTo>
                  <a:lnTo>
                    <a:pt x="160" y="2874"/>
                  </a:lnTo>
                  <a:lnTo>
                    <a:pt x="146" y="2867"/>
                  </a:lnTo>
                  <a:lnTo>
                    <a:pt x="130" y="2865"/>
                  </a:lnTo>
                  <a:close/>
                  <a:moveTo>
                    <a:pt x="130" y="2681"/>
                  </a:moveTo>
                  <a:lnTo>
                    <a:pt x="115" y="2683"/>
                  </a:lnTo>
                  <a:lnTo>
                    <a:pt x="101" y="2691"/>
                  </a:lnTo>
                  <a:lnTo>
                    <a:pt x="89" y="2702"/>
                  </a:lnTo>
                  <a:lnTo>
                    <a:pt x="82" y="2716"/>
                  </a:lnTo>
                  <a:lnTo>
                    <a:pt x="80" y="2732"/>
                  </a:lnTo>
                  <a:lnTo>
                    <a:pt x="82" y="2747"/>
                  </a:lnTo>
                  <a:lnTo>
                    <a:pt x="89" y="2761"/>
                  </a:lnTo>
                  <a:lnTo>
                    <a:pt x="101" y="2772"/>
                  </a:lnTo>
                  <a:lnTo>
                    <a:pt x="115" y="2779"/>
                  </a:lnTo>
                  <a:lnTo>
                    <a:pt x="130" y="2782"/>
                  </a:lnTo>
                  <a:lnTo>
                    <a:pt x="146" y="2779"/>
                  </a:lnTo>
                  <a:lnTo>
                    <a:pt x="160" y="2772"/>
                  </a:lnTo>
                  <a:lnTo>
                    <a:pt x="170" y="2761"/>
                  </a:lnTo>
                  <a:lnTo>
                    <a:pt x="179" y="2747"/>
                  </a:lnTo>
                  <a:lnTo>
                    <a:pt x="181" y="2732"/>
                  </a:lnTo>
                  <a:lnTo>
                    <a:pt x="179" y="2716"/>
                  </a:lnTo>
                  <a:lnTo>
                    <a:pt x="170" y="2702"/>
                  </a:lnTo>
                  <a:lnTo>
                    <a:pt x="160" y="2691"/>
                  </a:lnTo>
                  <a:lnTo>
                    <a:pt x="146" y="2683"/>
                  </a:lnTo>
                  <a:lnTo>
                    <a:pt x="130" y="2681"/>
                  </a:lnTo>
                  <a:close/>
                  <a:moveTo>
                    <a:pt x="130" y="2497"/>
                  </a:moveTo>
                  <a:lnTo>
                    <a:pt x="115" y="2500"/>
                  </a:lnTo>
                  <a:lnTo>
                    <a:pt x="101" y="2507"/>
                  </a:lnTo>
                  <a:lnTo>
                    <a:pt x="89" y="2518"/>
                  </a:lnTo>
                  <a:lnTo>
                    <a:pt x="82" y="2531"/>
                  </a:lnTo>
                  <a:lnTo>
                    <a:pt x="80" y="2548"/>
                  </a:lnTo>
                  <a:lnTo>
                    <a:pt x="82" y="2563"/>
                  </a:lnTo>
                  <a:lnTo>
                    <a:pt x="89" y="2577"/>
                  </a:lnTo>
                  <a:lnTo>
                    <a:pt x="101" y="2588"/>
                  </a:lnTo>
                  <a:lnTo>
                    <a:pt x="115" y="2595"/>
                  </a:lnTo>
                  <a:lnTo>
                    <a:pt x="130" y="2597"/>
                  </a:lnTo>
                  <a:lnTo>
                    <a:pt x="146" y="2595"/>
                  </a:lnTo>
                  <a:lnTo>
                    <a:pt x="160" y="2588"/>
                  </a:lnTo>
                  <a:lnTo>
                    <a:pt x="170" y="2577"/>
                  </a:lnTo>
                  <a:lnTo>
                    <a:pt x="179" y="2563"/>
                  </a:lnTo>
                  <a:lnTo>
                    <a:pt x="181" y="2548"/>
                  </a:lnTo>
                  <a:lnTo>
                    <a:pt x="179" y="2531"/>
                  </a:lnTo>
                  <a:lnTo>
                    <a:pt x="170" y="2518"/>
                  </a:lnTo>
                  <a:lnTo>
                    <a:pt x="160" y="2507"/>
                  </a:lnTo>
                  <a:lnTo>
                    <a:pt x="146" y="2500"/>
                  </a:lnTo>
                  <a:lnTo>
                    <a:pt x="130" y="2497"/>
                  </a:lnTo>
                  <a:close/>
                  <a:moveTo>
                    <a:pt x="130" y="2314"/>
                  </a:moveTo>
                  <a:lnTo>
                    <a:pt x="115" y="2316"/>
                  </a:lnTo>
                  <a:lnTo>
                    <a:pt x="101" y="2323"/>
                  </a:lnTo>
                  <a:lnTo>
                    <a:pt x="89" y="2333"/>
                  </a:lnTo>
                  <a:lnTo>
                    <a:pt x="82" y="2347"/>
                  </a:lnTo>
                  <a:lnTo>
                    <a:pt x="80" y="2363"/>
                  </a:lnTo>
                  <a:lnTo>
                    <a:pt x="82" y="2380"/>
                  </a:lnTo>
                  <a:lnTo>
                    <a:pt x="89" y="2394"/>
                  </a:lnTo>
                  <a:lnTo>
                    <a:pt x="101" y="2404"/>
                  </a:lnTo>
                  <a:lnTo>
                    <a:pt x="115" y="2411"/>
                  </a:lnTo>
                  <a:lnTo>
                    <a:pt x="130" y="2413"/>
                  </a:lnTo>
                  <a:lnTo>
                    <a:pt x="146" y="2411"/>
                  </a:lnTo>
                  <a:lnTo>
                    <a:pt x="160" y="2404"/>
                  </a:lnTo>
                  <a:lnTo>
                    <a:pt x="170" y="2394"/>
                  </a:lnTo>
                  <a:lnTo>
                    <a:pt x="179" y="2380"/>
                  </a:lnTo>
                  <a:lnTo>
                    <a:pt x="181" y="2363"/>
                  </a:lnTo>
                  <a:lnTo>
                    <a:pt x="179" y="2347"/>
                  </a:lnTo>
                  <a:lnTo>
                    <a:pt x="170" y="2333"/>
                  </a:lnTo>
                  <a:lnTo>
                    <a:pt x="160" y="2323"/>
                  </a:lnTo>
                  <a:lnTo>
                    <a:pt x="146" y="2316"/>
                  </a:lnTo>
                  <a:lnTo>
                    <a:pt x="130" y="2314"/>
                  </a:lnTo>
                  <a:close/>
                  <a:moveTo>
                    <a:pt x="130" y="2130"/>
                  </a:moveTo>
                  <a:lnTo>
                    <a:pt x="115" y="2132"/>
                  </a:lnTo>
                  <a:lnTo>
                    <a:pt x="101" y="2139"/>
                  </a:lnTo>
                  <a:lnTo>
                    <a:pt x="89" y="2149"/>
                  </a:lnTo>
                  <a:lnTo>
                    <a:pt x="82" y="2163"/>
                  </a:lnTo>
                  <a:lnTo>
                    <a:pt x="80" y="2179"/>
                  </a:lnTo>
                  <a:lnTo>
                    <a:pt x="82" y="2196"/>
                  </a:lnTo>
                  <a:lnTo>
                    <a:pt x="89" y="2209"/>
                  </a:lnTo>
                  <a:lnTo>
                    <a:pt x="101" y="2220"/>
                  </a:lnTo>
                  <a:lnTo>
                    <a:pt x="115" y="2227"/>
                  </a:lnTo>
                  <a:lnTo>
                    <a:pt x="130" y="2229"/>
                  </a:lnTo>
                  <a:lnTo>
                    <a:pt x="146" y="2227"/>
                  </a:lnTo>
                  <a:lnTo>
                    <a:pt x="160" y="2220"/>
                  </a:lnTo>
                  <a:lnTo>
                    <a:pt x="170" y="2209"/>
                  </a:lnTo>
                  <a:lnTo>
                    <a:pt x="179" y="2196"/>
                  </a:lnTo>
                  <a:lnTo>
                    <a:pt x="181" y="2179"/>
                  </a:lnTo>
                  <a:lnTo>
                    <a:pt x="179" y="2163"/>
                  </a:lnTo>
                  <a:lnTo>
                    <a:pt x="170" y="2149"/>
                  </a:lnTo>
                  <a:lnTo>
                    <a:pt x="160" y="2139"/>
                  </a:lnTo>
                  <a:lnTo>
                    <a:pt x="146" y="2132"/>
                  </a:lnTo>
                  <a:lnTo>
                    <a:pt x="130" y="2130"/>
                  </a:lnTo>
                  <a:close/>
                  <a:moveTo>
                    <a:pt x="130" y="1945"/>
                  </a:moveTo>
                  <a:lnTo>
                    <a:pt x="115" y="1948"/>
                  </a:lnTo>
                  <a:lnTo>
                    <a:pt x="101" y="1955"/>
                  </a:lnTo>
                  <a:lnTo>
                    <a:pt x="89" y="1966"/>
                  </a:lnTo>
                  <a:lnTo>
                    <a:pt x="82" y="1979"/>
                  </a:lnTo>
                  <a:lnTo>
                    <a:pt x="80" y="1995"/>
                  </a:lnTo>
                  <a:lnTo>
                    <a:pt x="82" y="2011"/>
                  </a:lnTo>
                  <a:lnTo>
                    <a:pt x="89" y="2025"/>
                  </a:lnTo>
                  <a:lnTo>
                    <a:pt x="101" y="2036"/>
                  </a:lnTo>
                  <a:lnTo>
                    <a:pt x="115" y="2043"/>
                  </a:lnTo>
                  <a:lnTo>
                    <a:pt x="130" y="2046"/>
                  </a:lnTo>
                  <a:lnTo>
                    <a:pt x="146" y="2043"/>
                  </a:lnTo>
                  <a:lnTo>
                    <a:pt x="160" y="2036"/>
                  </a:lnTo>
                  <a:lnTo>
                    <a:pt x="170" y="2025"/>
                  </a:lnTo>
                  <a:lnTo>
                    <a:pt x="179" y="2011"/>
                  </a:lnTo>
                  <a:lnTo>
                    <a:pt x="181" y="1995"/>
                  </a:lnTo>
                  <a:lnTo>
                    <a:pt x="179" y="1979"/>
                  </a:lnTo>
                  <a:lnTo>
                    <a:pt x="170" y="1966"/>
                  </a:lnTo>
                  <a:lnTo>
                    <a:pt x="160" y="1955"/>
                  </a:lnTo>
                  <a:lnTo>
                    <a:pt x="146" y="1948"/>
                  </a:lnTo>
                  <a:lnTo>
                    <a:pt x="130" y="1945"/>
                  </a:lnTo>
                  <a:close/>
                  <a:moveTo>
                    <a:pt x="130" y="1761"/>
                  </a:moveTo>
                  <a:lnTo>
                    <a:pt x="115" y="1764"/>
                  </a:lnTo>
                  <a:lnTo>
                    <a:pt x="101" y="1770"/>
                  </a:lnTo>
                  <a:lnTo>
                    <a:pt x="89" y="1782"/>
                  </a:lnTo>
                  <a:lnTo>
                    <a:pt x="82" y="1796"/>
                  </a:lnTo>
                  <a:lnTo>
                    <a:pt x="80" y="1811"/>
                  </a:lnTo>
                  <a:lnTo>
                    <a:pt x="82" y="1827"/>
                  </a:lnTo>
                  <a:lnTo>
                    <a:pt x="89" y="1841"/>
                  </a:lnTo>
                  <a:lnTo>
                    <a:pt x="101" y="1852"/>
                  </a:lnTo>
                  <a:lnTo>
                    <a:pt x="115" y="1859"/>
                  </a:lnTo>
                  <a:lnTo>
                    <a:pt x="130" y="1862"/>
                  </a:lnTo>
                  <a:lnTo>
                    <a:pt x="146" y="1859"/>
                  </a:lnTo>
                  <a:lnTo>
                    <a:pt x="160" y="1852"/>
                  </a:lnTo>
                  <a:lnTo>
                    <a:pt x="170" y="1841"/>
                  </a:lnTo>
                  <a:lnTo>
                    <a:pt x="179" y="1827"/>
                  </a:lnTo>
                  <a:lnTo>
                    <a:pt x="181" y="1811"/>
                  </a:lnTo>
                  <a:lnTo>
                    <a:pt x="179" y="1796"/>
                  </a:lnTo>
                  <a:lnTo>
                    <a:pt x="170" y="1782"/>
                  </a:lnTo>
                  <a:lnTo>
                    <a:pt x="160" y="1770"/>
                  </a:lnTo>
                  <a:lnTo>
                    <a:pt x="146" y="1764"/>
                  </a:lnTo>
                  <a:lnTo>
                    <a:pt x="130" y="1761"/>
                  </a:lnTo>
                  <a:close/>
                  <a:moveTo>
                    <a:pt x="130" y="1577"/>
                  </a:moveTo>
                  <a:lnTo>
                    <a:pt x="115" y="1579"/>
                  </a:lnTo>
                  <a:lnTo>
                    <a:pt x="101" y="1586"/>
                  </a:lnTo>
                  <a:lnTo>
                    <a:pt x="89" y="1598"/>
                  </a:lnTo>
                  <a:lnTo>
                    <a:pt x="82" y="1612"/>
                  </a:lnTo>
                  <a:lnTo>
                    <a:pt x="80" y="1627"/>
                  </a:lnTo>
                  <a:lnTo>
                    <a:pt x="82" y="1643"/>
                  </a:lnTo>
                  <a:lnTo>
                    <a:pt x="89" y="1657"/>
                  </a:lnTo>
                  <a:lnTo>
                    <a:pt x="101" y="1667"/>
                  </a:lnTo>
                  <a:lnTo>
                    <a:pt x="115" y="1676"/>
                  </a:lnTo>
                  <a:lnTo>
                    <a:pt x="130" y="1678"/>
                  </a:lnTo>
                  <a:lnTo>
                    <a:pt x="146" y="1676"/>
                  </a:lnTo>
                  <a:lnTo>
                    <a:pt x="160" y="1667"/>
                  </a:lnTo>
                  <a:lnTo>
                    <a:pt x="170" y="1657"/>
                  </a:lnTo>
                  <a:lnTo>
                    <a:pt x="179" y="1643"/>
                  </a:lnTo>
                  <a:lnTo>
                    <a:pt x="181" y="1627"/>
                  </a:lnTo>
                  <a:lnTo>
                    <a:pt x="179" y="1612"/>
                  </a:lnTo>
                  <a:lnTo>
                    <a:pt x="170" y="1598"/>
                  </a:lnTo>
                  <a:lnTo>
                    <a:pt x="160" y="1586"/>
                  </a:lnTo>
                  <a:lnTo>
                    <a:pt x="146" y="1579"/>
                  </a:lnTo>
                  <a:lnTo>
                    <a:pt x="130" y="1577"/>
                  </a:lnTo>
                  <a:close/>
                  <a:moveTo>
                    <a:pt x="130" y="1393"/>
                  </a:moveTo>
                  <a:lnTo>
                    <a:pt x="115" y="1395"/>
                  </a:lnTo>
                  <a:lnTo>
                    <a:pt x="101" y="1403"/>
                  </a:lnTo>
                  <a:lnTo>
                    <a:pt x="89" y="1414"/>
                  </a:lnTo>
                  <a:lnTo>
                    <a:pt x="82" y="1428"/>
                  </a:lnTo>
                  <a:lnTo>
                    <a:pt x="80" y="1444"/>
                  </a:lnTo>
                  <a:lnTo>
                    <a:pt x="82" y="1459"/>
                  </a:lnTo>
                  <a:lnTo>
                    <a:pt x="89" y="1473"/>
                  </a:lnTo>
                  <a:lnTo>
                    <a:pt x="101" y="1484"/>
                  </a:lnTo>
                  <a:lnTo>
                    <a:pt x="115" y="1491"/>
                  </a:lnTo>
                  <a:lnTo>
                    <a:pt x="130" y="1494"/>
                  </a:lnTo>
                  <a:lnTo>
                    <a:pt x="146" y="1491"/>
                  </a:lnTo>
                  <a:lnTo>
                    <a:pt x="160" y="1484"/>
                  </a:lnTo>
                  <a:lnTo>
                    <a:pt x="170" y="1473"/>
                  </a:lnTo>
                  <a:lnTo>
                    <a:pt x="179" y="1459"/>
                  </a:lnTo>
                  <a:lnTo>
                    <a:pt x="181" y="1444"/>
                  </a:lnTo>
                  <a:lnTo>
                    <a:pt x="179" y="1428"/>
                  </a:lnTo>
                  <a:lnTo>
                    <a:pt x="170" y="1414"/>
                  </a:lnTo>
                  <a:lnTo>
                    <a:pt x="160" y="1403"/>
                  </a:lnTo>
                  <a:lnTo>
                    <a:pt x="146" y="1395"/>
                  </a:lnTo>
                  <a:lnTo>
                    <a:pt x="130" y="1393"/>
                  </a:lnTo>
                  <a:close/>
                  <a:moveTo>
                    <a:pt x="130" y="1209"/>
                  </a:moveTo>
                  <a:lnTo>
                    <a:pt x="115" y="1212"/>
                  </a:lnTo>
                  <a:lnTo>
                    <a:pt x="101" y="1219"/>
                  </a:lnTo>
                  <a:lnTo>
                    <a:pt x="89" y="1230"/>
                  </a:lnTo>
                  <a:lnTo>
                    <a:pt x="82" y="1244"/>
                  </a:lnTo>
                  <a:lnTo>
                    <a:pt x="80" y="1260"/>
                  </a:lnTo>
                  <a:lnTo>
                    <a:pt x="82" y="1275"/>
                  </a:lnTo>
                  <a:lnTo>
                    <a:pt x="89" y="1289"/>
                  </a:lnTo>
                  <a:lnTo>
                    <a:pt x="101" y="1300"/>
                  </a:lnTo>
                  <a:lnTo>
                    <a:pt x="115" y="1307"/>
                  </a:lnTo>
                  <a:lnTo>
                    <a:pt x="130" y="1310"/>
                  </a:lnTo>
                  <a:lnTo>
                    <a:pt x="146" y="1307"/>
                  </a:lnTo>
                  <a:lnTo>
                    <a:pt x="160" y="1300"/>
                  </a:lnTo>
                  <a:lnTo>
                    <a:pt x="170" y="1289"/>
                  </a:lnTo>
                  <a:lnTo>
                    <a:pt x="179" y="1275"/>
                  </a:lnTo>
                  <a:lnTo>
                    <a:pt x="181" y="1260"/>
                  </a:lnTo>
                  <a:lnTo>
                    <a:pt x="179" y="1244"/>
                  </a:lnTo>
                  <a:lnTo>
                    <a:pt x="170" y="1230"/>
                  </a:lnTo>
                  <a:lnTo>
                    <a:pt x="160" y="1219"/>
                  </a:lnTo>
                  <a:lnTo>
                    <a:pt x="146" y="1212"/>
                  </a:lnTo>
                  <a:lnTo>
                    <a:pt x="130" y="1209"/>
                  </a:lnTo>
                  <a:close/>
                  <a:moveTo>
                    <a:pt x="130" y="1026"/>
                  </a:moveTo>
                  <a:lnTo>
                    <a:pt x="115" y="1028"/>
                  </a:lnTo>
                  <a:lnTo>
                    <a:pt x="101" y="1035"/>
                  </a:lnTo>
                  <a:lnTo>
                    <a:pt x="89" y="1045"/>
                  </a:lnTo>
                  <a:lnTo>
                    <a:pt x="82" y="1059"/>
                  </a:lnTo>
                  <a:lnTo>
                    <a:pt x="80" y="1076"/>
                  </a:lnTo>
                  <a:lnTo>
                    <a:pt x="82" y="1092"/>
                  </a:lnTo>
                  <a:lnTo>
                    <a:pt x="89" y="1106"/>
                  </a:lnTo>
                  <a:lnTo>
                    <a:pt x="101" y="1116"/>
                  </a:lnTo>
                  <a:lnTo>
                    <a:pt x="115" y="1123"/>
                  </a:lnTo>
                  <a:lnTo>
                    <a:pt x="130" y="1125"/>
                  </a:lnTo>
                  <a:lnTo>
                    <a:pt x="146" y="1123"/>
                  </a:lnTo>
                  <a:lnTo>
                    <a:pt x="160" y="1116"/>
                  </a:lnTo>
                  <a:lnTo>
                    <a:pt x="170" y="1106"/>
                  </a:lnTo>
                  <a:lnTo>
                    <a:pt x="179" y="1092"/>
                  </a:lnTo>
                  <a:lnTo>
                    <a:pt x="181" y="1076"/>
                  </a:lnTo>
                  <a:lnTo>
                    <a:pt x="179" y="1059"/>
                  </a:lnTo>
                  <a:lnTo>
                    <a:pt x="170" y="1045"/>
                  </a:lnTo>
                  <a:lnTo>
                    <a:pt x="160" y="1035"/>
                  </a:lnTo>
                  <a:lnTo>
                    <a:pt x="146" y="1028"/>
                  </a:lnTo>
                  <a:lnTo>
                    <a:pt x="130" y="1026"/>
                  </a:lnTo>
                  <a:close/>
                  <a:moveTo>
                    <a:pt x="130" y="842"/>
                  </a:moveTo>
                  <a:lnTo>
                    <a:pt x="115" y="844"/>
                  </a:lnTo>
                  <a:lnTo>
                    <a:pt x="101" y="851"/>
                  </a:lnTo>
                  <a:lnTo>
                    <a:pt x="89" y="861"/>
                  </a:lnTo>
                  <a:lnTo>
                    <a:pt x="82" y="875"/>
                  </a:lnTo>
                  <a:lnTo>
                    <a:pt x="80" y="891"/>
                  </a:lnTo>
                  <a:lnTo>
                    <a:pt x="82" y="908"/>
                  </a:lnTo>
                  <a:lnTo>
                    <a:pt x="89" y="922"/>
                  </a:lnTo>
                  <a:lnTo>
                    <a:pt x="101" y="932"/>
                  </a:lnTo>
                  <a:lnTo>
                    <a:pt x="115" y="939"/>
                  </a:lnTo>
                  <a:lnTo>
                    <a:pt x="130" y="941"/>
                  </a:lnTo>
                  <a:lnTo>
                    <a:pt x="146" y="939"/>
                  </a:lnTo>
                  <a:lnTo>
                    <a:pt x="160" y="932"/>
                  </a:lnTo>
                  <a:lnTo>
                    <a:pt x="170" y="922"/>
                  </a:lnTo>
                  <a:lnTo>
                    <a:pt x="179" y="908"/>
                  </a:lnTo>
                  <a:lnTo>
                    <a:pt x="181" y="891"/>
                  </a:lnTo>
                  <a:lnTo>
                    <a:pt x="179" y="875"/>
                  </a:lnTo>
                  <a:lnTo>
                    <a:pt x="170" y="861"/>
                  </a:lnTo>
                  <a:lnTo>
                    <a:pt x="160" y="851"/>
                  </a:lnTo>
                  <a:lnTo>
                    <a:pt x="146" y="844"/>
                  </a:lnTo>
                  <a:lnTo>
                    <a:pt x="130" y="842"/>
                  </a:lnTo>
                  <a:close/>
                  <a:moveTo>
                    <a:pt x="130" y="657"/>
                  </a:moveTo>
                  <a:lnTo>
                    <a:pt x="115" y="660"/>
                  </a:lnTo>
                  <a:lnTo>
                    <a:pt x="101" y="667"/>
                  </a:lnTo>
                  <a:lnTo>
                    <a:pt x="89" y="678"/>
                  </a:lnTo>
                  <a:lnTo>
                    <a:pt x="82" y="691"/>
                  </a:lnTo>
                  <a:lnTo>
                    <a:pt x="80" y="707"/>
                  </a:lnTo>
                  <a:lnTo>
                    <a:pt x="82" y="723"/>
                  </a:lnTo>
                  <a:lnTo>
                    <a:pt x="89" y="737"/>
                  </a:lnTo>
                  <a:lnTo>
                    <a:pt x="101" y="748"/>
                  </a:lnTo>
                  <a:lnTo>
                    <a:pt x="115" y="755"/>
                  </a:lnTo>
                  <a:lnTo>
                    <a:pt x="130" y="758"/>
                  </a:lnTo>
                  <a:lnTo>
                    <a:pt x="146" y="755"/>
                  </a:lnTo>
                  <a:lnTo>
                    <a:pt x="160" y="748"/>
                  </a:lnTo>
                  <a:lnTo>
                    <a:pt x="170" y="737"/>
                  </a:lnTo>
                  <a:lnTo>
                    <a:pt x="179" y="723"/>
                  </a:lnTo>
                  <a:lnTo>
                    <a:pt x="181" y="707"/>
                  </a:lnTo>
                  <a:lnTo>
                    <a:pt x="179" y="691"/>
                  </a:lnTo>
                  <a:lnTo>
                    <a:pt x="170" y="678"/>
                  </a:lnTo>
                  <a:lnTo>
                    <a:pt x="160" y="667"/>
                  </a:lnTo>
                  <a:lnTo>
                    <a:pt x="146" y="660"/>
                  </a:lnTo>
                  <a:lnTo>
                    <a:pt x="130" y="657"/>
                  </a:lnTo>
                  <a:close/>
                  <a:moveTo>
                    <a:pt x="130" y="473"/>
                  </a:moveTo>
                  <a:lnTo>
                    <a:pt x="115" y="476"/>
                  </a:lnTo>
                  <a:lnTo>
                    <a:pt x="101" y="483"/>
                  </a:lnTo>
                  <a:lnTo>
                    <a:pt x="89" y="494"/>
                  </a:lnTo>
                  <a:lnTo>
                    <a:pt x="82" y="508"/>
                  </a:lnTo>
                  <a:lnTo>
                    <a:pt x="80" y="523"/>
                  </a:lnTo>
                  <a:lnTo>
                    <a:pt x="82" y="539"/>
                  </a:lnTo>
                  <a:lnTo>
                    <a:pt x="89" y="553"/>
                  </a:lnTo>
                  <a:lnTo>
                    <a:pt x="101" y="564"/>
                  </a:lnTo>
                  <a:lnTo>
                    <a:pt x="115" y="571"/>
                  </a:lnTo>
                  <a:lnTo>
                    <a:pt x="130" y="574"/>
                  </a:lnTo>
                  <a:lnTo>
                    <a:pt x="146" y="571"/>
                  </a:lnTo>
                  <a:lnTo>
                    <a:pt x="160" y="564"/>
                  </a:lnTo>
                  <a:lnTo>
                    <a:pt x="170" y="553"/>
                  </a:lnTo>
                  <a:lnTo>
                    <a:pt x="179" y="539"/>
                  </a:lnTo>
                  <a:lnTo>
                    <a:pt x="181" y="523"/>
                  </a:lnTo>
                  <a:lnTo>
                    <a:pt x="179" y="508"/>
                  </a:lnTo>
                  <a:lnTo>
                    <a:pt x="170" y="494"/>
                  </a:lnTo>
                  <a:lnTo>
                    <a:pt x="160" y="483"/>
                  </a:lnTo>
                  <a:lnTo>
                    <a:pt x="146" y="476"/>
                  </a:lnTo>
                  <a:lnTo>
                    <a:pt x="130" y="473"/>
                  </a:lnTo>
                  <a:close/>
                  <a:moveTo>
                    <a:pt x="130" y="289"/>
                  </a:moveTo>
                  <a:lnTo>
                    <a:pt x="115" y="291"/>
                  </a:lnTo>
                  <a:lnTo>
                    <a:pt x="101" y="298"/>
                  </a:lnTo>
                  <a:lnTo>
                    <a:pt x="89" y="310"/>
                  </a:lnTo>
                  <a:lnTo>
                    <a:pt x="82" y="324"/>
                  </a:lnTo>
                  <a:lnTo>
                    <a:pt x="80" y="339"/>
                  </a:lnTo>
                  <a:lnTo>
                    <a:pt x="82" y="355"/>
                  </a:lnTo>
                  <a:lnTo>
                    <a:pt x="89" y="369"/>
                  </a:lnTo>
                  <a:lnTo>
                    <a:pt x="101" y="380"/>
                  </a:lnTo>
                  <a:lnTo>
                    <a:pt x="115" y="388"/>
                  </a:lnTo>
                  <a:lnTo>
                    <a:pt x="130" y="390"/>
                  </a:lnTo>
                  <a:lnTo>
                    <a:pt x="146" y="388"/>
                  </a:lnTo>
                  <a:lnTo>
                    <a:pt x="160" y="380"/>
                  </a:lnTo>
                  <a:lnTo>
                    <a:pt x="170" y="369"/>
                  </a:lnTo>
                  <a:lnTo>
                    <a:pt x="179" y="355"/>
                  </a:lnTo>
                  <a:lnTo>
                    <a:pt x="181" y="339"/>
                  </a:lnTo>
                  <a:lnTo>
                    <a:pt x="179" y="324"/>
                  </a:lnTo>
                  <a:lnTo>
                    <a:pt x="170" y="310"/>
                  </a:lnTo>
                  <a:lnTo>
                    <a:pt x="160" y="298"/>
                  </a:lnTo>
                  <a:lnTo>
                    <a:pt x="146" y="291"/>
                  </a:lnTo>
                  <a:lnTo>
                    <a:pt x="130" y="289"/>
                  </a:lnTo>
                  <a:close/>
                  <a:moveTo>
                    <a:pt x="130" y="105"/>
                  </a:moveTo>
                  <a:lnTo>
                    <a:pt x="115" y="107"/>
                  </a:lnTo>
                  <a:lnTo>
                    <a:pt x="101" y="115"/>
                  </a:lnTo>
                  <a:lnTo>
                    <a:pt x="89" y="126"/>
                  </a:lnTo>
                  <a:lnTo>
                    <a:pt x="82" y="140"/>
                  </a:lnTo>
                  <a:lnTo>
                    <a:pt x="80" y="156"/>
                  </a:lnTo>
                  <a:lnTo>
                    <a:pt x="82" y="171"/>
                  </a:lnTo>
                  <a:lnTo>
                    <a:pt x="89" y="185"/>
                  </a:lnTo>
                  <a:lnTo>
                    <a:pt x="101" y="197"/>
                  </a:lnTo>
                  <a:lnTo>
                    <a:pt x="115" y="203"/>
                  </a:lnTo>
                  <a:lnTo>
                    <a:pt x="130" y="206"/>
                  </a:lnTo>
                  <a:lnTo>
                    <a:pt x="146" y="203"/>
                  </a:lnTo>
                  <a:lnTo>
                    <a:pt x="160" y="197"/>
                  </a:lnTo>
                  <a:lnTo>
                    <a:pt x="170" y="185"/>
                  </a:lnTo>
                  <a:lnTo>
                    <a:pt x="179" y="171"/>
                  </a:lnTo>
                  <a:lnTo>
                    <a:pt x="181" y="156"/>
                  </a:lnTo>
                  <a:lnTo>
                    <a:pt x="179" y="140"/>
                  </a:lnTo>
                  <a:lnTo>
                    <a:pt x="170" y="126"/>
                  </a:lnTo>
                  <a:lnTo>
                    <a:pt x="160" y="115"/>
                  </a:lnTo>
                  <a:lnTo>
                    <a:pt x="146" y="107"/>
                  </a:lnTo>
                  <a:lnTo>
                    <a:pt x="130" y="105"/>
                  </a:lnTo>
                  <a:close/>
                  <a:moveTo>
                    <a:pt x="0" y="0"/>
                  </a:moveTo>
                  <a:lnTo>
                    <a:pt x="2943" y="0"/>
                  </a:lnTo>
                  <a:lnTo>
                    <a:pt x="2943" y="3817"/>
                  </a:lnTo>
                  <a:lnTo>
                    <a:pt x="0" y="3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99" name="그룹 98"/>
            <p:cNvGrpSpPr/>
            <p:nvPr/>
          </p:nvGrpSpPr>
          <p:grpSpPr>
            <a:xfrm>
              <a:off x="6031583" y="933723"/>
              <a:ext cx="4672013" cy="5421312"/>
              <a:chOff x="6031583" y="933723"/>
              <a:chExt cx="4672013" cy="5421312"/>
            </a:xfrm>
          </p:grpSpPr>
          <p:sp>
            <p:nvSpPr>
              <p:cNvPr id="10971" name="Line 1016"/>
              <p:cNvSpPr>
                <a:spLocks noChangeShapeType="1"/>
              </p:cNvSpPr>
              <p:nvPr/>
            </p:nvSpPr>
            <p:spPr bwMode="auto">
              <a:xfrm>
                <a:off x="6031583" y="933723"/>
                <a:ext cx="46720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72" name="Line 1017"/>
              <p:cNvSpPr>
                <a:spLocks noChangeShapeType="1"/>
              </p:cNvSpPr>
              <p:nvPr/>
            </p:nvSpPr>
            <p:spPr bwMode="auto">
              <a:xfrm>
                <a:off x="6031583" y="1252810"/>
                <a:ext cx="46720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74" name="Line 1019"/>
              <p:cNvSpPr>
                <a:spLocks noChangeShapeType="1"/>
              </p:cNvSpPr>
              <p:nvPr/>
            </p:nvSpPr>
            <p:spPr bwMode="auto">
              <a:xfrm>
                <a:off x="6044665" y="1570310"/>
                <a:ext cx="4658931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75" name="Line 1020"/>
              <p:cNvSpPr>
                <a:spLocks noChangeShapeType="1"/>
              </p:cNvSpPr>
              <p:nvPr/>
            </p:nvSpPr>
            <p:spPr bwMode="auto">
              <a:xfrm>
                <a:off x="6031583" y="1890985"/>
                <a:ext cx="147638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76" name="Line 1021"/>
              <p:cNvSpPr>
                <a:spLocks noChangeShapeType="1"/>
              </p:cNvSpPr>
              <p:nvPr/>
            </p:nvSpPr>
            <p:spPr bwMode="auto">
              <a:xfrm>
                <a:off x="6298283" y="1890985"/>
                <a:ext cx="44053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77" name="Line 1022"/>
              <p:cNvSpPr>
                <a:spLocks noChangeShapeType="1"/>
              </p:cNvSpPr>
              <p:nvPr/>
            </p:nvSpPr>
            <p:spPr bwMode="auto">
              <a:xfrm>
                <a:off x="6031583" y="2208485"/>
                <a:ext cx="130175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78" name="Line 1023"/>
              <p:cNvSpPr>
                <a:spLocks noChangeShapeType="1"/>
              </p:cNvSpPr>
              <p:nvPr/>
            </p:nvSpPr>
            <p:spPr bwMode="auto">
              <a:xfrm>
                <a:off x="6315746" y="2208485"/>
                <a:ext cx="4387850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79" name="Line 1024"/>
              <p:cNvSpPr>
                <a:spLocks noChangeShapeType="1"/>
              </p:cNvSpPr>
              <p:nvPr/>
            </p:nvSpPr>
            <p:spPr bwMode="auto">
              <a:xfrm>
                <a:off x="6031583" y="2529160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0" name="Line 1025"/>
              <p:cNvSpPr>
                <a:spLocks noChangeShapeType="1"/>
              </p:cNvSpPr>
              <p:nvPr/>
            </p:nvSpPr>
            <p:spPr bwMode="auto">
              <a:xfrm>
                <a:off x="6318921" y="2529160"/>
                <a:ext cx="4384675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1" name="Line 1026"/>
              <p:cNvSpPr>
                <a:spLocks noChangeShapeType="1"/>
              </p:cNvSpPr>
              <p:nvPr/>
            </p:nvSpPr>
            <p:spPr bwMode="auto">
              <a:xfrm>
                <a:off x="6031583" y="2846660"/>
                <a:ext cx="133350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2" name="Line 1027"/>
              <p:cNvSpPr>
                <a:spLocks noChangeShapeType="1"/>
              </p:cNvSpPr>
              <p:nvPr/>
            </p:nvSpPr>
            <p:spPr bwMode="auto">
              <a:xfrm>
                <a:off x="6312571" y="2846660"/>
                <a:ext cx="4391025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3" name="Line 1028"/>
              <p:cNvSpPr>
                <a:spLocks noChangeShapeType="1"/>
              </p:cNvSpPr>
              <p:nvPr/>
            </p:nvSpPr>
            <p:spPr bwMode="auto">
              <a:xfrm>
                <a:off x="6031583" y="3167335"/>
                <a:ext cx="1508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4" name="Line 1029"/>
              <p:cNvSpPr>
                <a:spLocks noChangeShapeType="1"/>
              </p:cNvSpPr>
              <p:nvPr/>
            </p:nvSpPr>
            <p:spPr bwMode="auto">
              <a:xfrm>
                <a:off x="6295108" y="3167335"/>
                <a:ext cx="4408488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5" name="Line 1030"/>
              <p:cNvSpPr>
                <a:spLocks noChangeShapeType="1"/>
              </p:cNvSpPr>
              <p:nvPr/>
            </p:nvSpPr>
            <p:spPr bwMode="auto">
              <a:xfrm>
                <a:off x="6031583" y="3505198"/>
                <a:ext cx="46720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6" name="Line 1031"/>
              <p:cNvSpPr>
                <a:spLocks noChangeShapeType="1"/>
              </p:cNvSpPr>
              <p:nvPr/>
            </p:nvSpPr>
            <p:spPr bwMode="auto">
              <a:xfrm>
                <a:off x="6031583" y="3830433"/>
                <a:ext cx="46720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7" name="Line 1032"/>
              <p:cNvSpPr>
                <a:spLocks noChangeShapeType="1"/>
              </p:cNvSpPr>
              <p:nvPr/>
            </p:nvSpPr>
            <p:spPr bwMode="auto">
              <a:xfrm>
                <a:off x="6031583" y="4123010"/>
                <a:ext cx="46720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8" name="Line 1033"/>
              <p:cNvSpPr>
                <a:spLocks noChangeShapeType="1"/>
              </p:cNvSpPr>
              <p:nvPr/>
            </p:nvSpPr>
            <p:spPr bwMode="auto">
              <a:xfrm>
                <a:off x="6031583" y="4440510"/>
                <a:ext cx="46720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89" name="Line 1034"/>
              <p:cNvSpPr>
                <a:spLocks noChangeShapeType="1"/>
              </p:cNvSpPr>
              <p:nvPr/>
            </p:nvSpPr>
            <p:spPr bwMode="auto">
              <a:xfrm>
                <a:off x="6031583" y="4761185"/>
                <a:ext cx="46720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0" name="Line 1035"/>
              <p:cNvSpPr>
                <a:spLocks noChangeShapeType="1"/>
              </p:cNvSpPr>
              <p:nvPr/>
            </p:nvSpPr>
            <p:spPr bwMode="auto">
              <a:xfrm>
                <a:off x="6031583" y="5078685"/>
                <a:ext cx="18256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1" name="Line 1036"/>
              <p:cNvSpPr>
                <a:spLocks noChangeShapeType="1"/>
              </p:cNvSpPr>
              <p:nvPr/>
            </p:nvSpPr>
            <p:spPr bwMode="auto">
              <a:xfrm>
                <a:off x="6263358" y="5078685"/>
                <a:ext cx="4440238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2" name="Line 1037"/>
              <p:cNvSpPr>
                <a:spLocks noChangeShapeType="1"/>
              </p:cNvSpPr>
              <p:nvPr/>
            </p:nvSpPr>
            <p:spPr bwMode="auto">
              <a:xfrm>
                <a:off x="6031583" y="5399360"/>
                <a:ext cx="142875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3" name="Line 1038"/>
              <p:cNvSpPr>
                <a:spLocks noChangeShapeType="1"/>
              </p:cNvSpPr>
              <p:nvPr/>
            </p:nvSpPr>
            <p:spPr bwMode="auto">
              <a:xfrm>
                <a:off x="6301458" y="5399360"/>
                <a:ext cx="4402138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4" name="Line 1039"/>
              <p:cNvSpPr>
                <a:spLocks noChangeShapeType="1"/>
              </p:cNvSpPr>
              <p:nvPr/>
            </p:nvSpPr>
            <p:spPr bwMode="auto">
              <a:xfrm>
                <a:off x="6031583" y="5716860"/>
                <a:ext cx="130175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5" name="Line 1040"/>
              <p:cNvSpPr>
                <a:spLocks noChangeShapeType="1"/>
              </p:cNvSpPr>
              <p:nvPr/>
            </p:nvSpPr>
            <p:spPr bwMode="auto">
              <a:xfrm>
                <a:off x="6315746" y="5716860"/>
                <a:ext cx="4387850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6" name="Line 1041"/>
              <p:cNvSpPr>
                <a:spLocks noChangeShapeType="1"/>
              </p:cNvSpPr>
              <p:nvPr/>
            </p:nvSpPr>
            <p:spPr bwMode="auto">
              <a:xfrm>
                <a:off x="6031583" y="6037535"/>
                <a:ext cx="128588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7" name="Line 1042"/>
              <p:cNvSpPr>
                <a:spLocks noChangeShapeType="1"/>
              </p:cNvSpPr>
              <p:nvPr/>
            </p:nvSpPr>
            <p:spPr bwMode="auto">
              <a:xfrm>
                <a:off x="6317333" y="6037535"/>
                <a:ext cx="438626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8" name="Line 1043"/>
              <p:cNvSpPr>
                <a:spLocks noChangeShapeType="1"/>
              </p:cNvSpPr>
              <p:nvPr/>
            </p:nvSpPr>
            <p:spPr bwMode="auto">
              <a:xfrm>
                <a:off x="6031583" y="6355035"/>
                <a:ext cx="134938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99" name="Line 1044"/>
              <p:cNvSpPr>
                <a:spLocks noChangeShapeType="1"/>
              </p:cNvSpPr>
              <p:nvPr/>
            </p:nvSpPr>
            <p:spPr bwMode="auto">
              <a:xfrm>
                <a:off x="6310983" y="6355035"/>
                <a:ext cx="4392613" cy="0"/>
              </a:xfrm>
              <a:prstGeom prst="line">
                <a:avLst/>
              </a:prstGeom>
              <a:noFill/>
              <a:ln w="1905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10965" name="그림 109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79" y="905007"/>
            <a:ext cx="549022" cy="5172891"/>
          </a:xfrm>
          <a:prstGeom prst="rect">
            <a:avLst/>
          </a:prstGeom>
        </p:spPr>
      </p:pic>
      <p:grpSp>
        <p:nvGrpSpPr>
          <p:cNvPr id="61" name="그룹 60"/>
          <p:cNvGrpSpPr/>
          <p:nvPr/>
        </p:nvGrpSpPr>
        <p:grpSpPr>
          <a:xfrm>
            <a:off x="11264467" y="1016384"/>
            <a:ext cx="418114" cy="514820"/>
            <a:chOff x="4640044" y="5399089"/>
            <a:chExt cx="700088" cy="8620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Freeform 1151"/>
            <p:cNvSpPr>
              <a:spLocks/>
            </p:cNvSpPr>
            <p:nvPr/>
          </p:nvSpPr>
          <p:spPr bwMode="auto">
            <a:xfrm>
              <a:off x="4640044" y="5405439"/>
              <a:ext cx="700088" cy="855663"/>
            </a:xfrm>
            <a:custGeom>
              <a:avLst/>
              <a:gdLst>
                <a:gd name="T0" fmla="*/ 15 w 441"/>
                <a:gd name="T1" fmla="*/ 0 h 539"/>
                <a:gd name="T2" fmla="*/ 369 w 441"/>
                <a:gd name="T3" fmla="*/ 0 h 539"/>
                <a:gd name="T4" fmla="*/ 375 w 441"/>
                <a:gd name="T5" fmla="*/ 1 h 539"/>
                <a:gd name="T6" fmla="*/ 378 w 441"/>
                <a:gd name="T7" fmla="*/ 3 h 539"/>
                <a:gd name="T8" fmla="*/ 382 w 441"/>
                <a:gd name="T9" fmla="*/ 7 h 539"/>
                <a:gd name="T10" fmla="*/ 384 w 441"/>
                <a:gd name="T11" fmla="*/ 11 h 539"/>
                <a:gd name="T12" fmla="*/ 385 w 441"/>
                <a:gd name="T13" fmla="*/ 16 h 539"/>
                <a:gd name="T14" fmla="*/ 385 w 441"/>
                <a:gd name="T15" fmla="*/ 18 h 539"/>
                <a:gd name="T16" fmla="*/ 426 w 441"/>
                <a:gd name="T17" fmla="*/ 18 h 539"/>
                <a:gd name="T18" fmla="*/ 431 w 441"/>
                <a:gd name="T19" fmla="*/ 18 h 539"/>
                <a:gd name="T20" fmla="*/ 435 w 441"/>
                <a:gd name="T21" fmla="*/ 21 h 539"/>
                <a:gd name="T22" fmla="*/ 439 w 441"/>
                <a:gd name="T23" fmla="*/ 24 h 539"/>
                <a:gd name="T24" fmla="*/ 441 w 441"/>
                <a:gd name="T25" fmla="*/ 29 h 539"/>
                <a:gd name="T26" fmla="*/ 441 w 441"/>
                <a:gd name="T27" fmla="*/ 34 h 539"/>
                <a:gd name="T28" fmla="*/ 441 w 441"/>
                <a:gd name="T29" fmla="*/ 524 h 539"/>
                <a:gd name="T30" fmla="*/ 441 w 441"/>
                <a:gd name="T31" fmla="*/ 529 h 539"/>
                <a:gd name="T32" fmla="*/ 439 w 441"/>
                <a:gd name="T33" fmla="*/ 533 h 539"/>
                <a:gd name="T34" fmla="*/ 435 w 441"/>
                <a:gd name="T35" fmla="*/ 537 h 539"/>
                <a:gd name="T36" fmla="*/ 431 w 441"/>
                <a:gd name="T37" fmla="*/ 539 h 539"/>
                <a:gd name="T38" fmla="*/ 426 w 441"/>
                <a:gd name="T39" fmla="*/ 539 h 539"/>
                <a:gd name="T40" fmla="*/ 70 w 441"/>
                <a:gd name="T41" fmla="*/ 539 h 539"/>
                <a:gd name="T42" fmla="*/ 48 w 441"/>
                <a:gd name="T43" fmla="*/ 538 h 539"/>
                <a:gd name="T44" fmla="*/ 30 w 441"/>
                <a:gd name="T45" fmla="*/ 535 h 539"/>
                <a:gd name="T46" fmla="*/ 17 w 441"/>
                <a:gd name="T47" fmla="*/ 529 h 539"/>
                <a:gd name="T48" fmla="*/ 9 w 441"/>
                <a:gd name="T49" fmla="*/ 521 h 539"/>
                <a:gd name="T50" fmla="*/ 5 w 441"/>
                <a:gd name="T51" fmla="*/ 512 h 539"/>
                <a:gd name="T52" fmla="*/ 1 w 441"/>
                <a:gd name="T53" fmla="*/ 503 h 539"/>
                <a:gd name="T54" fmla="*/ 0 w 441"/>
                <a:gd name="T55" fmla="*/ 494 h 539"/>
                <a:gd name="T56" fmla="*/ 0 w 441"/>
                <a:gd name="T57" fmla="*/ 484 h 539"/>
                <a:gd name="T58" fmla="*/ 0 w 441"/>
                <a:gd name="T59" fmla="*/ 16 h 539"/>
                <a:gd name="T60" fmla="*/ 0 w 441"/>
                <a:gd name="T61" fmla="*/ 11 h 539"/>
                <a:gd name="T62" fmla="*/ 2 w 441"/>
                <a:gd name="T63" fmla="*/ 7 h 539"/>
                <a:gd name="T64" fmla="*/ 6 w 441"/>
                <a:gd name="T65" fmla="*/ 3 h 539"/>
                <a:gd name="T66" fmla="*/ 10 w 441"/>
                <a:gd name="T67" fmla="*/ 1 h 539"/>
                <a:gd name="T68" fmla="*/ 15 w 441"/>
                <a:gd name="T6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1" h="539">
                  <a:moveTo>
                    <a:pt x="15" y="0"/>
                  </a:moveTo>
                  <a:lnTo>
                    <a:pt x="369" y="0"/>
                  </a:lnTo>
                  <a:lnTo>
                    <a:pt x="375" y="1"/>
                  </a:lnTo>
                  <a:lnTo>
                    <a:pt x="378" y="3"/>
                  </a:lnTo>
                  <a:lnTo>
                    <a:pt x="382" y="7"/>
                  </a:lnTo>
                  <a:lnTo>
                    <a:pt x="384" y="11"/>
                  </a:lnTo>
                  <a:lnTo>
                    <a:pt x="385" y="16"/>
                  </a:lnTo>
                  <a:lnTo>
                    <a:pt x="385" y="18"/>
                  </a:lnTo>
                  <a:lnTo>
                    <a:pt x="426" y="18"/>
                  </a:lnTo>
                  <a:lnTo>
                    <a:pt x="431" y="18"/>
                  </a:lnTo>
                  <a:lnTo>
                    <a:pt x="435" y="21"/>
                  </a:lnTo>
                  <a:lnTo>
                    <a:pt x="439" y="24"/>
                  </a:lnTo>
                  <a:lnTo>
                    <a:pt x="441" y="29"/>
                  </a:lnTo>
                  <a:lnTo>
                    <a:pt x="441" y="34"/>
                  </a:lnTo>
                  <a:lnTo>
                    <a:pt x="441" y="524"/>
                  </a:lnTo>
                  <a:lnTo>
                    <a:pt x="441" y="529"/>
                  </a:lnTo>
                  <a:lnTo>
                    <a:pt x="439" y="533"/>
                  </a:lnTo>
                  <a:lnTo>
                    <a:pt x="435" y="537"/>
                  </a:lnTo>
                  <a:lnTo>
                    <a:pt x="431" y="539"/>
                  </a:lnTo>
                  <a:lnTo>
                    <a:pt x="426" y="539"/>
                  </a:lnTo>
                  <a:lnTo>
                    <a:pt x="70" y="539"/>
                  </a:lnTo>
                  <a:lnTo>
                    <a:pt x="48" y="538"/>
                  </a:lnTo>
                  <a:lnTo>
                    <a:pt x="30" y="535"/>
                  </a:lnTo>
                  <a:lnTo>
                    <a:pt x="17" y="529"/>
                  </a:lnTo>
                  <a:lnTo>
                    <a:pt x="9" y="521"/>
                  </a:lnTo>
                  <a:lnTo>
                    <a:pt x="5" y="512"/>
                  </a:lnTo>
                  <a:lnTo>
                    <a:pt x="1" y="503"/>
                  </a:lnTo>
                  <a:lnTo>
                    <a:pt x="0" y="494"/>
                  </a:lnTo>
                  <a:lnTo>
                    <a:pt x="0" y="484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1152"/>
            <p:cNvSpPr>
              <a:spLocks/>
            </p:cNvSpPr>
            <p:nvPr/>
          </p:nvSpPr>
          <p:spPr bwMode="auto">
            <a:xfrm>
              <a:off x="4640044" y="5405439"/>
              <a:ext cx="95250" cy="855663"/>
            </a:xfrm>
            <a:custGeom>
              <a:avLst/>
              <a:gdLst>
                <a:gd name="T0" fmla="*/ 15 w 60"/>
                <a:gd name="T1" fmla="*/ 0 h 539"/>
                <a:gd name="T2" fmla="*/ 60 w 60"/>
                <a:gd name="T3" fmla="*/ 0 h 539"/>
                <a:gd name="T4" fmla="*/ 60 w 60"/>
                <a:gd name="T5" fmla="*/ 539 h 539"/>
                <a:gd name="T6" fmla="*/ 41 w 60"/>
                <a:gd name="T7" fmla="*/ 537 h 539"/>
                <a:gd name="T8" fmla="*/ 26 w 60"/>
                <a:gd name="T9" fmla="*/ 532 h 539"/>
                <a:gd name="T10" fmla="*/ 15 w 60"/>
                <a:gd name="T11" fmla="*/ 526 h 539"/>
                <a:gd name="T12" fmla="*/ 8 w 60"/>
                <a:gd name="T13" fmla="*/ 519 h 539"/>
                <a:gd name="T14" fmla="*/ 3 w 60"/>
                <a:gd name="T15" fmla="*/ 510 h 539"/>
                <a:gd name="T16" fmla="*/ 1 w 60"/>
                <a:gd name="T17" fmla="*/ 502 h 539"/>
                <a:gd name="T18" fmla="*/ 0 w 60"/>
                <a:gd name="T19" fmla="*/ 492 h 539"/>
                <a:gd name="T20" fmla="*/ 0 w 60"/>
                <a:gd name="T21" fmla="*/ 484 h 539"/>
                <a:gd name="T22" fmla="*/ 0 w 60"/>
                <a:gd name="T23" fmla="*/ 16 h 539"/>
                <a:gd name="T24" fmla="*/ 0 w 60"/>
                <a:gd name="T25" fmla="*/ 11 h 539"/>
                <a:gd name="T26" fmla="*/ 2 w 60"/>
                <a:gd name="T27" fmla="*/ 7 h 539"/>
                <a:gd name="T28" fmla="*/ 6 w 60"/>
                <a:gd name="T29" fmla="*/ 3 h 539"/>
                <a:gd name="T30" fmla="*/ 10 w 60"/>
                <a:gd name="T31" fmla="*/ 1 h 539"/>
                <a:gd name="T32" fmla="*/ 15 w 60"/>
                <a:gd name="T3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39">
                  <a:moveTo>
                    <a:pt x="15" y="0"/>
                  </a:moveTo>
                  <a:lnTo>
                    <a:pt x="60" y="0"/>
                  </a:lnTo>
                  <a:lnTo>
                    <a:pt x="60" y="539"/>
                  </a:lnTo>
                  <a:lnTo>
                    <a:pt x="41" y="537"/>
                  </a:lnTo>
                  <a:lnTo>
                    <a:pt x="26" y="532"/>
                  </a:lnTo>
                  <a:lnTo>
                    <a:pt x="15" y="526"/>
                  </a:lnTo>
                  <a:lnTo>
                    <a:pt x="8" y="519"/>
                  </a:lnTo>
                  <a:lnTo>
                    <a:pt x="3" y="510"/>
                  </a:lnTo>
                  <a:lnTo>
                    <a:pt x="1" y="502"/>
                  </a:lnTo>
                  <a:lnTo>
                    <a:pt x="0" y="492"/>
                  </a:lnTo>
                  <a:lnTo>
                    <a:pt x="0" y="484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1153"/>
            <p:cNvSpPr>
              <a:spLocks/>
            </p:cNvSpPr>
            <p:nvPr/>
          </p:nvSpPr>
          <p:spPr bwMode="auto">
            <a:xfrm>
              <a:off x="4724181" y="5481635"/>
              <a:ext cx="577850" cy="733424"/>
            </a:xfrm>
            <a:custGeom>
              <a:avLst/>
              <a:gdLst>
                <a:gd name="T0" fmla="*/ 332 w 364"/>
                <a:gd name="T1" fmla="*/ 0 h 462"/>
                <a:gd name="T2" fmla="*/ 350 w 364"/>
                <a:gd name="T3" fmla="*/ 0 h 462"/>
                <a:gd name="T4" fmla="*/ 354 w 364"/>
                <a:gd name="T5" fmla="*/ 1 h 462"/>
                <a:gd name="T6" fmla="*/ 358 w 364"/>
                <a:gd name="T7" fmla="*/ 3 h 462"/>
                <a:gd name="T8" fmla="*/ 360 w 364"/>
                <a:gd name="T9" fmla="*/ 5 h 462"/>
                <a:gd name="T10" fmla="*/ 363 w 364"/>
                <a:gd name="T11" fmla="*/ 10 h 462"/>
                <a:gd name="T12" fmla="*/ 364 w 364"/>
                <a:gd name="T13" fmla="*/ 14 h 462"/>
                <a:gd name="T14" fmla="*/ 364 w 364"/>
                <a:gd name="T15" fmla="*/ 448 h 462"/>
                <a:gd name="T16" fmla="*/ 363 w 364"/>
                <a:gd name="T17" fmla="*/ 453 h 462"/>
                <a:gd name="T18" fmla="*/ 360 w 364"/>
                <a:gd name="T19" fmla="*/ 456 h 462"/>
                <a:gd name="T20" fmla="*/ 358 w 364"/>
                <a:gd name="T21" fmla="*/ 459 h 462"/>
                <a:gd name="T22" fmla="*/ 354 w 364"/>
                <a:gd name="T23" fmla="*/ 461 h 462"/>
                <a:gd name="T24" fmla="*/ 350 w 364"/>
                <a:gd name="T25" fmla="*/ 462 h 462"/>
                <a:gd name="T26" fmla="*/ 14 w 364"/>
                <a:gd name="T27" fmla="*/ 462 h 462"/>
                <a:gd name="T28" fmla="*/ 9 w 364"/>
                <a:gd name="T29" fmla="*/ 461 h 462"/>
                <a:gd name="T30" fmla="*/ 5 w 364"/>
                <a:gd name="T31" fmla="*/ 459 h 462"/>
                <a:gd name="T32" fmla="*/ 2 w 364"/>
                <a:gd name="T33" fmla="*/ 456 h 462"/>
                <a:gd name="T34" fmla="*/ 0 w 364"/>
                <a:gd name="T35" fmla="*/ 453 h 462"/>
                <a:gd name="T36" fmla="*/ 0 w 364"/>
                <a:gd name="T37" fmla="*/ 448 h 462"/>
                <a:gd name="T38" fmla="*/ 0 w 364"/>
                <a:gd name="T39" fmla="*/ 443 h 462"/>
                <a:gd name="T40" fmla="*/ 316 w 364"/>
                <a:gd name="T41" fmla="*/ 443 h 462"/>
                <a:gd name="T42" fmla="*/ 322 w 364"/>
                <a:gd name="T43" fmla="*/ 442 h 462"/>
                <a:gd name="T44" fmla="*/ 325 w 364"/>
                <a:gd name="T45" fmla="*/ 440 h 462"/>
                <a:gd name="T46" fmla="*/ 329 w 364"/>
                <a:gd name="T47" fmla="*/ 436 h 462"/>
                <a:gd name="T48" fmla="*/ 331 w 364"/>
                <a:gd name="T49" fmla="*/ 432 h 462"/>
                <a:gd name="T50" fmla="*/ 332 w 364"/>
                <a:gd name="T51" fmla="*/ 427 h 462"/>
                <a:gd name="T52" fmla="*/ 332 w 364"/>
                <a:gd name="T5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4" h="462">
                  <a:moveTo>
                    <a:pt x="332" y="0"/>
                  </a:moveTo>
                  <a:lnTo>
                    <a:pt x="350" y="0"/>
                  </a:lnTo>
                  <a:lnTo>
                    <a:pt x="354" y="1"/>
                  </a:lnTo>
                  <a:lnTo>
                    <a:pt x="358" y="3"/>
                  </a:lnTo>
                  <a:lnTo>
                    <a:pt x="360" y="5"/>
                  </a:lnTo>
                  <a:lnTo>
                    <a:pt x="363" y="10"/>
                  </a:lnTo>
                  <a:lnTo>
                    <a:pt x="364" y="14"/>
                  </a:lnTo>
                  <a:lnTo>
                    <a:pt x="364" y="448"/>
                  </a:lnTo>
                  <a:lnTo>
                    <a:pt x="363" y="453"/>
                  </a:lnTo>
                  <a:lnTo>
                    <a:pt x="360" y="456"/>
                  </a:lnTo>
                  <a:lnTo>
                    <a:pt x="358" y="459"/>
                  </a:lnTo>
                  <a:lnTo>
                    <a:pt x="354" y="461"/>
                  </a:lnTo>
                  <a:lnTo>
                    <a:pt x="350" y="462"/>
                  </a:lnTo>
                  <a:lnTo>
                    <a:pt x="14" y="462"/>
                  </a:lnTo>
                  <a:lnTo>
                    <a:pt x="9" y="461"/>
                  </a:lnTo>
                  <a:lnTo>
                    <a:pt x="5" y="459"/>
                  </a:lnTo>
                  <a:lnTo>
                    <a:pt x="2" y="456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316" y="443"/>
                  </a:lnTo>
                  <a:lnTo>
                    <a:pt x="322" y="442"/>
                  </a:lnTo>
                  <a:lnTo>
                    <a:pt x="325" y="440"/>
                  </a:lnTo>
                  <a:lnTo>
                    <a:pt x="329" y="436"/>
                  </a:lnTo>
                  <a:lnTo>
                    <a:pt x="331" y="432"/>
                  </a:lnTo>
                  <a:lnTo>
                    <a:pt x="332" y="427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5E2B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1154"/>
            <p:cNvSpPr>
              <a:spLocks noEditPoints="1"/>
            </p:cNvSpPr>
            <p:nvPr/>
          </p:nvSpPr>
          <p:spPr bwMode="auto">
            <a:xfrm>
              <a:off x="4817844" y="5627689"/>
              <a:ext cx="188913" cy="214313"/>
            </a:xfrm>
            <a:custGeom>
              <a:avLst/>
              <a:gdLst>
                <a:gd name="T0" fmla="*/ 59 w 119"/>
                <a:gd name="T1" fmla="*/ 39 h 135"/>
                <a:gd name="T2" fmla="*/ 47 w 119"/>
                <a:gd name="T3" fmla="*/ 77 h 135"/>
                <a:gd name="T4" fmla="*/ 71 w 119"/>
                <a:gd name="T5" fmla="*/ 77 h 135"/>
                <a:gd name="T6" fmla="*/ 59 w 119"/>
                <a:gd name="T7" fmla="*/ 39 h 135"/>
                <a:gd name="T8" fmla="*/ 47 w 119"/>
                <a:gd name="T9" fmla="*/ 0 h 135"/>
                <a:gd name="T10" fmla="*/ 71 w 119"/>
                <a:gd name="T11" fmla="*/ 0 h 135"/>
                <a:gd name="T12" fmla="*/ 107 w 119"/>
                <a:gd name="T13" fmla="*/ 115 h 135"/>
                <a:gd name="T14" fmla="*/ 119 w 119"/>
                <a:gd name="T15" fmla="*/ 115 h 135"/>
                <a:gd name="T16" fmla="*/ 119 w 119"/>
                <a:gd name="T17" fmla="*/ 135 h 135"/>
                <a:gd name="T18" fmla="*/ 71 w 119"/>
                <a:gd name="T19" fmla="*/ 135 h 135"/>
                <a:gd name="T20" fmla="*/ 71 w 119"/>
                <a:gd name="T21" fmla="*/ 115 h 135"/>
                <a:gd name="T22" fmla="*/ 82 w 119"/>
                <a:gd name="T23" fmla="*/ 115 h 135"/>
                <a:gd name="T24" fmla="*/ 76 w 119"/>
                <a:gd name="T25" fmla="*/ 96 h 135"/>
                <a:gd name="T26" fmla="*/ 41 w 119"/>
                <a:gd name="T27" fmla="*/ 96 h 135"/>
                <a:gd name="T28" fmla="*/ 35 w 119"/>
                <a:gd name="T29" fmla="*/ 115 h 135"/>
                <a:gd name="T30" fmla="*/ 47 w 119"/>
                <a:gd name="T31" fmla="*/ 115 h 135"/>
                <a:gd name="T32" fmla="*/ 47 w 119"/>
                <a:gd name="T33" fmla="*/ 135 h 135"/>
                <a:gd name="T34" fmla="*/ 0 w 119"/>
                <a:gd name="T35" fmla="*/ 135 h 135"/>
                <a:gd name="T36" fmla="*/ 0 w 119"/>
                <a:gd name="T37" fmla="*/ 115 h 135"/>
                <a:gd name="T38" fmla="*/ 12 w 119"/>
                <a:gd name="T39" fmla="*/ 115 h 135"/>
                <a:gd name="T40" fmla="*/ 47 w 119"/>
                <a:gd name="T4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35">
                  <a:moveTo>
                    <a:pt x="59" y="39"/>
                  </a:moveTo>
                  <a:lnTo>
                    <a:pt x="47" y="77"/>
                  </a:lnTo>
                  <a:lnTo>
                    <a:pt x="71" y="77"/>
                  </a:lnTo>
                  <a:lnTo>
                    <a:pt x="59" y="39"/>
                  </a:lnTo>
                  <a:close/>
                  <a:moveTo>
                    <a:pt x="47" y="0"/>
                  </a:moveTo>
                  <a:lnTo>
                    <a:pt x="71" y="0"/>
                  </a:lnTo>
                  <a:lnTo>
                    <a:pt x="107" y="115"/>
                  </a:lnTo>
                  <a:lnTo>
                    <a:pt x="119" y="115"/>
                  </a:lnTo>
                  <a:lnTo>
                    <a:pt x="119" y="135"/>
                  </a:lnTo>
                  <a:lnTo>
                    <a:pt x="71" y="135"/>
                  </a:lnTo>
                  <a:lnTo>
                    <a:pt x="71" y="115"/>
                  </a:lnTo>
                  <a:lnTo>
                    <a:pt x="82" y="115"/>
                  </a:lnTo>
                  <a:lnTo>
                    <a:pt x="76" y="96"/>
                  </a:lnTo>
                  <a:lnTo>
                    <a:pt x="41" y="96"/>
                  </a:lnTo>
                  <a:lnTo>
                    <a:pt x="35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0" y="135"/>
                  </a:lnTo>
                  <a:lnTo>
                    <a:pt x="0" y="115"/>
                  </a:lnTo>
                  <a:lnTo>
                    <a:pt x="12" y="11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DD2E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155"/>
            <p:cNvSpPr>
              <a:spLocks noEditPoints="1"/>
            </p:cNvSpPr>
            <p:nvPr/>
          </p:nvSpPr>
          <p:spPr bwMode="auto">
            <a:xfrm>
              <a:off x="5030569" y="5761039"/>
              <a:ext cx="128588" cy="200025"/>
            </a:xfrm>
            <a:custGeom>
              <a:avLst/>
              <a:gdLst>
                <a:gd name="T0" fmla="*/ 27 w 81"/>
                <a:gd name="T1" fmla="*/ 73 h 126"/>
                <a:gd name="T2" fmla="*/ 27 w 81"/>
                <a:gd name="T3" fmla="*/ 108 h 126"/>
                <a:gd name="T4" fmla="*/ 62 w 81"/>
                <a:gd name="T5" fmla="*/ 108 h 126"/>
                <a:gd name="T6" fmla="*/ 62 w 81"/>
                <a:gd name="T7" fmla="*/ 73 h 126"/>
                <a:gd name="T8" fmla="*/ 27 w 81"/>
                <a:gd name="T9" fmla="*/ 73 h 126"/>
                <a:gd name="T10" fmla="*/ 27 w 81"/>
                <a:gd name="T11" fmla="*/ 19 h 126"/>
                <a:gd name="T12" fmla="*/ 27 w 81"/>
                <a:gd name="T13" fmla="*/ 54 h 126"/>
                <a:gd name="T14" fmla="*/ 62 w 81"/>
                <a:gd name="T15" fmla="*/ 54 h 126"/>
                <a:gd name="T16" fmla="*/ 62 w 81"/>
                <a:gd name="T17" fmla="*/ 19 h 126"/>
                <a:gd name="T18" fmla="*/ 27 w 81"/>
                <a:gd name="T19" fmla="*/ 19 h 126"/>
                <a:gd name="T20" fmla="*/ 0 w 81"/>
                <a:gd name="T21" fmla="*/ 0 h 126"/>
                <a:gd name="T22" fmla="*/ 65 w 81"/>
                <a:gd name="T23" fmla="*/ 0 h 126"/>
                <a:gd name="T24" fmla="*/ 81 w 81"/>
                <a:gd name="T25" fmla="*/ 16 h 126"/>
                <a:gd name="T26" fmla="*/ 81 w 81"/>
                <a:gd name="T27" fmla="*/ 58 h 126"/>
                <a:gd name="T28" fmla="*/ 75 w 81"/>
                <a:gd name="T29" fmla="*/ 64 h 126"/>
                <a:gd name="T30" fmla="*/ 81 w 81"/>
                <a:gd name="T31" fmla="*/ 68 h 126"/>
                <a:gd name="T32" fmla="*/ 81 w 81"/>
                <a:gd name="T33" fmla="*/ 112 h 126"/>
                <a:gd name="T34" fmla="*/ 65 w 81"/>
                <a:gd name="T35" fmla="*/ 126 h 126"/>
                <a:gd name="T36" fmla="*/ 0 w 81"/>
                <a:gd name="T37" fmla="*/ 126 h 126"/>
                <a:gd name="T38" fmla="*/ 0 w 81"/>
                <a:gd name="T39" fmla="*/ 108 h 126"/>
                <a:gd name="T40" fmla="*/ 8 w 81"/>
                <a:gd name="T41" fmla="*/ 108 h 126"/>
                <a:gd name="T42" fmla="*/ 8 w 81"/>
                <a:gd name="T43" fmla="*/ 19 h 126"/>
                <a:gd name="T44" fmla="*/ 0 w 81"/>
                <a:gd name="T45" fmla="*/ 19 h 126"/>
                <a:gd name="T46" fmla="*/ 0 w 81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6">
                  <a:moveTo>
                    <a:pt x="27" y="73"/>
                  </a:moveTo>
                  <a:lnTo>
                    <a:pt x="27" y="108"/>
                  </a:lnTo>
                  <a:lnTo>
                    <a:pt x="62" y="108"/>
                  </a:lnTo>
                  <a:lnTo>
                    <a:pt x="62" y="73"/>
                  </a:lnTo>
                  <a:lnTo>
                    <a:pt x="27" y="73"/>
                  </a:lnTo>
                  <a:close/>
                  <a:moveTo>
                    <a:pt x="27" y="19"/>
                  </a:moveTo>
                  <a:lnTo>
                    <a:pt x="27" y="54"/>
                  </a:lnTo>
                  <a:lnTo>
                    <a:pt x="62" y="54"/>
                  </a:lnTo>
                  <a:lnTo>
                    <a:pt x="62" y="19"/>
                  </a:lnTo>
                  <a:lnTo>
                    <a:pt x="27" y="19"/>
                  </a:lnTo>
                  <a:close/>
                  <a:moveTo>
                    <a:pt x="0" y="0"/>
                  </a:moveTo>
                  <a:lnTo>
                    <a:pt x="65" y="0"/>
                  </a:lnTo>
                  <a:lnTo>
                    <a:pt x="81" y="16"/>
                  </a:lnTo>
                  <a:lnTo>
                    <a:pt x="81" y="58"/>
                  </a:lnTo>
                  <a:lnTo>
                    <a:pt x="75" y="64"/>
                  </a:lnTo>
                  <a:lnTo>
                    <a:pt x="81" y="68"/>
                  </a:lnTo>
                  <a:lnTo>
                    <a:pt x="81" y="112"/>
                  </a:lnTo>
                  <a:lnTo>
                    <a:pt x="65" y="126"/>
                  </a:lnTo>
                  <a:lnTo>
                    <a:pt x="0" y="126"/>
                  </a:lnTo>
                  <a:lnTo>
                    <a:pt x="0" y="108"/>
                  </a:lnTo>
                  <a:lnTo>
                    <a:pt x="8" y="108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156"/>
            <p:cNvSpPr>
              <a:spLocks/>
            </p:cNvSpPr>
            <p:nvPr/>
          </p:nvSpPr>
          <p:spPr bwMode="auto">
            <a:xfrm>
              <a:off x="4887694" y="5873752"/>
              <a:ext cx="106363" cy="187325"/>
            </a:xfrm>
            <a:custGeom>
              <a:avLst/>
              <a:gdLst>
                <a:gd name="T0" fmla="*/ 14 w 67"/>
                <a:gd name="T1" fmla="*/ 0 h 118"/>
                <a:gd name="T2" fmla="*/ 53 w 67"/>
                <a:gd name="T3" fmla="*/ 0 h 118"/>
                <a:gd name="T4" fmla="*/ 67 w 67"/>
                <a:gd name="T5" fmla="*/ 14 h 118"/>
                <a:gd name="T6" fmla="*/ 67 w 67"/>
                <a:gd name="T7" fmla="*/ 34 h 118"/>
                <a:gd name="T8" fmla="*/ 51 w 67"/>
                <a:gd name="T9" fmla="*/ 34 h 118"/>
                <a:gd name="T10" fmla="*/ 51 w 67"/>
                <a:gd name="T11" fmla="*/ 17 h 118"/>
                <a:gd name="T12" fmla="*/ 17 w 67"/>
                <a:gd name="T13" fmla="*/ 17 h 118"/>
                <a:gd name="T14" fmla="*/ 17 w 67"/>
                <a:gd name="T15" fmla="*/ 101 h 118"/>
                <a:gd name="T16" fmla="*/ 51 w 67"/>
                <a:gd name="T17" fmla="*/ 101 h 118"/>
                <a:gd name="T18" fmla="*/ 51 w 67"/>
                <a:gd name="T19" fmla="*/ 85 h 118"/>
                <a:gd name="T20" fmla="*/ 67 w 67"/>
                <a:gd name="T21" fmla="*/ 85 h 118"/>
                <a:gd name="T22" fmla="*/ 67 w 67"/>
                <a:gd name="T23" fmla="*/ 105 h 118"/>
                <a:gd name="T24" fmla="*/ 53 w 67"/>
                <a:gd name="T25" fmla="*/ 118 h 118"/>
                <a:gd name="T26" fmla="*/ 14 w 67"/>
                <a:gd name="T27" fmla="*/ 118 h 118"/>
                <a:gd name="T28" fmla="*/ 0 w 67"/>
                <a:gd name="T29" fmla="*/ 105 h 118"/>
                <a:gd name="T30" fmla="*/ 0 w 67"/>
                <a:gd name="T31" fmla="*/ 14 h 118"/>
                <a:gd name="T32" fmla="*/ 14 w 67"/>
                <a:gd name="T3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18">
                  <a:moveTo>
                    <a:pt x="14" y="0"/>
                  </a:moveTo>
                  <a:lnTo>
                    <a:pt x="53" y="0"/>
                  </a:lnTo>
                  <a:lnTo>
                    <a:pt x="67" y="14"/>
                  </a:lnTo>
                  <a:lnTo>
                    <a:pt x="67" y="34"/>
                  </a:lnTo>
                  <a:lnTo>
                    <a:pt x="51" y="34"/>
                  </a:lnTo>
                  <a:lnTo>
                    <a:pt x="51" y="17"/>
                  </a:lnTo>
                  <a:lnTo>
                    <a:pt x="17" y="17"/>
                  </a:lnTo>
                  <a:lnTo>
                    <a:pt x="17" y="101"/>
                  </a:lnTo>
                  <a:lnTo>
                    <a:pt x="51" y="101"/>
                  </a:lnTo>
                  <a:lnTo>
                    <a:pt x="51" y="85"/>
                  </a:lnTo>
                  <a:lnTo>
                    <a:pt x="67" y="85"/>
                  </a:lnTo>
                  <a:lnTo>
                    <a:pt x="67" y="105"/>
                  </a:lnTo>
                  <a:lnTo>
                    <a:pt x="53" y="118"/>
                  </a:lnTo>
                  <a:lnTo>
                    <a:pt x="14" y="118"/>
                  </a:lnTo>
                  <a:lnTo>
                    <a:pt x="0" y="105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157"/>
            <p:cNvSpPr>
              <a:spLocks/>
            </p:cNvSpPr>
            <p:nvPr/>
          </p:nvSpPr>
          <p:spPr bwMode="auto">
            <a:xfrm>
              <a:off x="5062319" y="5399089"/>
              <a:ext cx="100013" cy="204788"/>
            </a:xfrm>
            <a:custGeom>
              <a:avLst/>
              <a:gdLst>
                <a:gd name="T0" fmla="*/ 0 w 63"/>
                <a:gd name="T1" fmla="*/ 0 h 129"/>
                <a:gd name="T2" fmla="*/ 63 w 63"/>
                <a:gd name="T3" fmla="*/ 0 h 129"/>
                <a:gd name="T4" fmla="*/ 63 w 63"/>
                <a:gd name="T5" fmla="*/ 129 h 129"/>
                <a:gd name="T6" fmla="*/ 31 w 63"/>
                <a:gd name="T7" fmla="*/ 103 h 129"/>
                <a:gd name="T8" fmla="*/ 0 w 63"/>
                <a:gd name="T9" fmla="*/ 129 h 129"/>
                <a:gd name="T10" fmla="*/ 0 w 6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9">
                  <a:moveTo>
                    <a:pt x="0" y="0"/>
                  </a:moveTo>
                  <a:lnTo>
                    <a:pt x="63" y="0"/>
                  </a:lnTo>
                  <a:lnTo>
                    <a:pt x="63" y="129"/>
                  </a:lnTo>
                  <a:lnTo>
                    <a:pt x="31" y="103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158"/>
            <p:cNvSpPr>
              <a:spLocks/>
            </p:cNvSpPr>
            <p:nvPr/>
          </p:nvSpPr>
          <p:spPr bwMode="auto">
            <a:xfrm>
              <a:off x="4640044" y="6173789"/>
              <a:ext cx="0" cy="6350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160"/>
            <p:cNvSpPr>
              <a:spLocks/>
            </p:cNvSpPr>
            <p:nvPr/>
          </p:nvSpPr>
          <p:spPr bwMode="auto">
            <a:xfrm>
              <a:off x="4640044" y="5405439"/>
              <a:ext cx="87313" cy="779463"/>
            </a:xfrm>
            <a:custGeom>
              <a:avLst/>
              <a:gdLst>
                <a:gd name="T0" fmla="*/ 15 w 55"/>
                <a:gd name="T1" fmla="*/ 0 h 491"/>
                <a:gd name="T2" fmla="*/ 55 w 55"/>
                <a:gd name="T3" fmla="*/ 0 h 491"/>
                <a:gd name="T4" fmla="*/ 55 w 55"/>
                <a:gd name="T5" fmla="*/ 491 h 491"/>
                <a:gd name="T6" fmla="*/ 0 w 55"/>
                <a:gd name="T7" fmla="*/ 491 h 491"/>
                <a:gd name="T8" fmla="*/ 0 w 55"/>
                <a:gd name="T9" fmla="*/ 489 h 491"/>
                <a:gd name="T10" fmla="*/ 0 w 55"/>
                <a:gd name="T11" fmla="*/ 484 h 491"/>
                <a:gd name="T12" fmla="*/ 0 w 55"/>
                <a:gd name="T13" fmla="*/ 16 h 491"/>
                <a:gd name="T14" fmla="*/ 0 w 55"/>
                <a:gd name="T15" fmla="*/ 11 h 491"/>
                <a:gd name="T16" fmla="*/ 2 w 55"/>
                <a:gd name="T17" fmla="*/ 7 h 491"/>
                <a:gd name="T18" fmla="*/ 6 w 55"/>
                <a:gd name="T19" fmla="*/ 3 h 491"/>
                <a:gd name="T20" fmla="*/ 10 w 55"/>
                <a:gd name="T21" fmla="*/ 1 h 491"/>
                <a:gd name="T22" fmla="*/ 15 w 55"/>
                <a:gd name="T2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91">
                  <a:moveTo>
                    <a:pt x="15" y="0"/>
                  </a:moveTo>
                  <a:lnTo>
                    <a:pt x="55" y="0"/>
                  </a:lnTo>
                  <a:lnTo>
                    <a:pt x="55" y="491"/>
                  </a:lnTo>
                  <a:lnTo>
                    <a:pt x="0" y="491"/>
                  </a:lnTo>
                  <a:lnTo>
                    <a:pt x="0" y="489"/>
                  </a:lnTo>
                  <a:lnTo>
                    <a:pt x="0" y="484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Rectangle 1165"/>
            <p:cNvSpPr>
              <a:spLocks noChangeArrowheads="1"/>
            </p:cNvSpPr>
            <p:nvPr/>
          </p:nvSpPr>
          <p:spPr bwMode="auto">
            <a:xfrm>
              <a:off x="4735294" y="5405439"/>
              <a:ext cx="7938" cy="779463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7" name="자유형 76"/>
          <p:cNvSpPr>
            <a:spLocks/>
          </p:cNvSpPr>
          <p:nvPr/>
        </p:nvSpPr>
        <p:spPr bwMode="auto">
          <a:xfrm>
            <a:off x="11279664" y="1732785"/>
            <a:ext cx="387721" cy="467508"/>
          </a:xfrm>
          <a:custGeom>
            <a:avLst/>
            <a:gdLst>
              <a:gd name="connsiteX0" fmla="*/ 398463 w 863672"/>
              <a:gd name="connsiteY0" fmla="*/ 0 h 1041401"/>
              <a:gd name="connsiteX1" fmla="*/ 469493 w 863672"/>
              <a:gd name="connsiteY1" fmla="*/ 5197 h 1041401"/>
              <a:gd name="connsiteX2" fmla="*/ 537058 w 863672"/>
              <a:gd name="connsiteY2" fmla="*/ 24254 h 1041401"/>
              <a:gd name="connsiteX3" fmla="*/ 570994 w 863672"/>
              <a:gd name="connsiteY3" fmla="*/ 39847 h 1041401"/>
              <a:gd name="connsiteX4" fmla="*/ 571691 w 863672"/>
              <a:gd name="connsiteY4" fmla="*/ 39847 h 1041401"/>
              <a:gd name="connsiteX5" fmla="*/ 600482 w 863672"/>
              <a:gd name="connsiteY5" fmla="*/ 53395 h 1041401"/>
              <a:gd name="connsiteX6" fmla="*/ 601159 w 863672"/>
              <a:gd name="connsiteY6" fmla="*/ 53706 h 1041401"/>
              <a:gd name="connsiteX7" fmla="*/ 654865 w 863672"/>
              <a:gd name="connsiteY7" fmla="*/ 91820 h 1041401"/>
              <a:gd name="connsiteX8" fmla="*/ 703373 w 863672"/>
              <a:gd name="connsiteY8" fmla="*/ 140328 h 1041401"/>
              <a:gd name="connsiteX9" fmla="*/ 743220 w 863672"/>
              <a:gd name="connsiteY9" fmla="*/ 195767 h 1041401"/>
              <a:gd name="connsiteX10" fmla="*/ 772671 w 863672"/>
              <a:gd name="connsiteY10" fmla="*/ 258135 h 1041401"/>
              <a:gd name="connsiteX11" fmla="*/ 791728 w 863672"/>
              <a:gd name="connsiteY11" fmla="*/ 325700 h 1041401"/>
              <a:gd name="connsiteX12" fmla="*/ 798658 w 863672"/>
              <a:gd name="connsiteY12" fmla="*/ 398463 h 1041401"/>
              <a:gd name="connsiteX13" fmla="*/ 791728 w 863672"/>
              <a:gd name="connsiteY13" fmla="*/ 469494 h 1041401"/>
              <a:gd name="connsiteX14" fmla="*/ 772671 w 863672"/>
              <a:gd name="connsiteY14" fmla="*/ 537059 h 1041401"/>
              <a:gd name="connsiteX15" fmla="*/ 743220 w 863672"/>
              <a:gd name="connsiteY15" fmla="*/ 599427 h 1041401"/>
              <a:gd name="connsiteX16" fmla="*/ 703373 w 863672"/>
              <a:gd name="connsiteY16" fmla="*/ 654865 h 1041401"/>
              <a:gd name="connsiteX17" fmla="*/ 654865 w 863672"/>
              <a:gd name="connsiteY17" fmla="*/ 701642 h 1041401"/>
              <a:gd name="connsiteX18" fmla="*/ 601159 w 863672"/>
              <a:gd name="connsiteY18" fmla="*/ 743220 h 1041401"/>
              <a:gd name="connsiteX19" fmla="*/ 537058 w 863672"/>
              <a:gd name="connsiteY19" fmla="*/ 772672 h 1041401"/>
              <a:gd name="connsiteX20" fmla="*/ 469493 w 863672"/>
              <a:gd name="connsiteY20" fmla="*/ 789996 h 1041401"/>
              <a:gd name="connsiteX21" fmla="*/ 455685 w 863672"/>
              <a:gd name="connsiteY21" fmla="*/ 791343 h 1041401"/>
              <a:gd name="connsiteX22" fmla="*/ 455685 w 863672"/>
              <a:gd name="connsiteY22" fmla="*/ 823082 h 1041401"/>
              <a:gd name="connsiteX23" fmla="*/ 463622 w 863672"/>
              <a:gd name="connsiteY23" fmla="*/ 822326 h 1041401"/>
              <a:gd name="connsiteX24" fmla="*/ 530297 w 863672"/>
              <a:gd name="connsiteY24" fmla="*/ 808038 h 1041401"/>
              <a:gd name="connsiteX25" fmla="*/ 590622 w 863672"/>
              <a:gd name="connsiteY25" fmla="*/ 782638 h 1041401"/>
              <a:gd name="connsiteX26" fmla="*/ 649359 w 863672"/>
              <a:gd name="connsiteY26" fmla="*/ 747713 h 1041401"/>
              <a:gd name="connsiteX27" fmla="*/ 701747 w 863672"/>
              <a:gd name="connsiteY27" fmla="*/ 703263 h 1041401"/>
              <a:gd name="connsiteX28" fmla="*/ 744609 w 863672"/>
              <a:gd name="connsiteY28" fmla="*/ 650876 h 1041401"/>
              <a:gd name="connsiteX29" fmla="*/ 779535 w 863672"/>
              <a:gd name="connsiteY29" fmla="*/ 593725 h 1041401"/>
              <a:gd name="connsiteX30" fmla="*/ 804935 w 863672"/>
              <a:gd name="connsiteY30" fmla="*/ 533400 h 1041401"/>
              <a:gd name="connsiteX31" fmla="*/ 819222 w 863672"/>
              <a:gd name="connsiteY31" fmla="*/ 466725 h 1041401"/>
              <a:gd name="connsiteX32" fmla="*/ 825572 w 863672"/>
              <a:gd name="connsiteY32" fmla="*/ 400050 h 1041401"/>
              <a:gd name="connsiteX33" fmla="*/ 819222 w 863672"/>
              <a:gd name="connsiteY33" fmla="*/ 331788 h 1041401"/>
              <a:gd name="connsiteX34" fmla="*/ 804935 w 863672"/>
              <a:gd name="connsiteY34" fmla="*/ 266700 h 1041401"/>
              <a:gd name="connsiteX35" fmla="*/ 779535 w 863672"/>
              <a:gd name="connsiteY35" fmla="*/ 204788 h 1041401"/>
              <a:gd name="connsiteX36" fmla="*/ 744609 w 863672"/>
              <a:gd name="connsiteY36" fmla="*/ 149225 h 1041401"/>
              <a:gd name="connsiteX37" fmla="*/ 701747 w 863672"/>
              <a:gd name="connsiteY37" fmla="*/ 96838 h 1041401"/>
              <a:gd name="connsiteX38" fmla="*/ 696985 w 863672"/>
              <a:gd name="connsiteY38" fmla="*/ 92075 h 1041401"/>
              <a:gd name="connsiteX39" fmla="*/ 695397 w 863672"/>
              <a:gd name="connsiteY39" fmla="*/ 85725 h 1041401"/>
              <a:gd name="connsiteX40" fmla="*/ 695397 w 863672"/>
              <a:gd name="connsiteY40" fmla="*/ 79375 h 1041401"/>
              <a:gd name="connsiteX41" fmla="*/ 696985 w 863672"/>
              <a:gd name="connsiteY41" fmla="*/ 73025 h 1041401"/>
              <a:gd name="connsiteX42" fmla="*/ 701747 w 863672"/>
              <a:gd name="connsiteY42" fmla="*/ 69850 h 1041401"/>
              <a:gd name="connsiteX43" fmla="*/ 704922 w 863672"/>
              <a:gd name="connsiteY43" fmla="*/ 65088 h 1041401"/>
              <a:gd name="connsiteX44" fmla="*/ 711272 w 863672"/>
              <a:gd name="connsiteY44" fmla="*/ 63500 h 1041401"/>
              <a:gd name="connsiteX45" fmla="*/ 716035 w 863672"/>
              <a:gd name="connsiteY45" fmla="*/ 63500 h 1041401"/>
              <a:gd name="connsiteX46" fmla="*/ 722385 w 863672"/>
              <a:gd name="connsiteY46" fmla="*/ 65088 h 1041401"/>
              <a:gd name="connsiteX47" fmla="*/ 728735 w 863672"/>
              <a:gd name="connsiteY47" fmla="*/ 69850 h 1041401"/>
              <a:gd name="connsiteX48" fmla="*/ 776359 w 863672"/>
              <a:gd name="connsiteY48" fmla="*/ 125413 h 1041401"/>
              <a:gd name="connsiteX49" fmla="*/ 812872 w 863672"/>
              <a:gd name="connsiteY49" fmla="*/ 187325 h 1041401"/>
              <a:gd name="connsiteX50" fmla="*/ 839859 w 863672"/>
              <a:gd name="connsiteY50" fmla="*/ 254000 h 1041401"/>
              <a:gd name="connsiteX51" fmla="*/ 858909 w 863672"/>
              <a:gd name="connsiteY51" fmla="*/ 325438 h 1041401"/>
              <a:gd name="connsiteX52" fmla="*/ 863672 w 863672"/>
              <a:gd name="connsiteY52" fmla="*/ 400050 h 1041401"/>
              <a:gd name="connsiteX53" fmla="*/ 858909 w 863672"/>
              <a:gd name="connsiteY53" fmla="*/ 473075 h 1041401"/>
              <a:gd name="connsiteX54" fmla="*/ 839859 w 863672"/>
              <a:gd name="connsiteY54" fmla="*/ 542925 h 1041401"/>
              <a:gd name="connsiteX55" fmla="*/ 812872 w 863672"/>
              <a:gd name="connsiteY55" fmla="*/ 611188 h 1041401"/>
              <a:gd name="connsiteX56" fmla="*/ 776359 w 863672"/>
              <a:gd name="connsiteY56" fmla="*/ 674688 h 1041401"/>
              <a:gd name="connsiteX57" fmla="*/ 728735 w 863672"/>
              <a:gd name="connsiteY57" fmla="*/ 730251 h 1041401"/>
              <a:gd name="connsiteX58" fmla="*/ 671585 w 863672"/>
              <a:gd name="connsiteY58" fmla="*/ 777876 h 1041401"/>
              <a:gd name="connsiteX59" fmla="*/ 609672 w 863672"/>
              <a:gd name="connsiteY59" fmla="*/ 815976 h 1041401"/>
              <a:gd name="connsiteX60" fmla="*/ 541409 w 863672"/>
              <a:gd name="connsiteY60" fmla="*/ 842963 h 1041401"/>
              <a:gd name="connsiteX61" fmla="*/ 469972 w 863672"/>
              <a:gd name="connsiteY61" fmla="*/ 862013 h 1041401"/>
              <a:gd name="connsiteX62" fmla="*/ 455685 w 863672"/>
              <a:gd name="connsiteY62" fmla="*/ 862634 h 1041401"/>
              <a:gd name="connsiteX63" fmla="*/ 455685 w 863672"/>
              <a:gd name="connsiteY63" fmla="*/ 923926 h 1041401"/>
              <a:gd name="connsiteX64" fmla="*/ 455685 w 863672"/>
              <a:gd name="connsiteY64" fmla="*/ 931863 h 1041401"/>
              <a:gd name="connsiteX65" fmla="*/ 509659 w 863672"/>
              <a:gd name="connsiteY65" fmla="*/ 936626 h 1041401"/>
              <a:gd name="connsiteX66" fmla="*/ 555697 w 863672"/>
              <a:gd name="connsiteY66" fmla="*/ 939801 h 1041401"/>
              <a:gd name="connsiteX67" fmla="*/ 589035 w 863672"/>
              <a:gd name="connsiteY67" fmla="*/ 946151 h 1041401"/>
              <a:gd name="connsiteX68" fmla="*/ 609672 w 863672"/>
              <a:gd name="connsiteY68" fmla="*/ 952501 h 1041401"/>
              <a:gd name="connsiteX69" fmla="*/ 622372 w 863672"/>
              <a:gd name="connsiteY69" fmla="*/ 960439 h 1041401"/>
              <a:gd name="connsiteX70" fmla="*/ 630309 w 863672"/>
              <a:gd name="connsiteY70" fmla="*/ 973139 h 1041401"/>
              <a:gd name="connsiteX71" fmla="*/ 631897 w 863672"/>
              <a:gd name="connsiteY71" fmla="*/ 985839 h 1041401"/>
              <a:gd name="connsiteX72" fmla="*/ 630309 w 863672"/>
              <a:gd name="connsiteY72" fmla="*/ 1000126 h 1041401"/>
              <a:gd name="connsiteX73" fmla="*/ 622372 w 863672"/>
              <a:gd name="connsiteY73" fmla="*/ 1012826 h 1041401"/>
              <a:gd name="connsiteX74" fmla="*/ 611259 w 863672"/>
              <a:gd name="connsiteY74" fmla="*/ 1020764 h 1041401"/>
              <a:gd name="connsiteX75" fmla="*/ 590622 w 863672"/>
              <a:gd name="connsiteY75" fmla="*/ 1027114 h 1041401"/>
              <a:gd name="connsiteX76" fmla="*/ 557285 w 863672"/>
              <a:gd name="connsiteY76" fmla="*/ 1033464 h 1041401"/>
              <a:gd name="connsiteX77" fmla="*/ 514422 w 863672"/>
              <a:gd name="connsiteY77" fmla="*/ 1038226 h 1041401"/>
              <a:gd name="connsiteX78" fmla="*/ 462035 w 863672"/>
              <a:gd name="connsiteY78" fmla="*/ 1039814 h 1041401"/>
              <a:gd name="connsiteX79" fmla="*/ 401709 w 863672"/>
              <a:gd name="connsiteY79" fmla="*/ 1041401 h 1041401"/>
              <a:gd name="connsiteX80" fmla="*/ 347735 w 863672"/>
              <a:gd name="connsiteY80" fmla="*/ 1041401 h 1041401"/>
              <a:gd name="connsiteX81" fmla="*/ 298522 w 863672"/>
              <a:gd name="connsiteY81" fmla="*/ 1038226 h 1041401"/>
              <a:gd name="connsiteX82" fmla="*/ 254072 w 863672"/>
              <a:gd name="connsiteY82" fmla="*/ 1033464 h 1041401"/>
              <a:gd name="connsiteX83" fmla="*/ 220735 w 863672"/>
              <a:gd name="connsiteY83" fmla="*/ 1030289 h 1041401"/>
              <a:gd name="connsiteX84" fmla="*/ 198509 w 863672"/>
              <a:gd name="connsiteY84" fmla="*/ 1023939 h 1041401"/>
              <a:gd name="connsiteX85" fmla="*/ 184222 w 863672"/>
              <a:gd name="connsiteY85" fmla="*/ 1014414 h 1041401"/>
              <a:gd name="connsiteX86" fmla="*/ 173109 w 863672"/>
              <a:gd name="connsiteY86" fmla="*/ 1003301 h 1041401"/>
              <a:gd name="connsiteX87" fmla="*/ 168347 w 863672"/>
              <a:gd name="connsiteY87" fmla="*/ 985839 h 1041401"/>
              <a:gd name="connsiteX88" fmla="*/ 173109 w 863672"/>
              <a:gd name="connsiteY88" fmla="*/ 969964 h 1041401"/>
              <a:gd name="connsiteX89" fmla="*/ 184222 w 863672"/>
              <a:gd name="connsiteY89" fmla="*/ 957263 h 1041401"/>
              <a:gd name="connsiteX90" fmla="*/ 200097 w 863672"/>
              <a:gd name="connsiteY90" fmla="*/ 950913 h 1041401"/>
              <a:gd name="connsiteX91" fmla="*/ 222322 w 863672"/>
              <a:gd name="connsiteY91" fmla="*/ 944563 h 1041401"/>
              <a:gd name="connsiteX92" fmla="*/ 258835 w 863672"/>
              <a:gd name="connsiteY92" fmla="*/ 939801 h 1041401"/>
              <a:gd name="connsiteX93" fmla="*/ 301697 w 863672"/>
              <a:gd name="connsiteY93" fmla="*/ 936626 h 1041401"/>
              <a:gd name="connsiteX94" fmla="*/ 354085 w 863672"/>
              <a:gd name="connsiteY94" fmla="*/ 931863 h 1041401"/>
              <a:gd name="connsiteX95" fmla="*/ 354085 w 863672"/>
              <a:gd name="connsiteY95" fmla="*/ 923926 h 1041401"/>
              <a:gd name="connsiteX96" fmla="*/ 354085 w 863672"/>
              <a:gd name="connsiteY96" fmla="*/ 863364 h 1041401"/>
              <a:gd name="connsiteX97" fmla="*/ 322335 w 863672"/>
              <a:gd name="connsiteY97" fmla="*/ 862013 h 1041401"/>
              <a:gd name="connsiteX98" fmla="*/ 252485 w 863672"/>
              <a:gd name="connsiteY98" fmla="*/ 842963 h 1041401"/>
              <a:gd name="connsiteX99" fmla="*/ 185809 w 863672"/>
              <a:gd name="connsiteY99" fmla="*/ 815976 h 1041401"/>
              <a:gd name="connsiteX100" fmla="*/ 123897 w 863672"/>
              <a:gd name="connsiteY100" fmla="*/ 777876 h 1041401"/>
              <a:gd name="connsiteX101" fmla="*/ 66747 w 863672"/>
              <a:gd name="connsiteY101" fmla="*/ 730251 h 1041401"/>
              <a:gd name="connsiteX102" fmla="*/ 63572 w 863672"/>
              <a:gd name="connsiteY102" fmla="*/ 723901 h 1041401"/>
              <a:gd name="connsiteX103" fmla="*/ 60397 w 863672"/>
              <a:gd name="connsiteY103" fmla="*/ 720726 h 1041401"/>
              <a:gd name="connsiteX104" fmla="*/ 60397 w 863672"/>
              <a:gd name="connsiteY104" fmla="*/ 714376 h 1041401"/>
              <a:gd name="connsiteX105" fmla="*/ 63572 w 863672"/>
              <a:gd name="connsiteY105" fmla="*/ 708026 h 1041401"/>
              <a:gd name="connsiteX106" fmla="*/ 66747 w 863672"/>
              <a:gd name="connsiteY106" fmla="*/ 703263 h 1041401"/>
              <a:gd name="connsiteX107" fmla="*/ 71509 w 863672"/>
              <a:gd name="connsiteY107" fmla="*/ 698501 h 1041401"/>
              <a:gd name="connsiteX108" fmla="*/ 77859 w 863672"/>
              <a:gd name="connsiteY108" fmla="*/ 696913 h 1041401"/>
              <a:gd name="connsiteX109" fmla="*/ 84209 w 863672"/>
              <a:gd name="connsiteY109" fmla="*/ 696913 h 1041401"/>
              <a:gd name="connsiteX110" fmla="*/ 90559 w 863672"/>
              <a:gd name="connsiteY110" fmla="*/ 698501 h 1041401"/>
              <a:gd name="connsiteX111" fmla="*/ 93735 w 863672"/>
              <a:gd name="connsiteY111" fmla="*/ 703263 h 1041401"/>
              <a:gd name="connsiteX112" fmla="*/ 146122 w 863672"/>
              <a:gd name="connsiteY112" fmla="*/ 747713 h 1041401"/>
              <a:gd name="connsiteX113" fmla="*/ 201685 w 863672"/>
              <a:gd name="connsiteY113" fmla="*/ 782638 h 1041401"/>
              <a:gd name="connsiteX114" fmla="*/ 265185 w 863672"/>
              <a:gd name="connsiteY114" fmla="*/ 808038 h 1041401"/>
              <a:gd name="connsiteX115" fmla="*/ 328685 w 863672"/>
              <a:gd name="connsiteY115" fmla="*/ 822326 h 1041401"/>
              <a:gd name="connsiteX116" fmla="*/ 354085 w 863672"/>
              <a:gd name="connsiteY116" fmla="*/ 824688 h 1041401"/>
              <a:gd name="connsiteX117" fmla="*/ 354085 w 863672"/>
              <a:gd name="connsiteY117" fmla="*/ 792700 h 1041401"/>
              <a:gd name="connsiteX118" fmla="*/ 325700 w 863672"/>
              <a:gd name="connsiteY118" fmla="*/ 789996 h 1041401"/>
              <a:gd name="connsiteX119" fmla="*/ 258135 w 863672"/>
              <a:gd name="connsiteY119" fmla="*/ 772672 h 1041401"/>
              <a:gd name="connsiteX120" fmla="*/ 197640 w 863672"/>
              <a:gd name="connsiteY120" fmla="*/ 743289 h 1041401"/>
              <a:gd name="connsiteX121" fmla="*/ 197494 w 863672"/>
              <a:gd name="connsiteY121" fmla="*/ 743222 h 1041401"/>
              <a:gd name="connsiteX122" fmla="*/ 140323 w 863672"/>
              <a:gd name="connsiteY122" fmla="*/ 701643 h 1041401"/>
              <a:gd name="connsiteX123" fmla="*/ 140326 w 863672"/>
              <a:gd name="connsiteY123" fmla="*/ 701639 h 1041401"/>
              <a:gd name="connsiteX124" fmla="*/ 93552 w 863672"/>
              <a:gd name="connsiteY124" fmla="*/ 654865 h 1041401"/>
              <a:gd name="connsiteX125" fmla="*/ 53706 w 863672"/>
              <a:gd name="connsiteY125" fmla="*/ 599427 h 1041401"/>
              <a:gd name="connsiteX126" fmla="*/ 24254 w 863672"/>
              <a:gd name="connsiteY126" fmla="*/ 537059 h 1041401"/>
              <a:gd name="connsiteX127" fmla="*/ 6930 w 863672"/>
              <a:gd name="connsiteY127" fmla="*/ 469494 h 1041401"/>
              <a:gd name="connsiteX128" fmla="*/ 0 w 863672"/>
              <a:gd name="connsiteY128" fmla="*/ 398463 h 1041401"/>
              <a:gd name="connsiteX129" fmla="*/ 6930 w 863672"/>
              <a:gd name="connsiteY129" fmla="*/ 325700 h 1041401"/>
              <a:gd name="connsiteX130" fmla="*/ 24254 w 863672"/>
              <a:gd name="connsiteY130" fmla="*/ 258135 h 1041401"/>
              <a:gd name="connsiteX131" fmla="*/ 53706 w 863672"/>
              <a:gd name="connsiteY131" fmla="*/ 195767 h 1041401"/>
              <a:gd name="connsiteX132" fmla="*/ 93552 w 863672"/>
              <a:gd name="connsiteY132" fmla="*/ 140328 h 1041401"/>
              <a:gd name="connsiteX133" fmla="*/ 140328 w 863672"/>
              <a:gd name="connsiteY133" fmla="*/ 91820 h 1041401"/>
              <a:gd name="connsiteX134" fmla="*/ 197499 w 863672"/>
              <a:gd name="connsiteY134" fmla="*/ 53706 h 1041401"/>
              <a:gd name="connsiteX135" fmla="*/ 258135 w 863672"/>
              <a:gd name="connsiteY135" fmla="*/ 24254 h 1041401"/>
              <a:gd name="connsiteX136" fmla="*/ 325700 w 863672"/>
              <a:gd name="connsiteY136" fmla="*/ 5197 h 104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863672" h="1041401">
                <a:moveTo>
                  <a:pt x="398463" y="0"/>
                </a:moveTo>
                <a:lnTo>
                  <a:pt x="469493" y="5197"/>
                </a:lnTo>
                <a:lnTo>
                  <a:pt x="537058" y="24254"/>
                </a:lnTo>
                <a:lnTo>
                  <a:pt x="570994" y="39847"/>
                </a:lnTo>
                <a:lnTo>
                  <a:pt x="571691" y="39847"/>
                </a:lnTo>
                <a:lnTo>
                  <a:pt x="600482" y="53395"/>
                </a:lnTo>
                <a:lnTo>
                  <a:pt x="601159" y="53706"/>
                </a:lnTo>
                <a:lnTo>
                  <a:pt x="654865" y="91820"/>
                </a:lnTo>
                <a:lnTo>
                  <a:pt x="703373" y="140328"/>
                </a:lnTo>
                <a:lnTo>
                  <a:pt x="743220" y="195767"/>
                </a:lnTo>
                <a:lnTo>
                  <a:pt x="772671" y="258135"/>
                </a:lnTo>
                <a:lnTo>
                  <a:pt x="791728" y="325700"/>
                </a:lnTo>
                <a:lnTo>
                  <a:pt x="798658" y="398463"/>
                </a:lnTo>
                <a:lnTo>
                  <a:pt x="791728" y="469494"/>
                </a:lnTo>
                <a:lnTo>
                  <a:pt x="772671" y="537059"/>
                </a:lnTo>
                <a:lnTo>
                  <a:pt x="743220" y="599427"/>
                </a:lnTo>
                <a:lnTo>
                  <a:pt x="703373" y="654865"/>
                </a:lnTo>
                <a:lnTo>
                  <a:pt x="654865" y="701642"/>
                </a:lnTo>
                <a:lnTo>
                  <a:pt x="601159" y="743220"/>
                </a:lnTo>
                <a:lnTo>
                  <a:pt x="537058" y="772672"/>
                </a:lnTo>
                <a:lnTo>
                  <a:pt x="469493" y="789996"/>
                </a:lnTo>
                <a:lnTo>
                  <a:pt x="455685" y="791343"/>
                </a:lnTo>
                <a:lnTo>
                  <a:pt x="455685" y="823082"/>
                </a:lnTo>
                <a:lnTo>
                  <a:pt x="463622" y="822326"/>
                </a:lnTo>
                <a:lnTo>
                  <a:pt x="530297" y="808038"/>
                </a:lnTo>
                <a:lnTo>
                  <a:pt x="590622" y="782638"/>
                </a:lnTo>
                <a:lnTo>
                  <a:pt x="649359" y="747713"/>
                </a:lnTo>
                <a:lnTo>
                  <a:pt x="701747" y="703263"/>
                </a:lnTo>
                <a:lnTo>
                  <a:pt x="744609" y="650876"/>
                </a:lnTo>
                <a:lnTo>
                  <a:pt x="779535" y="593725"/>
                </a:lnTo>
                <a:lnTo>
                  <a:pt x="804935" y="533400"/>
                </a:lnTo>
                <a:lnTo>
                  <a:pt x="819222" y="466725"/>
                </a:lnTo>
                <a:lnTo>
                  <a:pt x="825572" y="400050"/>
                </a:lnTo>
                <a:lnTo>
                  <a:pt x="819222" y="331788"/>
                </a:lnTo>
                <a:lnTo>
                  <a:pt x="804935" y="266700"/>
                </a:lnTo>
                <a:lnTo>
                  <a:pt x="779535" y="204788"/>
                </a:lnTo>
                <a:lnTo>
                  <a:pt x="744609" y="149225"/>
                </a:lnTo>
                <a:lnTo>
                  <a:pt x="701747" y="96838"/>
                </a:lnTo>
                <a:lnTo>
                  <a:pt x="696985" y="92075"/>
                </a:lnTo>
                <a:lnTo>
                  <a:pt x="695397" y="85725"/>
                </a:lnTo>
                <a:lnTo>
                  <a:pt x="695397" y="79375"/>
                </a:lnTo>
                <a:lnTo>
                  <a:pt x="696985" y="73025"/>
                </a:lnTo>
                <a:lnTo>
                  <a:pt x="701747" y="69850"/>
                </a:lnTo>
                <a:lnTo>
                  <a:pt x="704922" y="65088"/>
                </a:lnTo>
                <a:lnTo>
                  <a:pt x="711272" y="63500"/>
                </a:lnTo>
                <a:lnTo>
                  <a:pt x="716035" y="63500"/>
                </a:lnTo>
                <a:lnTo>
                  <a:pt x="722385" y="65088"/>
                </a:lnTo>
                <a:lnTo>
                  <a:pt x="728735" y="69850"/>
                </a:lnTo>
                <a:lnTo>
                  <a:pt x="776359" y="125413"/>
                </a:lnTo>
                <a:lnTo>
                  <a:pt x="812872" y="187325"/>
                </a:lnTo>
                <a:lnTo>
                  <a:pt x="839859" y="254000"/>
                </a:lnTo>
                <a:lnTo>
                  <a:pt x="858909" y="325438"/>
                </a:lnTo>
                <a:lnTo>
                  <a:pt x="863672" y="400050"/>
                </a:lnTo>
                <a:lnTo>
                  <a:pt x="858909" y="473075"/>
                </a:lnTo>
                <a:lnTo>
                  <a:pt x="839859" y="542925"/>
                </a:lnTo>
                <a:lnTo>
                  <a:pt x="812872" y="611188"/>
                </a:lnTo>
                <a:lnTo>
                  <a:pt x="776359" y="674688"/>
                </a:lnTo>
                <a:lnTo>
                  <a:pt x="728735" y="730251"/>
                </a:lnTo>
                <a:lnTo>
                  <a:pt x="671585" y="777876"/>
                </a:lnTo>
                <a:lnTo>
                  <a:pt x="609672" y="815976"/>
                </a:lnTo>
                <a:lnTo>
                  <a:pt x="541409" y="842963"/>
                </a:lnTo>
                <a:lnTo>
                  <a:pt x="469972" y="862013"/>
                </a:lnTo>
                <a:lnTo>
                  <a:pt x="455685" y="862634"/>
                </a:lnTo>
                <a:lnTo>
                  <a:pt x="455685" y="923926"/>
                </a:lnTo>
                <a:lnTo>
                  <a:pt x="455685" y="931863"/>
                </a:lnTo>
                <a:lnTo>
                  <a:pt x="509659" y="936626"/>
                </a:lnTo>
                <a:lnTo>
                  <a:pt x="555697" y="939801"/>
                </a:lnTo>
                <a:lnTo>
                  <a:pt x="589035" y="946151"/>
                </a:lnTo>
                <a:lnTo>
                  <a:pt x="609672" y="952501"/>
                </a:lnTo>
                <a:lnTo>
                  <a:pt x="622372" y="960439"/>
                </a:lnTo>
                <a:lnTo>
                  <a:pt x="630309" y="973139"/>
                </a:lnTo>
                <a:lnTo>
                  <a:pt x="631897" y="985839"/>
                </a:lnTo>
                <a:lnTo>
                  <a:pt x="630309" y="1000126"/>
                </a:lnTo>
                <a:lnTo>
                  <a:pt x="622372" y="1012826"/>
                </a:lnTo>
                <a:lnTo>
                  <a:pt x="611259" y="1020764"/>
                </a:lnTo>
                <a:lnTo>
                  <a:pt x="590622" y="1027114"/>
                </a:lnTo>
                <a:lnTo>
                  <a:pt x="557285" y="1033464"/>
                </a:lnTo>
                <a:lnTo>
                  <a:pt x="514422" y="1038226"/>
                </a:lnTo>
                <a:lnTo>
                  <a:pt x="462035" y="1039814"/>
                </a:lnTo>
                <a:lnTo>
                  <a:pt x="401709" y="1041401"/>
                </a:lnTo>
                <a:lnTo>
                  <a:pt x="347735" y="1041401"/>
                </a:lnTo>
                <a:lnTo>
                  <a:pt x="298522" y="1038226"/>
                </a:lnTo>
                <a:lnTo>
                  <a:pt x="254072" y="1033464"/>
                </a:lnTo>
                <a:lnTo>
                  <a:pt x="220735" y="1030289"/>
                </a:lnTo>
                <a:lnTo>
                  <a:pt x="198509" y="1023939"/>
                </a:lnTo>
                <a:lnTo>
                  <a:pt x="184222" y="1014414"/>
                </a:lnTo>
                <a:lnTo>
                  <a:pt x="173109" y="1003301"/>
                </a:lnTo>
                <a:lnTo>
                  <a:pt x="168347" y="985839"/>
                </a:lnTo>
                <a:lnTo>
                  <a:pt x="173109" y="969964"/>
                </a:lnTo>
                <a:lnTo>
                  <a:pt x="184222" y="957263"/>
                </a:lnTo>
                <a:lnTo>
                  <a:pt x="200097" y="950913"/>
                </a:lnTo>
                <a:lnTo>
                  <a:pt x="222322" y="944563"/>
                </a:lnTo>
                <a:lnTo>
                  <a:pt x="258835" y="939801"/>
                </a:lnTo>
                <a:lnTo>
                  <a:pt x="301697" y="936626"/>
                </a:lnTo>
                <a:lnTo>
                  <a:pt x="354085" y="931863"/>
                </a:lnTo>
                <a:lnTo>
                  <a:pt x="354085" y="923926"/>
                </a:lnTo>
                <a:lnTo>
                  <a:pt x="354085" y="863364"/>
                </a:lnTo>
                <a:lnTo>
                  <a:pt x="322335" y="862013"/>
                </a:lnTo>
                <a:lnTo>
                  <a:pt x="252485" y="842963"/>
                </a:lnTo>
                <a:lnTo>
                  <a:pt x="185809" y="815976"/>
                </a:lnTo>
                <a:lnTo>
                  <a:pt x="123897" y="777876"/>
                </a:lnTo>
                <a:lnTo>
                  <a:pt x="66747" y="730251"/>
                </a:lnTo>
                <a:lnTo>
                  <a:pt x="63572" y="723901"/>
                </a:lnTo>
                <a:lnTo>
                  <a:pt x="60397" y="720726"/>
                </a:lnTo>
                <a:lnTo>
                  <a:pt x="60397" y="714376"/>
                </a:lnTo>
                <a:lnTo>
                  <a:pt x="63572" y="708026"/>
                </a:lnTo>
                <a:lnTo>
                  <a:pt x="66747" y="703263"/>
                </a:lnTo>
                <a:lnTo>
                  <a:pt x="71509" y="698501"/>
                </a:lnTo>
                <a:lnTo>
                  <a:pt x="77859" y="696913"/>
                </a:lnTo>
                <a:lnTo>
                  <a:pt x="84209" y="696913"/>
                </a:lnTo>
                <a:lnTo>
                  <a:pt x="90559" y="698501"/>
                </a:lnTo>
                <a:lnTo>
                  <a:pt x="93735" y="703263"/>
                </a:lnTo>
                <a:lnTo>
                  <a:pt x="146122" y="747713"/>
                </a:lnTo>
                <a:lnTo>
                  <a:pt x="201685" y="782638"/>
                </a:lnTo>
                <a:lnTo>
                  <a:pt x="265185" y="808038"/>
                </a:lnTo>
                <a:lnTo>
                  <a:pt x="328685" y="822326"/>
                </a:lnTo>
                <a:lnTo>
                  <a:pt x="354085" y="824688"/>
                </a:lnTo>
                <a:lnTo>
                  <a:pt x="354085" y="792700"/>
                </a:lnTo>
                <a:lnTo>
                  <a:pt x="325700" y="789996"/>
                </a:lnTo>
                <a:lnTo>
                  <a:pt x="258135" y="772672"/>
                </a:lnTo>
                <a:lnTo>
                  <a:pt x="197640" y="743289"/>
                </a:lnTo>
                <a:lnTo>
                  <a:pt x="197494" y="743222"/>
                </a:lnTo>
                <a:lnTo>
                  <a:pt x="140323" y="701643"/>
                </a:lnTo>
                <a:lnTo>
                  <a:pt x="140326" y="701639"/>
                </a:lnTo>
                <a:lnTo>
                  <a:pt x="93552" y="654865"/>
                </a:lnTo>
                <a:lnTo>
                  <a:pt x="53706" y="599427"/>
                </a:lnTo>
                <a:lnTo>
                  <a:pt x="24254" y="537059"/>
                </a:lnTo>
                <a:lnTo>
                  <a:pt x="6930" y="469494"/>
                </a:lnTo>
                <a:lnTo>
                  <a:pt x="0" y="398463"/>
                </a:lnTo>
                <a:lnTo>
                  <a:pt x="6930" y="325700"/>
                </a:lnTo>
                <a:lnTo>
                  <a:pt x="24254" y="258135"/>
                </a:lnTo>
                <a:lnTo>
                  <a:pt x="53706" y="195767"/>
                </a:lnTo>
                <a:lnTo>
                  <a:pt x="93552" y="140328"/>
                </a:lnTo>
                <a:lnTo>
                  <a:pt x="140328" y="91820"/>
                </a:lnTo>
                <a:lnTo>
                  <a:pt x="197499" y="53706"/>
                </a:lnTo>
                <a:lnTo>
                  <a:pt x="258135" y="24254"/>
                </a:lnTo>
                <a:lnTo>
                  <a:pt x="325700" y="5197"/>
                </a:lnTo>
                <a:close/>
              </a:path>
            </a:pathLst>
          </a:custGeom>
          <a:solidFill>
            <a:schemeClr val="tx1"/>
          </a:solidFill>
          <a:ln w="730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grpSp>
        <p:nvGrpSpPr>
          <p:cNvPr id="78" name="그룹 204"/>
          <p:cNvGrpSpPr/>
          <p:nvPr/>
        </p:nvGrpSpPr>
        <p:grpSpPr>
          <a:xfrm>
            <a:off x="11279664" y="1732784"/>
            <a:ext cx="387721" cy="467508"/>
            <a:chOff x="9831315" y="2967037"/>
            <a:chExt cx="863672" cy="1041401"/>
          </a:xfrm>
        </p:grpSpPr>
        <p:cxnSp>
          <p:nvCxnSpPr>
            <p:cNvPr id="79" name="직선 연결선 78"/>
            <p:cNvCxnSpPr/>
            <p:nvPr/>
          </p:nvCxnSpPr>
          <p:spPr>
            <a:xfrm flipH="1">
              <a:off x="9931688" y="3046411"/>
              <a:ext cx="628362" cy="651587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자유형 79"/>
            <p:cNvSpPr>
              <a:spLocks/>
            </p:cNvSpPr>
            <p:nvPr/>
          </p:nvSpPr>
          <p:spPr bwMode="auto">
            <a:xfrm>
              <a:off x="9891712" y="3030537"/>
              <a:ext cx="803275" cy="977901"/>
            </a:xfrm>
            <a:custGeom>
              <a:avLst/>
              <a:gdLst>
                <a:gd name="connsiteX0" fmla="*/ 650875 w 803275"/>
                <a:gd name="connsiteY0" fmla="*/ 0 h 977901"/>
                <a:gd name="connsiteX1" fmla="*/ 655638 w 803275"/>
                <a:gd name="connsiteY1" fmla="*/ 0 h 977901"/>
                <a:gd name="connsiteX2" fmla="*/ 661988 w 803275"/>
                <a:gd name="connsiteY2" fmla="*/ 1588 h 977901"/>
                <a:gd name="connsiteX3" fmla="*/ 668338 w 803275"/>
                <a:gd name="connsiteY3" fmla="*/ 6350 h 977901"/>
                <a:gd name="connsiteX4" fmla="*/ 715962 w 803275"/>
                <a:gd name="connsiteY4" fmla="*/ 61913 h 977901"/>
                <a:gd name="connsiteX5" fmla="*/ 752475 w 803275"/>
                <a:gd name="connsiteY5" fmla="*/ 123825 h 977901"/>
                <a:gd name="connsiteX6" fmla="*/ 779462 w 803275"/>
                <a:gd name="connsiteY6" fmla="*/ 190500 h 977901"/>
                <a:gd name="connsiteX7" fmla="*/ 798512 w 803275"/>
                <a:gd name="connsiteY7" fmla="*/ 261938 h 977901"/>
                <a:gd name="connsiteX8" fmla="*/ 803275 w 803275"/>
                <a:gd name="connsiteY8" fmla="*/ 336550 h 977901"/>
                <a:gd name="connsiteX9" fmla="*/ 798512 w 803275"/>
                <a:gd name="connsiteY9" fmla="*/ 409575 h 977901"/>
                <a:gd name="connsiteX10" fmla="*/ 779462 w 803275"/>
                <a:gd name="connsiteY10" fmla="*/ 479425 h 977901"/>
                <a:gd name="connsiteX11" fmla="*/ 752475 w 803275"/>
                <a:gd name="connsiteY11" fmla="*/ 547688 h 977901"/>
                <a:gd name="connsiteX12" fmla="*/ 715962 w 803275"/>
                <a:gd name="connsiteY12" fmla="*/ 611188 h 977901"/>
                <a:gd name="connsiteX13" fmla="*/ 668338 w 803275"/>
                <a:gd name="connsiteY13" fmla="*/ 666751 h 977901"/>
                <a:gd name="connsiteX14" fmla="*/ 611188 w 803275"/>
                <a:gd name="connsiteY14" fmla="*/ 714376 h 977901"/>
                <a:gd name="connsiteX15" fmla="*/ 549275 w 803275"/>
                <a:gd name="connsiteY15" fmla="*/ 752476 h 977901"/>
                <a:gd name="connsiteX16" fmla="*/ 481012 w 803275"/>
                <a:gd name="connsiteY16" fmla="*/ 779463 h 977901"/>
                <a:gd name="connsiteX17" fmla="*/ 409575 w 803275"/>
                <a:gd name="connsiteY17" fmla="*/ 798513 h 977901"/>
                <a:gd name="connsiteX18" fmla="*/ 395288 w 803275"/>
                <a:gd name="connsiteY18" fmla="*/ 799134 h 977901"/>
                <a:gd name="connsiteX19" fmla="*/ 395288 w 803275"/>
                <a:gd name="connsiteY19" fmla="*/ 860426 h 977901"/>
                <a:gd name="connsiteX20" fmla="*/ 395288 w 803275"/>
                <a:gd name="connsiteY20" fmla="*/ 868363 h 977901"/>
                <a:gd name="connsiteX21" fmla="*/ 449262 w 803275"/>
                <a:gd name="connsiteY21" fmla="*/ 873126 h 977901"/>
                <a:gd name="connsiteX22" fmla="*/ 495300 w 803275"/>
                <a:gd name="connsiteY22" fmla="*/ 876301 h 977901"/>
                <a:gd name="connsiteX23" fmla="*/ 528638 w 803275"/>
                <a:gd name="connsiteY23" fmla="*/ 882651 h 977901"/>
                <a:gd name="connsiteX24" fmla="*/ 549275 w 803275"/>
                <a:gd name="connsiteY24" fmla="*/ 889001 h 977901"/>
                <a:gd name="connsiteX25" fmla="*/ 561975 w 803275"/>
                <a:gd name="connsiteY25" fmla="*/ 896939 h 977901"/>
                <a:gd name="connsiteX26" fmla="*/ 569912 w 803275"/>
                <a:gd name="connsiteY26" fmla="*/ 909639 h 977901"/>
                <a:gd name="connsiteX27" fmla="*/ 571500 w 803275"/>
                <a:gd name="connsiteY27" fmla="*/ 922339 h 977901"/>
                <a:gd name="connsiteX28" fmla="*/ 569912 w 803275"/>
                <a:gd name="connsiteY28" fmla="*/ 936626 h 977901"/>
                <a:gd name="connsiteX29" fmla="*/ 561975 w 803275"/>
                <a:gd name="connsiteY29" fmla="*/ 949326 h 977901"/>
                <a:gd name="connsiteX30" fmla="*/ 550862 w 803275"/>
                <a:gd name="connsiteY30" fmla="*/ 957264 h 977901"/>
                <a:gd name="connsiteX31" fmla="*/ 530225 w 803275"/>
                <a:gd name="connsiteY31" fmla="*/ 963614 h 977901"/>
                <a:gd name="connsiteX32" fmla="*/ 496888 w 803275"/>
                <a:gd name="connsiteY32" fmla="*/ 969964 h 977901"/>
                <a:gd name="connsiteX33" fmla="*/ 454025 w 803275"/>
                <a:gd name="connsiteY33" fmla="*/ 974726 h 977901"/>
                <a:gd name="connsiteX34" fmla="*/ 401638 w 803275"/>
                <a:gd name="connsiteY34" fmla="*/ 976314 h 977901"/>
                <a:gd name="connsiteX35" fmla="*/ 341312 w 803275"/>
                <a:gd name="connsiteY35" fmla="*/ 977901 h 977901"/>
                <a:gd name="connsiteX36" fmla="*/ 287338 w 803275"/>
                <a:gd name="connsiteY36" fmla="*/ 977901 h 977901"/>
                <a:gd name="connsiteX37" fmla="*/ 238125 w 803275"/>
                <a:gd name="connsiteY37" fmla="*/ 974726 h 977901"/>
                <a:gd name="connsiteX38" fmla="*/ 193675 w 803275"/>
                <a:gd name="connsiteY38" fmla="*/ 969964 h 977901"/>
                <a:gd name="connsiteX39" fmla="*/ 160338 w 803275"/>
                <a:gd name="connsiteY39" fmla="*/ 966789 h 977901"/>
                <a:gd name="connsiteX40" fmla="*/ 138112 w 803275"/>
                <a:gd name="connsiteY40" fmla="*/ 960439 h 977901"/>
                <a:gd name="connsiteX41" fmla="*/ 123825 w 803275"/>
                <a:gd name="connsiteY41" fmla="*/ 950914 h 977901"/>
                <a:gd name="connsiteX42" fmla="*/ 112712 w 803275"/>
                <a:gd name="connsiteY42" fmla="*/ 939801 h 977901"/>
                <a:gd name="connsiteX43" fmla="*/ 107950 w 803275"/>
                <a:gd name="connsiteY43" fmla="*/ 922339 h 977901"/>
                <a:gd name="connsiteX44" fmla="*/ 112712 w 803275"/>
                <a:gd name="connsiteY44" fmla="*/ 906464 h 977901"/>
                <a:gd name="connsiteX45" fmla="*/ 123825 w 803275"/>
                <a:gd name="connsiteY45" fmla="*/ 893763 h 977901"/>
                <a:gd name="connsiteX46" fmla="*/ 139700 w 803275"/>
                <a:gd name="connsiteY46" fmla="*/ 887413 h 977901"/>
                <a:gd name="connsiteX47" fmla="*/ 161925 w 803275"/>
                <a:gd name="connsiteY47" fmla="*/ 881063 h 977901"/>
                <a:gd name="connsiteX48" fmla="*/ 198438 w 803275"/>
                <a:gd name="connsiteY48" fmla="*/ 876301 h 977901"/>
                <a:gd name="connsiteX49" fmla="*/ 241300 w 803275"/>
                <a:gd name="connsiteY49" fmla="*/ 873126 h 977901"/>
                <a:gd name="connsiteX50" fmla="*/ 293688 w 803275"/>
                <a:gd name="connsiteY50" fmla="*/ 868363 h 977901"/>
                <a:gd name="connsiteX51" fmla="*/ 293688 w 803275"/>
                <a:gd name="connsiteY51" fmla="*/ 860426 h 977901"/>
                <a:gd name="connsiteX52" fmla="*/ 293688 w 803275"/>
                <a:gd name="connsiteY52" fmla="*/ 799864 h 977901"/>
                <a:gd name="connsiteX53" fmla="*/ 261938 w 803275"/>
                <a:gd name="connsiteY53" fmla="*/ 798513 h 977901"/>
                <a:gd name="connsiteX54" fmla="*/ 192088 w 803275"/>
                <a:gd name="connsiteY54" fmla="*/ 779463 h 977901"/>
                <a:gd name="connsiteX55" fmla="*/ 125412 w 803275"/>
                <a:gd name="connsiteY55" fmla="*/ 752476 h 977901"/>
                <a:gd name="connsiteX56" fmla="*/ 63500 w 803275"/>
                <a:gd name="connsiteY56" fmla="*/ 714376 h 977901"/>
                <a:gd name="connsiteX57" fmla="*/ 6350 w 803275"/>
                <a:gd name="connsiteY57" fmla="*/ 666751 h 977901"/>
                <a:gd name="connsiteX58" fmla="*/ 3175 w 803275"/>
                <a:gd name="connsiteY58" fmla="*/ 660401 h 977901"/>
                <a:gd name="connsiteX59" fmla="*/ 0 w 803275"/>
                <a:gd name="connsiteY59" fmla="*/ 657226 h 977901"/>
                <a:gd name="connsiteX60" fmla="*/ 0 w 803275"/>
                <a:gd name="connsiteY60" fmla="*/ 650876 h 977901"/>
                <a:gd name="connsiteX61" fmla="*/ 3175 w 803275"/>
                <a:gd name="connsiteY61" fmla="*/ 644526 h 977901"/>
                <a:gd name="connsiteX62" fmla="*/ 6350 w 803275"/>
                <a:gd name="connsiteY62" fmla="*/ 639763 h 977901"/>
                <a:gd name="connsiteX63" fmla="*/ 11112 w 803275"/>
                <a:gd name="connsiteY63" fmla="*/ 635001 h 977901"/>
                <a:gd name="connsiteX64" fmla="*/ 17462 w 803275"/>
                <a:gd name="connsiteY64" fmla="*/ 633413 h 977901"/>
                <a:gd name="connsiteX65" fmla="*/ 23812 w 803275"/>
                <a:gd name="connsiteY65" fmla="*/ 633413 h 977901"/>
                <a:gd name="connsiteX66" fmla="*/ 30162 w 803275"/>
                <a:gd name="connsiteY66" fmla="*/ 635001 h 977901"/>
                <a:gd name="connsiteX67" fmla="*/ 33338 w 803275"/>
                <a:gd name="connsiteY67" fmla="*/ 639763 h 977901"/>
                <a:gd name="connsiteX68" fmla="*/ 85725 w 803275"/>
                <a:gd name="connsiteY68" fmla="*/ 684213 h 977901"/>
                <a:gd name="connsiteX69" fmla="*/ 141288 w 803275"/>
                <a:gd name="connsiteY69" fmla="*/ 719138 h 977901"/>
                <a:gd name="connsiteX70" fmla="*/ 204788 w 803275"/>
                <a:gd name="connsiteY70" fmla="*/ 744538 h 977901"/>
                <a:gd name="connsiteX71" fmla="*/ 268288 w 803275"/>
                <a:gd name="connsiteY71" fmla="*/ 758826 h 977901"/>
                <a:gd name="connsiteX72" fmla="*/ 293688 w 803275"/>
                <a:gd name="connsiteY72" fmla="*/ 761188 h 977901"/>
                <a:gd name="connsiteX73" fmla="*/ 293688 w 803275"/>
                <a:gd name="connsiteY73" fmla="*/ 720726 h 977901"/>
                <a:gd name="connsiteX74" fmla="*/ 298450 w 803275"/>
                <a:gd name="connsiteY74" fmla="*/ 700088 h 977901"/>
                <a:gd name="connsiteX75" fmla="*/ 307975 w 803275"/>
                <a:gd name="connsiteY75" fmla="*/ 685801 h 977901"/>
                <a:gd name="connsiteX76" fmla="*/ 325438 w 803275"/>
                <a:gd name="connsiteY76" fmla="*/ 673101 h 977901"/>
                <a:gd name="connsiteX77" fmla="*/ 346075 w 803275"/>
                <a:gd name="connsiteY77" fmla="*/ 668338 h 977901"/>
                <a:gd name="connsiteX78" fmla="*/ 363538 w 803275"/>
                <a:gd name="connsiteY78" fmla="*/ 673101 h 977901"/>
                <a:gd name="connsiteX79" fmla="*/ 381000 w 803275"/>
                <a:gd name="connsiteY79" fmla="*/ 685801 h 977901"/>
                <a:gd name="connsiteX80" fmla="*/ 390525 w 803275"/>
                <a:gd name="connsiteY80" fmla="*/ 700088 h 977901"/>
                <a:gd name="connsiteX81" fmla="*/ 395288 w 803275"/>
                <a:gd name="connsiteY81" fmla="*/ 720726 h 977901"/>
                <a:gd name="connsiteX82" fmla="*/ 395288 w 803275"/>
                <a:gd name="connsiteY82" fmla="*/ 759582 h 977901"/>
                <a:gd name="connsiteX83" fmla="*/ 403225 w 803275"/>
                <a:gd name="connsiteY83" fmla="*/ 758826 h 977901"/>
                <a:gd name="connsiteX84" fmla="*/ 469900 w 803275"/>
                <a:gd name="connsiteY84" fmla="*/ 744538 h 977901"/>
                <a:gd name="connsiteX85" fmla="*/ 530225 w 803275"/>
                <a:gd name="connsiteY85" fmla="*/ 719138 h 977901"/>
                <a:gd name="connsiteX86" fmla="*/ 588962 w 803275"/>
                <a:gd name="connsiteY86" fmla="*/ 684213 h 977901"/>
                <a:gd name="connsiteX87" fmla="*/ 641350 w 803275"/>
                <a:gd name="connsiteY87" fmla="*/ 639763 h 977901"/>
                <a:gd name="connsiteX88" fmla="*/ 684212 w 803275"/>
                <a:gd name="connsiteY88" fmla="*/ 587376 h 977901"/>
                <a:gd name="connsiteX89" fmla="*/ 719138 w 803275"/>
                <a:gd name="connsiteY89" fmla="*/ 530225 h 977901"/>
                <a:gd name="connsiteX90" fmla="*/ 744538 w 803275"/>
                <a:gd name="connsiteY90" fmla="*/ 469900 h 977901"/>
                <a:gd name="connsiteX91" fmla="*/ 758825 w 803275"/>
                <a:gd name="connsiteY91" fmla="*/ 403225 h 977901"/>
                <a:gd name="connsiteX92" fmla="*/ 765175 w 803275"/>
                <a:gd name="connsiteY92" fmla="*/ 336550 h 977901"/>
                <a:gd name="connsiteX93" fmla="*/ 758825 w 803275"/>
                <a:gd name="connsiteY93" fmla="*/ 268288 h 977901"/>
                <a:gd name="connsiteX94" fmla="*/ 744538 w 803275"/>
                <a:gd name="connsiteY94" fmla="*/ 203200 h 977901"/>
                <a:gd name="connsiteX95" fmla="*/ 719138 w 803275"/>
                <a:gd name="connsiteY95" fmla="*/ 141288 h 977901"/>
                <a:gd name="connsiteX96" fmla="*/ 684212 w 803275"/>
                <a:gd name="connsiteY96" fmla="*/ 85725 h 977901"/>
                <a:gd name="connsiteX97" fmla="*/ 641350 w 803275"/>
                <a:gd name="connsiteY97" fmla="*/ 33338 h 977901"/>
                <a:gd name="connsiteX98" fmla="*/ 636588 w 803275"/>
                <a:gd name="connsiteY98" fmla="*/ 28575 h 977901"/>
                <a:gd name="connsiteX99" fmla="*/ 635000 w 803275"/>
                <a:gd name="connsiteY99" fmla="*/ 22225 h 977901"/>
                <a:gd name="connsiteX100" fmla="*/ 635000 w 803275"/>
                <a:gd name="connsiteY100" fmla="*/ 15875 h 977901"/>
                <a:gd name="connsiteX101" fmla="*/ 636588 w 803275"/>
                <a:gd name="connsiteY101" fmla="*/ 9525 h 977901"/>
                <a:gd name="connsiteX102" fmla="*/ 641350 w 803275"/>
                <a:gd name="connsiteY102" fmla="*/ 6350 h 977901"/>
                <a:gd name="connsiteX103" fmla="*/ 644525 w 803275"/>
                <a:gd name="connsiteY103" fmla="*/ 1588 h 97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803275" h="977901">
                  <a:moveTo>
                    <a:pt x="650875" y="0"/>
                  </a:moveTo>
                  <a:lnTo>
                    <a:pt x="655638" y="0"/>
                  </a:lnTo>
                  <a:lnTo>
                    <a:pt x="661988" y="1588"/>
                  </a:lnTo>
                  <a:lnTo>
                    <a:pt x="668338" y="6350"/>
                  </a:lnTo>
                  <a:lnTo>
                    <a:pt x="715962" y="61913"/>
                  </a:lnTo>
                  <a:lnTo>
                    <a:pt x="752475" y="123825"/>
                  </a:lnTo>
                  <a:lnTo>
                    <a:pt x="779462" y="190500"/>
                  </a:lnTo>
                  <a:lnTo>
                    <a:pt x="798512" y="261938"/>
                  </a:lnTo>
                  <a:lnTo>
                    <a:pt x="803275" y="336550"/>
                  </a:lnTo>
                  <a:lnTo>
                    <a:pt x="798512" y="409575"/>
                  </a:lnTo>
                  <a:lnTo>
                    <a:pt x="779462" y="479425"/>
                  </a:lnTo>
                  <a:lnTo>
                    <a:pt x="752475" y="547688"/>
                  </a:lnTo>
                  <a:lnTo>
                    <a:pt x="715962" y="611188"/>
                  </a:lnTo>
                  <a:lnTo>
                    <a:pt x="668338" y="666751"/>
                  </a:lnTo>
                  <a:lnTo>
                    <a:pt x="611188" y="714376"/>
                  </a:lnTo>
                  <a:lnTo>
                    <a:pt x="549275" y="752476"/>
                  </a:lnTo>
                  <a:lnTo>
                    <a:pt x="481012" y="779463"/>
                  </a:lnTo>
                  <a:lnTo>
                    <a:pt x="409575" y="798513"/>
                  </a:lnTo>
                  <a:lnTo>
                    <a:pt x="395288" y="799134"/>
                  </a:lnTo>
                  <a:lnTo>
                    <a:pt x="395288" y="860426"/>
                  </a:lnTo>
                  <a:lnTo>
                    <a:pt x="395288" y="868363"/>
                  </a:lnTo>
                  <a:lnTo>
                    <a:pt x="449262" y="873126"/>
                  </a:lnTo>
                  <a:lnTo>
                    <a:pt x="495300" y="876301"/>
                  </a:lnTo>
                  <a:lnTo>
                    <a:pt x="528638" y="882651"/>
                  </a:lnTo>
                  <a:lnTo>
                    <a:pt x="549275" y="889001"/>
                  </a:lnTo>
                  <a:lnTo>
                    <a:pt x="561975" y="896939"/>
                  </a:lnTo>
                  <a:lnTo>
                    <a:pt x="569912" y="909639"/>
                  </a:lnTo>
                  <a:lnTo>
                    <a:pt x="571500" y="922339"/>
                  </a:lnTo>
                  <a:lnTo>
                    <a:pt x="569912" y="936626"/>
                  </a:lnTo>
                  <a:lnTo>
                    <a:pt x="561975" y="949326"/>
                  </a:lnTo>
                  <a:lnTo>
                    <a:pt x="550862" y="957264"/>
                  </a:lnTo>
                  <a:lnTo>
                    <a:pt x="530225" y="963614"/>
                  </a:lnTo>
                  <a:lnTo>
                    <a:pt x="496888" y="969964"/>
                  </a:lnTo>
                  <a:lnTo>
                    <a:pt x="454025" y="974726"/>
                  </a:lnTo>
                  <a:lnTo>
                    <a:pt x="401638" y="976314"/>
                  </a:lnTo>
                  <a:lnTo>
                    <a:pt x="341312" y="977901"/>
                  </a:lnTo>
                  <a:lnTo>
                    <a:pt x="287338" y="977901"/>
                  </a:lnTo>
                  <a:lnTo>
                    <a:pt x="238125" y="974726"/>
                  </a:lnTo>
                  <a:lnTo>
                    <a:pt x="193675" y="969964"/>
                  </a:lnTo>
                  <a:lnTo>
                    <a:pt x="160338" y="966789"/>
                  </a:lnTo>
                  <a:lnTo>
                    <a:pt x="138112" y="960439"/>
                  </a:lnTo>
                  <a:lnTo>
                    <a:pt x="123825" y="950914"/>
                  </a:lnTo>
                  <a:lnTo>
                    <a:pt x="112712" y="939801"/>
                  </a:lnTo>
                  <a:lnTo>
                    <a:pt x="107950" y="922339"/>
                  </a:lnTo>
                  <a:lnTo>
                    <a:pt x="112712" y="906464"/>
                  </a:lnTo>
                  <a:lnTo>
                    <a:pt x="123825" y="893763"/>
                  </a:lnTo>
                  <a:lnTo>
                    <a:pt x="139700" y="887413"/>
                  </a:lnTo>
                  <a:lnTo>
                    <a:pt x="161925" y="881063"/>
                  </a:lnTo>
                  <a:lnTo>
                    <a:pt x="198438" y="876301"/>
                  </a:lnTo>
                  <a:lnTo>
                    <a:pt x="241300" y="873126"/>
                  </a:lnTo>
                  <a:lnTo>
                    <a:pt x="293688" y="868363"/>
                  </a:lnTo>
                  <a:lnTo>
                    <a:pt x="293688" y="860426"/>
                  </a:lnTo>
                  <a:lnTo>
                    <a:pt x="293688" y="799864"/>
                  </a:lnTo>
                  <a:lnTo>
                    <a:pt x="261938" y="798513"/>
                  </a:lnTo>
                  <a:lnTo>
                    <a:pt x="192088" y="779463"/>
                  </a:lnTo>
                  <a:lnTo>
                    <a:pt x="125412" y="752476"/>
                  </a:lnTo>
                  <a:lnTo>
                    <a:pt x="63500" y="714376"/>
                  </a:lnTo>
                  <a:lnTo>
                    <a:pt x="6350" y="666751"/>
                  </a:lnTo>
                  <a:lnTo>
                    <a:pt x="3175" y="660401"/>
                  </a:lnTo>
                  <a:lnTo>
                    <a:pt x="0" y="657226"/>
                  </a:lnTo>
                  <a:lnTo>
                    <a:pt x="0" y="650876"/>
                  </a:lnTo>
                  <a:lnTo>
                    <a:pt x="3175" y="644526"/>
                  </a:lnTo>
                  <a:lnTo>
                    <a:pt x="6350" y="639763"/>
                  </a:lnTo>
                  <a:lnTo>
                    <a:pt x="11112" y="635001"/>
                  </a:lnTo>
                  <a:lnTo>
                    <a:pt x="17462" y="633413"/>
                  </a:lnTo>
                  <a:lnTo>
                    <a:pt x="23812" y="633413"/>
                  </a:lnTo>
                  <a:lnTo>
                    <a:pt x="30162" y="635001"/>
                  </a:lnTo>
                  <a:lnTo>
                    <a:pt x="33338" y="639763"/>
                  </a:lnTo>
                  <a:lnTo>
                    <a:pt x="85725" y="684213"/>
                  </a:lnTo>
                  <a:lnTo>
                    <a:pt x="141288" y="719138"/>
                  </a:lnTo>
                  <a:lnTo>
                    <a:pt x="204788" y="744538"/>
                  </a:lnTo>
                  <a:lnTo>
                    <a:pt x="268288" y="758826"/>
                  </a:lnTo>
                  <a:lnTo>
                    <a:pt x="293688" y="761188"/>
                  </a:lnTo>
                  <a:lnTo>
                    <a:pt x="293688" y="720726"/>
                  </a:lnTo>
                  <a:lnTo>
                    <a:pt x="298450" y="700088"/>
                  </a:lnTo>
                  <a:lnTo>
                    <a:pt x="307975" y="685801"/>
                  </a:lnTo>
                  <a:lnTo>
                    <a:pt x="325438" y="673101"/>
                  </a:lnTo>
                  <a:lnTo>
                    <a:pt x="346075" y="668338"/>
                  </a:lnTo>
                  <a:lnTo>
                    <a:pt x="363538" y="673101"/>
                  </a:lnTo>
                  <a:lnTo>
                    <a:pt x="381000" y="685801"/>
                  </a:lnTo>
                  <a:lnTo>
                    <a:pt x="390525" y="700088"/>
                  </a:lnTo>
                  <a:lnTo>
                    <a:pt x="395288" y="720726"/>
                  </a:lnTo>
                  <a:lnTo>
                    <a:pt x="395288" y="759582"/>
                  </a:lnTo>
                  <a:lnTo>
                    <a:pt x="403225" y="758826"/>
                  </a:lnTo>
                  <a:lnTo>
                    <a:pt x="469900" y="744538"/>
                  </a:lnTo>
                  <a:lnTo>
                    <a:pt x="530225" y="719138"/>
                  </a:lnTo>
                  <a:lnTo>
                    <a:pt x="588962" y="684213"/>
                  </a:lnTo>
                  <a:lnTo>
                    <a:pt x="641350" y="639763"/>
                  </a:lnTo>
                  <a:lnTo>
                    <a:pt x="684212" y="587376"/>
                  </a:lnTo>
                  <a:lnTo>
                    <a:pt x="719138" y="530225"/>
                  </a:lnTo>
                  <a:lnTo>
                    <a:pt x="744538" y="469900"/>
                  </a:lnTo>
                  <a:lnTo>
                    <a:pt x="758825" y="403225"/>
                  </a:lnTo>
                  <a:lnTo>
                    <a:pt x="765175" y="336550"/>
                  </a:lnTo>
                  <a:lnTo>
                    <a:pt x="758825" y="268288"/>
                  </a:lnTo>
                  <a:lnTo>
                    <a:pt x="744538" y="203200"/>
                  </a:lnTo>
                  <a:lnTo>
                    <a:pt x="719138" y="141288"/>
                  </a:lnTo>
                  <a:lnTo>
                    <a:pt x="684212" y="85725"/>
                  </a:lnTo>
                  <a:lnTo>
                    <a:pt x="641350" y="33338"/>
                  </a:lnTo>
                  <a:lnTo>
                    <a:pt x="636588" y="28575"/>
                  </a:lnTo>
                  <a:lnTo>
                    <a:pt x="635000" y="22225"/>
                  </a:lnTo>
                  <a:lnTo>
                    <a:pt x="635000" y="15875"/>
                  </a:lnTo>
                  <a:lnTo>
                    <a:pt x="636588" y="9525"/>
                  </a:lnTo>
                  <a:lnTo>
                    <a:pt x="641350" y="6350"/>
                  </a:lnTo>
                  <a:lnTo>
                    <a:pt x="644525" y="1588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81" name="그룹 207"/>
            <p:cNvGrpSpPr/>
            <p:nvPr/>
          </p:nvGrpSpPr>
          <p:grpSpPr>
            <a:xfrm>
              <a:off x="9831315" y="2967037"/>
              <a:ext cx="798658" cy="796926"/>
              <a:chOff x="9864725" y="3000375"/>
              <a:chExt cx="731838" cy="730250"/>
            </a:xfrm>
          </p:grpSpPr>
          <p:sp>
            <p:nvSpPr>
              <p:cNvPr id="82" name="Freeform 62"/>
              <p:cNvSpPr>
                <a:spLocks/>
              </p:cNvSpPr>
              <p:nvPr/>
            </p:nvSpPr>
            <p:spPr bwMode="auto">
              <a:xfrm>
                <a:off x="9864725" y="3000375"/>
                <a:ext cx="731838" cy="730250"/>
              </a:xfrm>
              <a:custGeom>
                <a:avLst/>
                <a:gdLst>
                  <a:gd name="T0" fmla="*/ 230 w 461"/>
                  <a:gd name="T1" fmla="*/ 0 h 460"/>
                  <a:gd name="T2" fmla="*/ 271 w 461"/>
                  <a:gd name="T3" fmla="*/ 3 h 460"/>
                  <a:gd name="T4" fmla="*/ 310 w 461"/>
                  <a:gd name="T5" fmla="*/ 14 h 460"/>
                  <a:gd name="T6" fmla="*/ 347 w 461"/>
                  <a:gd name="T7" fmla="*/ 31 h 460"/>
                  <a:gd name="T8" fmla="*/ 378 w 461"/>
                  <a:gd name="T9" fmla="*/ 53 h 460"/>
                  <a:gd name="T10" fmla="*/ 406 w 461"/>
                  <a:gd name="T11" fmla="*/ 81 h 460"/>
                  <a:gd name="T12" fmla="*/ 429 w 461"/>
                  <a:gd name="T13" fmla="*/ 113 h 460"/>
                  <a:gd name="T14" fmla="*/ 446 w 461"/>
                  <a:gd name="T15" fmla="*/ 149 h 460"/>
                  <a:gd name="T16" fmla="*/ 457 w 461"/>
                  <a:gd name="T17" fmla="*/ 188 h 460"/>
                  <a:gd name="T18" fmla="*/ 461 w 461"/>
                  <a:gd name="T19" fmla="*/ 230 h 460"/>
                  <a:gd name="T20" fmla="*/ 457 w 461"/>
                  <a:gd name="T21" fmla="*/ 271 h 460"/>
                  <a:gd name="T22" fmla="*/ 446 w 461"/>
                  <a:gd name="T23" fmla="*/ 310 h 460"/>
                  <a:gd name="T24" fmla="*/ 429 w 461"/>
                  <a:gd name="T25" fmla="*/ 346 h 460"/>
                  <a:gd name="T26" fmla="*/ 406 w 461"/>
                  <a:gd name="T27" fmla="*/ 378 h 460"/>
                  <a:gd name="T28" fmla="*/ 378 w 461"/>
                  <a:gd name="T29" fmla="*/ 405 h 460"/>
                  <a:gd name="T30" fmla="*/ 347 w 461"/>
                  <a:gd name="T31" fmla="*/ 429 h 460"/>
                  <a:gd name="T32" fmla="*/ 310 w 461"/>
                  <a:gd name="T33" fmla="*/ 446 h 460"/>
                  <a:gd name="T34" fmla="*/ 271 w 461"/>
                  <a:gd name="T35" fmla="*/ 456 h 460"/>
                  <a:gd name="T36" fmla="*/ 230 w 461"/>
                  <a:gd name="T37" fmla="*/ 460 h 460"/>
                  <a:gd name="T38" fmla="*/ 188 w 461"/>
                  <a:gd name="T39" fmla="*/ 456 h 460"/>
                  <a:gd name="T40" fmla="*/ 149 w 461"/>
                  <a:gd name="T41" fmla="*/ 446 h 460"/>
                  <a:gd name="T42" fmla="*/ 114 w 461"/>
                  <a:gd name="T43" fmla="*/ 429 h 460"/>
                  <a:gd name="T44" fmla="*/ 81 w 461"/>
                  <a:gd name="T45" fmla="*/ 405 h 460"/>
                  <a:gd name="T46" fmla="*/ 54 w 461"/>
                  <a:gd name="T47" fmla="*/ 378 h 460"/>
                  <a:gd name="T48" fmla="*/ 31 w 461"/>
                  <a:gd name="T49" fmla="*/ 346 h 460"/>
                  <a:gd name="T50" fmla="*/ 14 w 461"/>
                  <a:gd name="T51" fmla="*/ 310 h 460"/>
                  <a:gd name="T52" fmla="*/ 4 w 461"/>
                  <a:gd name="T53" fmla="*/ 271 h 460"/>
                  <a:gd name="T54" fmla="*/ 0 w 461"/>
                  <a:gd name="T55" fmla="*/ 230 h 460"/>
                  <a:gd name="T56" fmla="*/ 4 w 461"/>
                  <a:gd name="T57" fmla="*/ 188 h 460"/>
                  <a:gd name="T58" fmla="*/ 14 w 461"/>
                  <a:gd name="T59" fmla="*/ 149 h 460"/>
                  <a:gd name="T60" fmla="*/ 31 w 461"/>
                  <a:gd name="T61" fmla="*/ 113 h 460"/>
                  <a:gd name="T62" fmla="*/ 54 w 461"/>
                  <a:gd name="T63" fmla="*/ 81 h 460"/>
                  <a:gd name="T64" fmla="*/ 81 w 461"/>
                  <a:gd name="T65" fmla="*/ 53 h 460"/>
                  <a:gd name="T66" fmla="*/ 114 w 461"/>
                  <a:gd name="T67" fmla="*/ 31 h 460"/>
                  <a:gd name="T68" fmla="*/ 149 w 461"/>
                  <a:gd name="T69" fmla="*/ 14 h 460"/>
                  <a:gd name="T70" fmla="*/ 188 w 461"/>
                  <a:gd name="T71" fmla="*/ 3 h 460"/>
                  <a:gd name="T72" fmla="*/ 230 w 461"/>
                  <a:gd name="T73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1" h="460">
                    <a:moveTo>
                      <a:pt x="230" y="0"/>
                    </a:moveTo>
                    <a:lnTo>
                      <a:pt x="271" y="3"/>
                    </a:lnTo>
                    <a:lnTo>
                      <a:pt x="310" y="14"/>
                    </a:lnTo>
                    <a:lnTo>
                      <a:pt x="347" y="31"/>
                    </a:lnTo>
                    <a:lnTo>
                      <a:pt x="378" y="53"/>
                    </a:lnTo>
                    <a:lnTo>
                      <a:pt x="406" y="81"/>
                    </a:lnTo>
                    <a:lnTo>
                      <a:pt x="429" y="113"/>
                    </a:lnTo>
                    <a:lnTo>
                      <a:pt x="446" y="149"/>
                    </a:lnTo>
                    <a:lnTo>
                      <a:pt x="457" y="188"/>
                    </a:lnTo>
                    <a:lnTo>
                      <a:pt x="461" y="230"/>
                    </a:lnTo>
                    <a:lnTo>
                      <a:pt x="457" y="271"/>
                    </a:lnTo>
                    <a:lnTo>
                      <a:pt x="446" y="310"/>
                    </a:lnTo>
                    <a:lnTo>
                      <a:pt x="429" y="346"/>
                    </a:lnTo>
                    <a:lnTo>
                      <a:pt x="406" y="378"/>
                    </a:lnTo>
                    <a:lnTo>
                      <a:pt x="378" y="405"/>
                    </a:lnTo>
                    <a:lnTo>
                      <a:pt x="347" y="429"/>
                    </a:lnTo>
                    <a:lnTo>
                      <a:pt x="310" y="446"/>
                    </a:lnTo>
                    <a:lnTo>
                      <a:pt x="271" y="456"/>
                    </a:lnTo>
                    <a:lnTo>
                      <a:pt x="230" y="460"/>
                    </a:lnTo>
                    <a:lnTo>
                      <a:pt x="188" y="456"/>
                    </a:lnTo>
                    <a:lnTo>
                      <a:pt x="149" y="446"/>
                    </a:lnTo>
                    <a:lnTo>
                      <a:pt x="114" y="429"/>
                    </a:lnTo>
                    <a:lnTo>
                      <a:pt x="81" y="405"/>
                    </a:lnTo>
                    <a:lnTo>
                      <a:pt x="54" y="378"/>
                    </a:lnTo>
                    <a:lnTo>
                      <a:pt x="31" y="346"/>
                    </a:lnTo>
                    <a:lnTo>
                      <a:pt x="14" y="310"/>
                    </a:lnTo>
                    <a:lnTo>
                      <a:pt x="4" y="271"/>
                    </a:lnTo>
                    <a:lnTo>
                      <a:pt x="0" y="230"/>
                    </a:lnTo>
                    <a:lnTo>
                      <a:pt x="4" y="188"/>
                    </a:lnTo>
                    <a:lnTo>
                      <a:pt x="14" y="149"/>
                    </a:lnTo>
                    <a:lnTo>
                      <a:pt x="31" y="113"/>
                    </a:lnTo>
                    <a:lnTo>
                      <a:pt x="54" y="81"/>
                    </a:lnTo>
                    <a:lnTo>
                      <a:pt x="81" y="53"/>
                    </a:lnTo>
                    <a:lnTo>
                      <a:pt x="114" y="31"/>
                    </a:lnTo>
                    <a:lnTo>
                      <a:pt x="149" y="14"/>
                    </a:lnTo>
                    <a:lnTo>
                      <a:pt x="188" y="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7DD2E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89"/>
              <p:cNvSpPr>
                <a:spLocks/>
              </p:cNvSpPr>
              <p:nvPr/>
            </p:nvSpPr>
            <p:spPr bwMode="auto">
              <a:xfrm>
                <a:off x="9974262" y="3146425"/>
                <a:ext cx="341313" cy="560388"/>
              </a:xfrm>
              <a:custGeom>
                <a:avLst/>
                <a:gdLst>
                  <a:gd name="T0" fmla="*/ 127 w 215"/>
                  <a:gd name="T1" fmla="*/ 0 h 353"/>
                  <a:gd name="T2" fmla="*/ 140 w 215"/>
                  <a:gd name="T3" fmla="*/ 8 h 353"/>
                  <a:gd name="T4" fmla="*/ 146 w 215"/>
                  <a:gd name="T5" fmla="*/ 14 h 353"/>
                  <a:gd name="T6" fmla="*/ 161 w 215"/>
                  <a:gd name="T7" fmla="*/ 25 h 353"/>
                  <a:gd name="T8" fmla="*/ 182 w 215"/>
                  <a:gd name="T9" fmla="*/ 35 h 353"/>
                  <a:gd name="T10" fmla="*/ 199 w 215"/>
                  <a:gd name="T11" fmla="*/ 45 h 353"/>
                  <a:gd name="T12" fmla="*/ 199 w 215"/>
                  <a:gd name="T13" fmla="*/ 57 h 353"/>
                  <a:gd name="T14" fmla="*/ 182 w 215"/>
                  <a:gd name="T15" fmla="*/ 74 h 353"/>
                  <a:gd name="T16" fmla="*/ 159 w 215"/>
                  <a:gd name="T17" fmla="*/ 96 h 353"/>
                  <a:gd name="T18" fmla="*/ 140 w 215"/>
                  <a:gd name="T19" fmla="*/ 120 h 353"/>
                  <a:gd name="T20" fmla="*/ 135 w 215"/>
                  <a:gd name="T21" fmla="*/ 141 h 353"/>
                  <a:gd name="T22" fmla="*/ 152 w 215"/>
                  <a:gd name="T23" fmla="*/ 152 h 353"/>
                  <a:gd name="T24" fmla="*/ 181 w 215"/>
                  <a:gd name="T25" fmla="*/ 158 h 353"/>
                  <a:gd name="T26" fmla="*/ 206 w 215"/>
                  <a:gd name="T27" fmla="*/ 161 h 353"/>
                  <a:gd name="T28" fmla="*/ 215 w 215"/>
                  <a:gd name="T29" fmla="*/ 172 h 353"/>
                  <a:gd name="T30" fmla="*/ 207 w 215"/>
                  <a:gd name="T31" fmla="*/ 188 h 353"/>
                  <a:gd name="T32" fmla="*/ 182 w 215"/>
                  <a:gd name="T33" fmla="*/ 196 h 353"/>
                  <a:gd name="T34" fmla="*/ 147 w 215"/>
                  <a:gd name="T35" fmla="*/ 210 h 353"/>
                  <a:gd name="T36" fmla="*/ 125 w 215"/>
                  <a:gd name="T37" fmla="*/ 223 h 353"/>
                  <a:gd name="T38" fmla="*/ 118 w 215"/>
                  <a:gd name="T39" fmla="*/ 236 h 353"/>
                  <a:gd name="T40" fmla="*/ 133 w 215"/>
                  <a:gd name="T41" fmla="*/ 256 h 353"/>
                  <a:gd name="T42" fmla="*/ 151 w 215"/>
                  <a:gd name="T43" fmla="*/ 273 h 353"/>
                  <a:gd name="T44" fmla="*/ 172 w 215"/>
                  <a:gd name="T45" fmla="*/ 290 h 353"/>
                  <a:gd name="T46" fmla="*/ 188 w 215"/>
                  <a:gd name="T47" fmla="*/ 307 h 353"/>
                  <a:gd name="T48" fmla="*/ 192 w 215"/>
                  <a:gd name="T49" fmla="*/ 321 h 353"/>
                  <a:gd name="T50" fmla="*/ 176 w 215"/>
                  <a:gd name="T51" fmla="*/ 330 h 353"/>
                  <a:gd name="T52" fmla="*/ 135 w 215"/>
                  <a:gd name="T53" fmla="*/ 334 h 353"/>
                  <a:gd name="T54" fmla="*/ 99 w 215"/>
                  <a:gd name="T55" fmla="*/ 345 h 353"/>
                  <a:gd name="T56" fmla="*/ 80 w 215"/>
                  <a:gd name="T57" fmla="*/ 353 h 353"/>
                  <a:gd name="T58" fmla="*/ 12 w 215"/>
                  <a:gd name="T59" fmla="*/ 313 h 353"/>
                  <a:gd name="T60" fmla="*/ 16 w 215"/>
                  <a:gd name="T61" fmla="*/ 307 h 353"/>
                  <a:gd name="T62" fmla="*/ 45 w 215"/>
                  <a:gd name="T63" fmla="*/ 271 h 353"/>
                  <a:gd name="T64" fmla="*/ 59 w 215"/>
                  <a:gd name="T65" fmla="*/ 248 h 353"/>
                  <a:gd name="T66" fmla="*/ 51 w 215"/>
                  <a:gd name="T67" fmla="*/ 227 h 353"/>
                  <a:gd name="T68" fmla="*/ 29 w 215"/>
                  <a:gd name="T69" fmla="*/ 211 h 353"/>
                  <a:gd name="T70" fmla="*/ 10 w 215"/>
                  <a:gd name="T71" fmla="*/ 197 h 353"/>
                  <a:gd name="T72" fmla="*/ 0 w 215"/>
                  <a:gd name="T73" fmla="*/ 177 h 353"/>
                  <a:gd name="T74" fmla="*/ 11 w 215"/>
                  <a:gd name="T75" fmla="*/ 155 h 353"/>
                  <a:gd name="T76" fmla="*/ 32 w 215"/>
                  <a:gd name="T77" fmla="*/ 143 h 353"/>
                  <a:gd name="T78" fmla="*/ 55 w 215"/>
                  <a:gd name="T79" fmla="*/ 137 h 353"/>
                  <a:gd name="T80" fmla="*/ 74 w 215"/>
                  <a:gd name="T81" fmla="*/ 127 h 353"/>
                  <a:gd name="T82" fmla="*/ 79 w 215"/>
                  <a:gd name="T83" fmla="*/ 101 h 353"/>
                  <a:gd name="T84" fmla="*/ 74 w 215"/>
                  <a:gd name="T85" fmla="*/ 67 h 353"/>
                  <a:gd name="T86" fmla="*/ 87 w 215"/>
                  <a:gd name="T87" fmla="*/ 28 h 353"/>
                  <a:gd name="T88" fmla="*/ 108 w 215"/>
                  <a:gd name="T89" fmla="*/ 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5" h="353">
                    <a:moveTo>
                      <a:pt x="118" y="0"/>
                    </a:moveTo>
                    <a:lnTo>
                      <a:pt x="127" y="0"/>
                    </a:lnTo>
                    <a:lnTo>
                      <a:pt x="135" y="4"/>
                    </a:lnTo>
                    <a:lnTo>
                      <a:pt x="140" y="8"/>
                    </a:lnTo>
                    <a:lnTo>
                      <a:pt x="144" y="12"/>
                    </a:lnTo>
                    <a:lnTo>
                      <a:pt x="146" y="14"/>
                    </a:lnTo>
                    <a:lnTo>
                      <a:pt x="152" y="20"/>
                    </a:lnTo>
                    <a:lnTo>
                      <a:pt x="161" y="25"/>
                    </a:lnTo>
                    <a:lnTo>
                      <a:pt x="172" y="31"/>
                    </a:lnTo>
                    <a:lnTo>
                      <a:pt x="182" y="35"/>
                    </a:lnTo>
                    <a:lnTo>
                      <a:pt x="193" y="40"/>
                    </a:lnTo>
                    <a:lnTo>
                      <a:pt x="199" y="45"/>
                    </a:lnTo>
                    <a:lnTo>
                      <a:pt x="202" y="50"/>
                    </a:lnTo>
                    <a:lnTo>
                      <a:pt x="199" y="57"/>
                    </a:lnTo>
                    <a:lnTo>
                      <a:pt x="193" y="65"/>
                    </a:lnTo>
                    <a:lnTo>
                      <a:pt x="182" y="74"/>
                    </a:lnTo>
                    <a:lnTo>
                      <a:pt x="171" y="84"/>
                    </a:lnTo>
                    <a:lnTo>
                      <a:pt x="159" y="96"/>
                    </a:lnTo>
                    <a:lnTo>
                      <a:pt x="148" y="108"/>
                    </a:lnTo>
                    <a:lnTo>
                      <a:pt x="140" y="120"/>
                    </a:lnTo>
                    <a:lnTo>
                      <a:pt x="135" y="131"/>
                    </a:lnTo>
                    <a:lnTo>
                      <a:pt x="135" y="141"/>
                    </a:lnTo>
                    <a:lnTo>
                      <a:pt x="140" y="147"/>
                    </a:lnTo>
                    <a:lnTo>
                      <a:pt x="152" y="152"/>
                    </a:lnTo>
                    <a:lnTo>
                      <a:pt x="167" y="156"/>
                    </a:lnTo>
                    <a:lnTo>
                      <a:pt x="181" y="158"/>
                    </a:lnTo>
                    <a:lnTo>
                      <a:pt x="194" y="159"/>
                    </a:lnTo>
                    <a:lnTo>
                      <a:pt x="206" y="161"/>
                    </a:lnTo>
                    <a:lnTo>
                      <a:pt x="214" y="165"/>
                    </a:lnTo>
                    <a:lnTo>
                      <a:pt x="215" y="172"/>
                    </a:lnTo>
                    <a:lnTo>
                      <a:pt x="214" y="181"/>
                    </a:lnTo>
                    <a:lnTo>
                      <a:pt x="207" y="188"/>
                    </a:lnTo>
                    <a:lnTo>
                      <a:pt x="197" y="192"/>
                    </a:lnTo>
                    <a:lnTo>
                      <a:pt x="182" y="196"/>
                    </a:lnTo>
                    <a:lnTo>
                      <a:pt x="164" y="203"/>
                    </a:lnTo>
                    <a:lnTo>
                      <a:pt x="147" y="210"/>
                    </a:lnTo>
                    <a:lnTo>
                      <a:pt x="134" y="216"/>
                    </a:lnTo>
                    <a:lnTo>
                      <a:pt x="125" y="223"/>
                    </a:lnTo>
                    <a:lnTo>
                      <a:pt x="119" y="230"/>
                    </a:lnTo>
                    <a:lnTo>
                      <a:pt x="118" y="236"/>
                    </a:lnTo>
                    <a:lnTo>
                      <a:pt x="122" y="245"/>
                    </a:lnTo>
                    <a:lnTo>
                      <a:pt x="133" y="256"/>
                    </a:lnTo>
                    <a:lnTo>
                      <a:pt x="142" y="264"/>
                    </a:lnTo>
                    <a:lnTo>
                      <a:pt x="151" y="273"/>
                    </a:lnTo>
                    <a:lnTo>
                      <a:pt x="161" y="281"/>
                    </a:lnTo>
                    <a:lnTo>
                      <a:pt x="172" y="290"/>
                    </a:lnTo>
                    <a:lnTo>
                      <a:pt x="181" y="299"/>
                    </a:lnTo>
                    <a:lnTo>
                      <a:pt x="188" y="307"/>
                    </a:lnTo>
                    <a:lnTo>
                      <a:pt x="192" y="315"/>
                    </a:lnTo>
                    <a:lnTo>
                      <a:pt x="192" y="321"/>
                    </a:lnTo>
                    <a:lnTo>
                      <a:pt x="186" y="326"/>
                    </a:lnTo>
                    <a:lnTo>
                      <a:pt x="176" y="330"/>
                    </a:lnTo>
                    <a:lnTo>
                      <a:pt x="160" y="332"/>
                    </a:lnTo>
                    <a:lnTo>
                      <a:pt x="135" y="334"/>
                    </a:lnTo>
                    <a:lnTo>
                      <a:pt x="114" y="338"/>
                    </a:lnTo>
                    <a:lnTo>
                      <a:pt x="99" y="345"/>
                    </a:lnTo>
                    <a:lnTo>
                      <a:pt x="87" y="350"/>
                    </a:lnTo>
                    <a:lnTo>
                      <a:pt x="80" y="353"/>
                    </a:lnTo>
                    <a:lnTo>
                      <a:pt x="45" y="337"/>
                    </a:lnTo>
                    <a:lnTo>
                      <a:pt x="12" y="313"/>
                    </a:lnTo>
                    <a:lnTo>
                      <a:pt x="12" y="313"/>
                    </a:lnTo>
                    <a:lnTo>
                      <a:pt x="16" y="307"/>
                    </a:lnTo>
                    <a:lnTo>
                      <a:pt x="30" y="287"/>
                    </a:lnTo>
                    <a:lnTo>
                      <a:pt x="45" y="271"/>
                    </a:lnTo>
                    <a:lnTo>
                      <a:pt x="54" y="258"/>
                    </a:lnTo>
                    <a:lnTo>
                      <a:pt x="59" y="248"/>
                    </a:lnTo>
                    <a:lnTo>
                      <a:pt x="59" y="237"/>
                    </a:lnTo>
                    <a:lnTo>
                      <a:pt x="51" y="227"/>
                    </a:lnTo>
                    <a:lnTo>
                      <a:pt x="41" y="218"/>
                    </a:lnTo>
                    <a:lnTo>
                      <a:pt x="29" y="211"/>
                    </a:lnTo>
                    <a:lnTo>
                      <a:pt x="19" y="203"/>
                    </a:lnTo>
                    <a:lnTo>
                      <a:pt x="10" y="197"/>
                    </a:lnTo>
                    <a:lnTo>
                      <a:pt x="3" y="188"/>
                    </a:lnTo>
                    <a:lnTo>
                      <a:pt x="0" y="177"/>
                    </a:lnTo>
                    <a:lnTo>
                      <a:pt x="3" y="165"/>
                    </a:lnTo>
                    <a:lnTo>
                      <a:pt x="11" y="155"/>
                    </a:lnTo>
                    <a:lnTo>
                      <a:pt x="21" y="147"/>
                    </a:lnTo>
                    <a:lnTo>
                      <a:pt x="32" y="143"/>
                    </a:lnTo>
                    <a:lnTo>
                      <a:pt x="45" y="139"/>
                    </a:lnTo>
                    <a:lnTo>
                      <a:pt x="55" y="137"/>
                    </a:lnTo>
                    <a:lnTo>
                      <a:pt x="66" y="133"/>
                    </a:lnTo>
                    <a:lnTo>
                      <a:pt x="74" y="127"/>
                    </a:lnTo>
                    <a:lnTo>
                      <a:pt x="78" y="120"/>
                    </a:lnTo>
                    <a:lnTo>
                      <a:pt x="79" y="101"/>
                    </a:lnTo>
                    <a:lnTo>
                      <a:pt x="76" y="84"/>
                    </a:lnTo>
                    <a:lnTo>
                      <a:pt x="74" y="67"/>
                    </a:lnTo>
                    <a:lnTo>
                      <a:pt x="76" y="52"/>
                    </a:lnTo>
                    <a:lnTo>
                      <a:pt x="87" y="28"/>
                    </a:lnTo>
                    <a:lnTo>
                      <a:pt x="97" y="12"/>
                    </a:lnTo>
                    <a:lnTo>
                      <a:pt x="108" y="3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90"/>
              <p:cNvSpPr>
                <a:spLocks/>
              </p:cNvSpPr>
              <p:nvPr/>
            </p:nvSpPr>
            <p:spPr bwMode="auto">
              <a:xfrm>
                <a:off x="10255250" y="3035300"/>
                <a:ext cx="339725" cy="423863"/>
              </a:xfrm>
              <a:custGeom>
                <a:avLst/>
                <a:gdLst>
                  <a:gd name="T0" fmla="*/ 68 w 214"/>
                  <a:gd name="T1" fmla="*/ 0 h 267"/>
                  <a:gd name="T2" fmla="*/ 84 w 214"/>
                  <a:gd name="T3" fmla="*/ 1 h 267"/>
                  <a:gd name="T4" fmla="*/ 132 w 214"/>
                  <a:gd name="T5" fmla="*/ 31 h 267"/>
                  <a:gd name="T6" fmla="*/ 183 w 214"/>
                  <a:gd name="T7" fmla="*/ 91 h 267"/>
                  <a:gd name="T8" fmla="*/ 211 w 214"/>
                  <a:gd name="T9" fmla="*/ 166 h 267"/>
                  <a:gd name="T10" fmla="*/ 212 w 214"/>
                  <a:gd name="T11" fmla="*/ 201 h 267"/>
                  <a:gd name="T12" fmla="*/ 203 w 214"/>
                  <a:gd name="T13" fmla="*/ 190 h 267"/>
                  <a:gd name="T14" fmla="*/ 187 w 214"/>
                  <a:gd name="T15" fmla="*/ 177 h 267"/>
                  <a:gd name="T16" fmla="*/ 166 w 214"/>
                  <a:gd name="T17" fmla="*/ 174 h 267"/>
                  <a:gd name="T18" fmla="*/ 152 w 214"/>
                  <a:gd name="T19" fmla="*/ 186 h 267"/>
                  <a:gd name="T20" fmla="*/ 149 w 214"/>
                  <a:gd name="T21" fmla="*/ 209 h 267"/>
                  <a:gd name="T22" fmla="*/ 149 w 214"/>
                  <a:gd name="T23" fmla="*/ 235 h 267"/>
                  <a:gd name="T24" fmla="*/ 144 w 214"/>
                  <a:gd name="T25" fmla="*/ 256 h 267"/>
                  <a:gd name="T26" fmla="*/ 123 w 214"/>
                  <a:gd name="T27" fmla="*/ 267 h 267"/>
                  <a:gd name="T28" fmla="*/ 105 w 214"/>
                  <a:gd name="T29" fmla="*/ 263 h 267"/>
                  <a:gd name="T30" fmla="*/ 100 w 214"/>
                  <a:gd name="T31" fmla="*/ 249 h 267"/>
                  <a:gd name="T32" fmla="*/ 104 w 214"/>
                  <a:gd name="T33" fmla="*/ 229 h 267"/>
                  <a:gd name="T34" fmla="*/ 110 w 214"/>
                  <a:gd name="T35" fmla="*/ 208 h 267"/>
                  <a:gd name="T36" fmla="*/ 114 w 214"/>
                  <a:gd name="T37" fmla="*/ 191 h 267"/>
                  <a:gd name="T38" fmla="*/ 104 w 214"/>
                  <a:gd name="T39" fmla="*/ 186 h 267"/>
                  <a:gd name="T40" fmla="*/ 81 w 214"/>
                  <a:gd name="T41" fmla="*/ 188 h 267"/>
                  <a:gd name="T42" fmla="*/ 55 w 214"/>
                  <a:gd name="T43" fmla="*/ 194 h 267"/>
                  <a:gd name="T44" fmla="*/ 28 w 214"/>
                  <a:gd name="T45" fmla="*/ 195 h 267"/>
                  <a:gd name="T46" fmla="*/ 13 w 214"/>
                  <a:gd name="T47" fmla="*/ 184 h 267"/>
                  <a:gd name="T48" fmla="*/ 16 w 214"/>
                  <a:gd name="T49" fmla="*/ 167 h 267"/>
                  <a:gd name="T50" fmla="*/ 39 w 214"/>
                  <a:gd name="T51" fmla="*/ 150 h 267"/>
                  <a:gd name="T52" fmla="*/ 70 w 214"/>
                  <a:gd name="T53" fmla="*/ 142 h 267"/>
                  <a:gd name="T54" fmla="*/ 70 w 214"/>
                  <a:gd name="T55" fmla="*/ 127 h 267"/>
                  <a:gd name="T56" fmla="*/ 51 w 214"/>
                  <a:gd name="T57" fmla="*/ 101 h 267"/>
                  <a:gd name="T58" fmla="*/ 25 w 214"/>
                  <a:gd name="T59" fmla="*/ 67 h 267"/>
                  <a:gd name="T60" fmla="*/ 1 w 214"/>
                  <a:gd name="T61" fmla="*/ 33 h 267"/>
                  <a:gd name="T62" fmla="*/ 3 w 214"/>
                  <a:gd name="T63" fmla="*/ 13 h 267"/>
                  <a:gd name="T64" fmla="*/ 20 w 214"/>
                  <a:gd name="T65" fmla="*/ 2 h 267"/>
                  <a:gd name="T66" fmla="*/ 45 w 214"/>
                  <a:gd name="T67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4" h="267">
                    <a:moveTo>
                      <a:pt x="56" y="0"/>
                    </a:moveTo>
                    <a:lnTo>
                      <a:pt x="68" y="0"/>
                    </a:lnTo>
                    <a:lnTo>
                      <a:pt x="79" y="1"/>
                    </a:lnTo>
                    <a:lnTo>
                      <a:pt x="84" y="1"/>
                    </a:lnTo>
                    <a:lnTo>
                      <a:pt x="101" y="9"/>
                    </a:lnTo>
                    <a:lnTo>
                      <a:pt x="132" y="31"/>
                    </a:lnTo>
                    <a:lnTo>
                      <a:pt x="160" y="59"/>
                    </a:lnTo>
                    <a:lnTo>
                      <a:pt x="183" y="91"/>
                    </a:lnTo>
                    <a:lnTo>
                      <a:pt x="200" y="127"/>
                    </a:lnTo>
                    <a:lnTo>
                      <a:pt x="211" y="166"/>
                    </a:lnTo>
                    <a:lnTo>
                      <a:pt x="214" y="203"/>
                    </a:lnTo>
                    <a:lnTo>
                      <a:pt x="212" y="201"/>
                    </a:lnTo>
                    <a:lnTo>
                      <a:pt x="208" y="196"/>
                    </a:lnTo>
                    <a:lnTo>
                      <a:pt x="203" y="190"/>
                    </a:lnTo>
                    <a:lnTo>
                      <a:pt x="195" y="182"/>
                    </a:lnTo>
                    <a:lnTo>
                      <a:pt x="187" y="177"/>
                    </a:lnTo>
                    <a:lnTo>
                      <a:pt x="177" y="173"/>
                    </a:lnTo>
                    <a:lnTo>
                      <a:pt x="166" y="174"/>
                    </a:lnTo>
                    <a:lnTo>
                      <a:pt x="157" y="178"/>
                    </a:lnTo>
                    <a:lnTo>
                      <a:pt x="152" y="186"/>
                    </a:lnTo>
                    <a:lnTo>
                      <a:pt x="151" y="197"/>
                    </a:lnTo>
                    <a:lnTo>
                      <a:pt x="149" y="209"/>
                    </a:lnTo>
                    <a:lnTo>
                      <a:pt x="151" y="222"/>
                    </a:lnTo>
                    <a:lnTo>
                      <a:pt x="149" y="235"/>
                    </a:lnTo>
                    <a:lnTo>
                      <a:pt x="148" y="247"/>
                    </a:lnTo>
                    <a:lnTo>
                      <a:pt x="144" y="256"/>
                    </a:lnTo>
                    <a:lnTo>
                      <a:pt x="136" y="264"/>
                    </a:lnTo>
                    <a:lnTo>
                      <a:pt x="123" y="267"/>
                    </a:lnTo>
                    <a:lnTo>
                      <a:pt x="111" y="267"/>
                    </a:lnTo>
                    <a:lnTo>
                      <a:pt x="105" y="263"/>
                    </a:lnTo>
                    <a:lnTo>
                      <a:pt x="101" y="256"/>
                    </a:lnTo>
                    <a:lnTo>
                      <a:pt x="100" y="249"/>
                    </a:lnTo>
                    <a:lnTo>
                      <a:pt x="101" y="239"/>
                    </a:lnTo>
                    <a:lnTo>
                      <a:pt x="104" y="229"/>
                    </a:lnTo>
                    <a:lnTo>
                      <a:pt x="106" y="218"/>
                    </a:lnTo>
                    <a:lnTo>
                      <a:pt x="110" y="208"/>
                    </a:lnTo>
                    <a:lnTo>
                      <a:pt x="113" y="199"/>
                    </a:lnTo>
                    <a:lnTo>
                      <a:pt x="114" y="191"/>
                    </a:lnTo>
                    <a:lnTo>
                      <a:pt x="110" y="187"/>
                    </a:lnTo>
                    <a:lnTo>
                      <a:pt x="104" y="186"/>
                    </a:lnTo>
                    <a:lnTo>
                      <a:pt x="93" y="186"/>
                    </a:lnTo>
                    <a:lnTo>
                      <a:pt x="81" y="188"/>
                    </a:lnTo>
                    <a:lnTo>
                      <a:pt x="68" y="191"/>
                    </a:lnTo>
                    <a:lnTo>
                      <a:pt x="55" y="194"/>
                    </a:lnTo>
                    <a:lnTo>
                      <a:pt x="41" y="196"/>
                    </a:lnTo>
                    <a:lnTo>
                      <a:pt x="28" y="195"/>
                    </a:lnTo>
                    <a:lnTo>
                      <a:pt x="18" y="191"/>
                    </a:lnTo>
                    <a:lnTo>
                      <a:pt x="13" y="184"/>
                    </a:lnTo>
                    <a:lnTo>
                      <a:pt x="12" y="175"/>
                    </a:lnTo>
                    <a:lnTo>
                      <a:pt x="16" y="167"/>
                    </a:lnTo>
                    <a:lnTo>
                      <a:pt x="25" y="158"/>
                    </a:lnTo>
                    <a:lnTo>
                      <a:pt x="39" y="150"/>
                    </a:lnTo>
                    <a:lnTo>
                      <a:pt x="62" y="145"/>
                    </a:lnTo>
                    <a:lnTo>
                      <a:pt x="70" y="142"/>
                    </a:lnTo>
                    <a:lnTo>
                      <a:pt x="72" y="136"/>
                    </a:lnTo>
                    <a:lnTo>
                      <a:pt x="70" y="127"/>
                    </a:lnTo>
                    <a:lnTo>
                      <a:pt x="62" y="115"/>
                    </a:lnTo>
                    <a:lnTo>
                      <a:pt x="51" y="101"/>
                    </a:lnTo>
                    <a:lnTo>
                      <a:pt x="39" y="85"/>
                    </a:lnTo>
                    <a:lnTo>
                      <a:pt x="25" y="67"/>
                    </a:lnTo>
                    <a:lnTo>
                      <a:pt x="9" y="47"/>
                    </a:lnTo>
                    <a:lnTo>
                      <a:pt x="1" y="33"/>
                    </a:lnTo>
                    <a:lnTo>
                      <a:pt x="0" y="22"/>
                    </a:lnTo>
                    <a:lnTo>
                      <a:pt x="3" y="13"/>
                    </a:lnTo>
                    <a:lnTo>
                      <a:pt x="9" y="6"/>
                    </a:lnTo>
                    <a:lnTo>
                      <a:pt x="20" y="2"/>
                    </a:lnTo>
                    <a:lnTo>
                      <a:pt x="32" y="0"/>
                    </a:lnTo>
                    <a:lnTo>
                      <a:pt x="45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85" name="그룹 84"/>
          <p:cNvGrpSpPr/>
          <p:nvPr/>
        </p:nvGrpSpPr>
        <p:grpSpPr>
          <a:xfrm>
            <a:off x="11250951" y="2401134"/>
            <a:ext cx="445147" cy="439784"/>
            <a:chOff x="5949951" y="2273301"/>
            <a:chExt cx="263525" cy="260350"/>
          </a:xfrm>
        </p:grpSpPr>
        <p:sp>
          <p:nvSpPr>
            <p:cNvPr id="86" name="Freeform 211"/>
            <p:cNvSpPr>
              <a:spLocks noEditPoints="1"/>
            </p:cNvSpPr>
            <p:nvPr/>
          </p:nvSpPr>
          <p:spPr bwMode="auto">
            <a:xfrm>
              <a:off x="5949951" y="2319338"/>
              <a:ext cx="263525" cy="214313"/>
            </a:xfrm>
            <a:custGeom>
              <a:avLst/>
              <a:gdLst>
                <a:gd name="T0" fmla="*/ 27 w 166"/>
                <a:gd name="T1" fmla="*/ 55 h 135"/>
                <a:gd name="T2" fmla="*/ 23 w 166"/>
                <a:gd name="T3" fmla="*/ 56 h 135"/>
                <a:gd name="T4" fmla="*/ 21 w 166"/>
                <a:gd name="T5" fmla="*/ 59 h 135"/>
                <a:gd name="T6" fmla="*/ 18 w 166"/>
                <a:gd name="T7" fmla="*/ 61 h 135"/>
                <a:gd name="T8" fmla="*/ 17 w 166"/>
                <a:gd name="T9" fmla="*/ 65 h 135"/>
                <a:gd name="T10" fmla="*/ 18 w 166"/>
                <a:gd name="T11" fmla="*/ 69 h 135"/>
                <a:gd name="T12" fmla="*/ 21 w 166"/>
                <a:gd name="T13" fmla="*/ 72 h 135"/>
                <a:gd name="T14" fmla="*/ 23 w 166"/>
                <a:gd name="T15" fmla="*/ 75 h 135"/>
                <a:gd name="T16" fmla="*/ 27 w 166"/>
                <a:gd name="T17" fmla="*/ 76 h 135"/>
                <a:gd name="T18" fmla="*/ 31 w 166"/>
                <a:gd name="T19" fmla="*/ 75 h 135"/>
                <a:gd name="T20" fmla="*/ 34 w 166"/>
                <a:gd name="T21" fmla="*/ 72 h 135"/>
                <a:gd name="T22" fmla="*/ 36 w 166"/>
                <a:gd name="T23" fmla="*/ 69 h 135"/>
                <a:gd name="T24" fmla="*/ 38 w 166"/>
                <a:gd name="T25" fmla="*/ 65 h 135"/>
                <a:gd name="T26" fmla="*/ 36 w 166"/>
                <a:gd name="T27" fmla="*/ 61 h 135"/>
                <a:gd name="T28" fmla="*/ 34 w 166"/>
                <a:gd name="T29" fmla="*/ 59 h 135"/>
                <a:gd name="T30" fmla="*/ 31 w 166"/>
                <a:gd name="T31" fmla="*/ 56 h 135"/>
                <a:gd name="T32" fmla="*/ 27 w 166"/>
                <a:gd name="T33" fmla="*/ 55 h 135"/>
                <a:gd name="T34" fmla="*/ 82 w 166"/>
                <a:gd name="T35" fmla="*/ 0 h 135"/>
                <a:gd name="T36" fmla="*/ 104 w 166"/>
                <a:gd name="T37" fmla="*/ 3 h 135"/>
                <a:gd name="T38" fmla="*/ 125 w 166"/>
                <a:gd name="T39" fmla="*/ 9 h 135"/>
                <a:gd name="T40" fmla="*/ 142 w 166"/>
                <a:gd name="T41" fmla="*/ 20 h 135"/>
                <a:gd name="T42" fmla="*/ 156 w 166"/>
                <a:gd name="T43" fmla="*/ 34 h 135"/>
                <a:gd name="T44" fmla="*/ 163 w 166"/>
                <a:gd name="T45" fmla="*/ 50 h 135"/>
                <a:gd name="T46" fmla="*/ 166 w 166"/>
                <a:gd name="T47" fmla="*/ 67 h 135"/>
                <a:gd name="T48" fmla="*/ 163 w 166"/>
                <a:gd name="T49" fmla="*/ 85 h 135"/>
                <a:gd name="T50" fmla="*/ 156 w 166"/>
                <a:gd name="T51" fmla="*/ 101 h 135"/>
                <a:gd name="T52" fmla="*/ 142 w 166"/>
                <a:gd name="T53" fmla="*/ 115 h 135"/>
                <a:gd name="T54" fmla="*/ 125 w 166"/>
                <a:gd name="T55" fmla="*/ 126 h 135"/>
                <a:gd name="T56" fmla="*/ 104 w 166"/>
                <a:gd name="T57" fmla="*/ 132 h 135"/>
                <a:gd name="T58" fmla="*/ 82 w 166"/>
                <a:gd name="T59" fmla="*/ 135 h 135"/>
                <a:gd name="T60" fmla="*/ 61 w 166"/>
                <a:gd name="T61" fmla="*/ 132 h 135"/>
                <a:gd name="T62" fmla="*/ 40 w 166"/>
                <a:gd name="T63" fmla="*/ 126 h 135"/>
                <a:gd name="T64" fmla="*/ 23 w 166"/>
                <a:gd name="T65" fmla="*/ 115 h 135"/>
                <a:gd name="T66" fmla="*/ 10 w 166"/>
                <a:gd name="T67" fmla="*/ 101 h 135"/>
                <a:gd name="T68" fmla="*/ 2 w 166"/>
                <a:gd name="T69" fmla="*/ 85 h 135"/>
                <a:gd name="T70" fmla="*/ 0 w 166"/>
                <a:gd name="T71" fmla="*/ 67 h 135"/>
                <a:gd name="T72" fmla="*/ 1 w 166"/>
                <a:gd name="T73" fmla="*/ 56 h 135"/>
                <a:gd name="T74" fmla="*/ 6 w 166"/>
                <a:gd name="T75" fmla="*/ 48 h 135"/>
                <a:gd name="T76" fmla="*/ 15 w 166"/>
                <a:gd name="T77" fmla="*/ 43 h 135"/>
                <a:gd name="T78" fmla="*/ 30 w 166"/>
                <a:gd name="T79" fmla="*/ 43 h 135"/>
                <a:gd name="T80" fmla="*/ 47 w 166"/>
                <a:gd name="T81" fmla="*/ 46 h 135"/>
                <a:gd name="T82" fmla="*/ 55 w 166"/>
                <a:gd name="T83" fmla="*/ 46 h 135"/>
                <a:gd name="T84" fmla="*/ 60 w 166"/>
                <a:gd name="T85" fmla="*/ 41 h 135"/>
                <a:gd name="T86" fmla="*/ 64 w 166"/>
                <a:gd name="T87" fmla="*/ 34 h 135"/>
                <a:gd name="T88" fmla="*/ 66 w 166"/>
                <a:gd name="T89" fmla="*/ 25 h 135"/>
                <a:gd name="T90" fmla="*/ 69 w 166"/>
                <a:gd name="T91" fmla="*/ 16 h 135"/>
                <a:gd name="T92" fmla="*/ 72 w 166"/>
                <a:gd name="T93" fmla="*/ 8 h 135"/>
                <a:gd name="T94" fmla="*/ 77 w 166"/>
                <a:gd name="T95" fmla="*/ 3 h 135"/>
                <a:gd name="T96" fmla="*/ 82 w 166"/>
                <a:gd name="T9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35">
                  <a:moveTo>
                    <a:pt x="27" y="55"/>
                  </a:moveTo>
                  <a:lnTo>
                    <a:pt x="23" y="56"/>
                  </a:lnTo>
                  <a:lnTo>
                    <a:pt x="21" y="59"/>
                  </a:lnTo>
                  <a:lnTo>
                    <a:pt x="18" y="61"/>
                  </a:lnTo>
                  <a:lnTo>
                    <a:pt x="17" y="65"/>
                  </a:lnTo>
                  <a:lnTo>
                    <a:pt x="18" y="69"/>
                  </a:lnTo>
                  <a:lnTo>
                    <a:pt x="21" y="72"/>
                  </a:lnTo>
                  <a:lnTo>
                    <a:pt x="23" y="75"/>
                  </a:lnTo>
                  <a:lnTo>
                    <a:pt x="27" y="76"/>
                  </a:lnTo>
                  <a:lnTo>
                    <a:pt x="31" y="75"/>
                  </a:lnTo>
                  <a:lnTo>
                    <a:pt x="34" y="72"/>
                  </a:lnTo>
                  <a:lnTo>
                    <a:pt x="36" y="69"/>
                  </a:lnTo>
                  <a:lnTo>
                    <a:pt x="38" y="65"/>
                  </a:lnTo>
                  <a:lnTo>
                    <a:pt x="36" y="61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27" y="55"/>
                  </a:lnTo>
                  <a:close/>
                  <a:moveTo>
                    <a:pt x="82" y="0"/>
                  </a:moveTo>
                  <a:lnTo>
                    <a:pt x="104" y="3"/>
                  </a:lnTo>
                  <a:lnTo>
                    <a:pt x="125" y="9"/>
                  </a:lnTo>
                  <a:lnTo>
                    <a:pt x="142" y="20"/>
                  </a:lnTo>
                  <a:lnTo>
                    <a:pt x="156" y="34"/>
                  </a:lnTo>
                  <a:lnTo>
                    <a:pt x="163" y="50"/>
                  </a:lnTo>
                  <a:lnTo>
                    <a:pt x="166" y="67"/>
                  </a:lnTo>
                  <a:lnTo>
                    <a:pt x="163" y="85"/>
                  </a:lnTo>
                  <a:lnTo>
                    <a:pt x="156" y="101"/>
                  </a:lnTo>
                  <a:lnTo>
                    <a:pt x="142" y="115"/>
                  </a:lnTo>
                  <a:lnTo>
                    <a:pt x="125" y="126"/>
                  </a:lnTo>
                  <a:lnTo>
                    <a:pt x="104" y="132"/>
                  </a:lnTo>
                  <a:lnTo>
                    <a:pt x="82" y="135"/>
                  </a:lnTo>
                  <a:lnTo>
                    <a:pt x="61" y="132"/>
                  </a:lnTo>
                  <a:lnTo>
                    <a:pt x="40" y="126"/>
                  </a:lnTo>
                  <a:lnTo>
                    <a:pt x="23" y="115"/>
                  </a:lnTo>
                  <a:lnTo>
                    <a:pt x="10" y="101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1" y="56"/>
                  </a:lnTo>
                  <a:lnTo>
                    <a:pt x="6" y="48"/>
                  </a:lnTo>
                  <a:lnTo>
                    <a:pt x="15" y="43"/>
                  </a:lnTo>
                  <a:lnTo>
                    <a:pt x="30" y="43"/>
                  </a:lnTo>
                  <a:lnTo>
                    <a:pt x="47" y="46"/>
                  </a:lnTo>
                  <a:lnTo>
                    <a:pt x="55" y="46"/>
                  </a:lnTo>
                  <a:lnTo>
                    <a:pt x="60" y="41"/>
                  </a:lnTo>
                  <a:lnTo>
                    <a:pt x="64" y="34"/>
                  </a:lnTo>
                  <a:lnTo>
                    <a:pt x="66" y="25"/>
                  </a:lnTo>
                  <a:lnTo>
                    <a:pt x="69" y="16"/>
                  </a:lnTo>
                  <a:lnTo>
                    <a:pt x="72" y="8"/>
                  </a:lnTo>
                  <a:lnTo>
                    <a:pt x="77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8B184"/>
            </a:solidFill>
            <a:ln w="0">
              <a:solidFill>
                <a:srgbClr val="E8B1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212"/>
            <p:cNvSpPr>
              <a:spLocks/>
            </p:cNvSpPr>
            <p:nvPr/>
          </p:nvSpPr>
          <p:spPr bwMode="auto">
            <a:xfrm>
              <a:off x="5984876" y="2387601"/>
              <a:ext cx="39688" cy="4763"/>
            </a:xfrm>
            <a:custGeom>
              <a:avLst/>
              <a:gdLst>
                <a:gd name="T0" fmla="*/ 0 w 25"/>
                <a:gd name="T1" fmla="*/ 0 h 3"/>
                <a:gd name="T2" fmla="*/ 12 w 25"/>
                <a:gd name="T3" fmla="*/ 0 h 3"/>
                <a:gd name="T4" fmla="*/ 25 w 25"/>
                <a:gd name="T5" fmla="*/ 3 h 3"/>
                <a:gd name="T6" fmla="*/ 21 w 25"/>
                <a:gd name="T7" fmla="*/ 3 h 3"/>
                <a:gd name="T8" fmla="*/ 17 w 25"/>
                <a:gd name="T9" fmla="*/ 3 h 3"/>
                <a:gd name="T10" fmla="*/ 8 w 25"/>
                <a:gd name="T11" fmla="*/ 0 h 3"/>
                <a:gd name="T12" fmla="*/ 0 w 2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">
                  <a:moveTo>
                    <a:pt x="0" y="0"/>
                  </a:moveTo>
                  <a:lnTo>
                    <a:pt x="12" y="0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97B"/>
            </a:solidFill>
            <a:ln w="0">
              <a:solidFill>
                <a:srgbClr val="D9A9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213"/>
            <p:cNvSpPr>
              <a:spLocks/>
            </p:cNvSpPr>
            <p:nvPr/>
          </p:nvSpPr>
          <p:spPr bwMode="auto">
            <a:xfrm>
              <a:off x="6073776" y="2319338"/>
              <a:ext cx="139700" cy="214313"/>
            </a:xfrm>
            <a:custGeom>
              <a:avLst/>
              <a:gdLst>
                <a:gd name="T0" fmla="*/ 4 w 88"/>
                <a:gd name="T1" fmla="*/ 0 h 135"/>
                <a:gd name="T2" fmla="*/ 26 w 88"/>
                <a:gd name="T3" fmla="*/ 3 h 135"/>
                <a:gd name="T4" fmla="*/ 47 w 88"/>
                <a:gd name="T5" fmla="*/ 9 h 135"/>
                <a:gd name="T6" fmla="*/ 64 w 88"/>
                <a:gd name="T7" fmla="*/ 20 h 135"/>
                <a:gd name="T8" fmla="*/ 78 w 88"/>
                <a:gd name="T9" fmla="*/ 34 h 135"/>
                <a:gd name="T10" fmla="*/ 85 w 88"/>
                <a:gd name="T11" fmla="*/ 50 h 135"/>
                <a:gd name="T12" fmla="*/ 88 w 88"/>
                <a:gd name="T13" fmla="*/ 67 h 135"/>
                <a:gd name="T14" fmla="*/ 85 w 88"/>
                <a:gd name="T15" fmla="*/ 85 h 135"/>
                <a:gd name="T16" fmla="*/ 78 w 88"/>
                <a:gd name="T17" fmla="*/ 101 h 135"/>
                <a:gd name="T18" fmla="*/ 64 w 88"/>
                <a:gd name="T19" fmla="*/ 115 h 135"/>
                <a:gd name="T20" fmla="*/ 47 w 88"/>
                <a:gd name="T21" fmla="*/ 126 h 135"/>
                <a:gd name="T22" fmla="*/ 26 w 88"/>
                <a:gd name="T23" fmla="*/ 132 h 135"/>
                <a:gd name="T24" fmla="*/ 4 w 88"/>
                <a:gd name="T25" fmla="*/ 135 h 135"/>
                <a:gd name="T26" fmla="*/ 0 w 88"/>
                <a:gd name="T27" fmla="*/ 135 h 135"/>
                <a:gd name="T28" fmla="*/ 26 w 88"/>
                <a:gd name="T29" fmla="*/ 131 h 135"/>
                <a:gd name="T30" fmla="*/ 47 w 88"/>
                <a:gd name="T31" fmla="*/ 120 h 135"/>
                <a:gd name="T32" fmla="*/ 66 w 88"/>
                <a:gd name="T33" fmla="*/ 106 h 135"/>
                <a:gd name="T34" fmla="*/ 76 w 88"/>
                <a:gd name="T35" fmla="*/ 88 h 135"/>
                <a:gd name="T36" fmla="*/ 80 w 88"/>
                <a:gd name="T37" fmla="*/ 67 h 135"/>
                <a:gd name="T38" fmla="*/ 76 w 88"/>
                <a:gd name="T39" fmla="*/ 47 h 135"/>
                <a:gd name="T40" fmla="*/ 66 w 88"/>
                <a:gd name="T41" fmla="*/ 29 h 135"/>
                <a:gd name="T42" fmla="*/ 49 w 88"/>
                <a:gd name="T43" fmla="*/ 14 h 135"/>
                <a:gd name="T44" fmla="*/ 28 w 88"/>
                <a:gd name="T45" fmla="*/ 5 h 135"/>
                <a:gd name="T46" fmla="*/ 3 w 88"/>
                <a:gd name="T47" fmla="*/ 0 h 135"/>
                <a:gd name="T48" fmla="*/ 4 w 88"/>
                <a:gd name="T4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135">
                  <a:moveTo>
                    <a:pt x="4" y="0"/>
                  </a:moveTo>
                  <a:lnTo>
                    <a:pt x="26" y="3"/>
                  </a:lnTo>
                  <a:lnTo>
                    <a:pt x="47" y="9"/>
                  </a:lnTo>
                  <a:lnTo>
                    <a:pt x="64" y="20"/>
                  </a:lnTo>
                  <a:lnTo>
                    <a:pt x="78" y="34"/>
                  </a:lnTo>
                  <a:lnTo>
                    <a:pt x="85" y="50"/>
                  </a:lnTo>
                  <a:lnTo>
                    <a:pt x="88" y="67"/>
                  </a:lnTo>
                  <a:lnTo>
                    <a:pt x="85" y="85"/>
                  </a:lnTo>
                  <a:lnTo>
                    <a:pt x="78" y="101"/>
                  </a:lnTo>
                  <a:lnTo>
                    <a:pt x="64" y="115"/>
                  </a:lnTo>
                  <a:lnTo>
                    <a:pt x="47" y="126"/>
                  </a:lnTo>
                  <a:lnTo>
                    <a:pt x="26" y="132"/>
                  </a:lnTo>
                  <a:lnTo>
                    <a:pt x="4" y="135"/>
                  </a:lnTo>
                  <a:lnTo>
                    <a:pt x="0" y="135"/>
                  </a:lnTo>
                  <a:lnTo>
                    <a:pt x="26" y="131"/>
                  </a:lnTo>
                  <a:lnTo>
                    <a:pt x="47" y="120"/>
                  </a:lnTo>
                  <a:lnTo>
                    <a:pt x="66" y="106"/>
                  </a:lnTo>
                  <a:lnTo>
                    <a:pt x="76" y="88"/>
                  </a:lnTo>
                  <a:lnTo>
                    <a:pt x="80" y="67"/>
                  </a:lnTo>
                  <a:lnTo>
                    <a:pt x="76" y="47"/>
                  </a:lnTo>
                  <a:lnTo>
                    <a:pt x="66" y="29"/>
                  </a:lnTo>
                  <a:lnTo>
                    <a:pt x="49" y="14"/>
                  </a:lnTo>
                  <a:lnTo>
                    <a:pt x="28" y="5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A97B"/>
            </a:solidFill>
            <a:ln w="0">
              <a:solidFill>
                <a:srgbClr val="D9A9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214"/>
            <p:cNvSpPr>
              <a:spLocks/>
            </p:cNvSpPr>
            <p:nvPr/>
          </p:nvSpPr>
          <p:spPr bwMode="auto">
            <a:xfrm>
              <a:off x="6021389" y="2473326"/>
              <a:ext cx="38100" cy="36513"/>
            </a:xfrm>
            <a:custGeom>
              <a:avLst/>
              <a:gdLst>
                <a:gd name="T0" fmla="*/ 12 w 24"/>
                <a:gd name="T1" fmla="*/ 0 h 23"/>
                <a:gd name="T2" fmla="*/ 16 w 24"/>
                <a:gd name="T3" fmla="*/ 1 h 23"/>
                <a:gd name="T4" fmla="*/ 20 w 24"/>
                <a:gd name="T5" fmla="*/ 4 h 23"/>
                <a:gd name="T6" fmla="*/ 23 w 24"/>
                <a:gd name="T7" fmla="*/ 8 h 23"/>
                <a:gd name="T8" fmla="*/ 24 w 24"/>
                <a:gd name="T9" fmla="*/ 12 h 23"/>
                <a:gd name="T10" fmla="*/ 23 w 24"/>
                <a:gd name="T11" fmla="*/ 17 h 23"/>
                <a:gd name="T12" fmla="*/ 20 w 24"/>
                <a:gd name="T13" fmla="*/ 21 h 23"/>
                <a:gd name="T14" fmla="*/ 16 w 24"/>
                <a:gd name="T15" fmla="*/ 23 h 23"/>
                <a:gd name="T16" fmla="*/ 12 w 24"/>
                <a:gd name="T17" fmla="*/ 23 h 23"/>
                <a:gd name="T18" fmla="*/ 7 w 24"/>
                <a:gd name="T19" fmla="*/ 23 h 23"/>
                <a:gd name="T20" fmla="*/ 3 w 24"/>
                <a:gd name="T21" fmla="*/ 21 h 23"/>
                <a:gd name="T22" fmla="*/ 0 w 24"/>
                <a:gd name="T23" fmla="*/ 17 h 23"/>
                <a:gd name="T24" fmla="*/ 0 w 24"/>
                <a:gd name="T25" fmla="*/ 12 h 23"/>
                <a:gd name="T26" fmla="*/ 0 w 24"/>
                <a:gd name="T27" fmla="*/ 8 h 23"/>
                <a:gd name="T28" fmla="*/ 3 w 24"/>
                <a:gd name="T29" fmla="*/ 4 h 23"/>
                <a:gd name="T30" fmla="*/ 7 w 24"/>
                <a:gd name="T31" fmla="*/ 1 h 23"/>
                <a:gd name="T32" fmla="*/ 12 w 24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16" y="1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215"/>
            <p:cNvSpPr>
              <a:spLocks/>
            </p:cNvSpPr>
            <p:nvPr/>
          </p:nvSpPr>
          <p:spPr bwMode="auto">
            <a:xfrm>
              <a:off x="6078539" y="2479676"/>
              <a:ext cx="36513" cy="39688"/>
            </a:xfrm>
            <a:custGeom>
              <a:avLst/>
              <a:gdLst>
                <a:gd name="T0" fmla="*/ 12 w 23"/>
                <a:gd name="T1" fmla="*/ 0 h 25"/>
                <a:gd name="T2" fmla="*/ 17 w 23"/>
                <a:gd name="T3" fmla="*/ 1 h 25"/>
                <a:gd name="T4" fmla="*/ 21 w 23"/>
                <a:gd name="T5" fmla="*/ 4 h 25"/>
                <a:gd name="T6" fmla="*/ 22 w 23"/>
                <a:gd name="T7" fmla="*/ 8 h 25"/>
                <a:gd name="T8" fmla="*/ 23 w 23"/>
                <a:gd name="T9" fmla="*/ 12 h 25"/>
                <a:gd name="T10" fmla="*/ 22 w 23"/>
                <a:gd name="T11" fmla="*/ 17 h 25"/>
                <a:gd name="T12" fmla="*/ 21 w 23"/>
                <a:gd name="T13" fmla="*/ 21 h 25"/>
                <a:gd name="T14" fmla="*/ 17 w 23"/>
                <a:gd name="T15" fmla="*/ 23 h 25"/>
                <a:gd name="T16" fmla="*/ 12 w 23"/>
                <a:gd name="T17" fmla="*/ 25 h 25"/>
                <a:gd name="T18" fmla="*/ 8 w 23"/>
                <a:gd name="T19" fmla="*/ 23 h 25"/>
                <a:gd name="T20" fmla="*/ 4 w 23"/>
                <a:gd name="T21" fmla="*/ 21 h 25"/>
                <a:gd name="T22" fmla="*/ 1 w 23"/>
                <a:gd name="T23" fmla="*/ 17 h 25"/>
                <a:gd name="T24" fmla="*/ 0 w 23"/>
                <a:gd name="T25" fmla="*/ 12 h 25"/>
                <a:gd name="T26" fmla="*/ 1 w 23"/>
                <a:gd name="T27" fmla="*/ 8 h 25"/>
                <a:gd name="T28" fmla="*/ 4 w 23"/>
                <a:gd name="T29" fmla="*/ 4 h 25"/>
                <a:gd name="T30" fmla="*/ 8 w 23"/>
                <a:gd name="T31" fmla="*/ 1 h 25"/>
                <a:gd name="T32" fmla="*/ 12 w 23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5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216"/>
            <p:cNvSpPr>
              <a:spLocks/>
            </p:cNvSpPr>
            <p:nvPr/>
          </p:nvSpPr>
          <p:spPr bwMode="auto">
            <a:xfrm>
              <a:off x="6132514" y="2454276"/>
              <a:ext cx="38100" cy="38100"/>
            </a:xfrm>
            <a:custGeom>
              <a:avLst/>
              <a:gdLst>
                <a:gd name="T0" fmla="*/ 12 w 24"/>
                <a:gd name="T1" fmla="*/ 0 h 24"/>
                <a:gd name="T2" fmla="*/ 16 w 24"/>
                <a:gd name="T3" fmla="*/ 1 h 24"/>
                <a:gd name="T4" fmla="*/ 20 w 24"/>
                <a:gd name="T5" fmla="*/ 4 h 24"/>
                <a:gd name="T6" fmla="*/ 22 w 24"/>
                <a:gd name="T7" fmla="*/ 8 h 24"/>
                <a:gd name="T8" fmla="*/ 24 w 24"/>
                <a:gd name="T9" fmla="*/ 12 h 24"/>
                <a:gd name="T10" fmla="*/ 22 w 24"/>
                <a:gd name="T11" fmla="*/ 17 h 24"/>
                <a:gd name="T12" fmla="*/ 20 w 24"/>
                <a:gd name="T13" fmla="*/ 21 h 24"/>
                <a:gd name="T14" fmla="*/ 16 w 24"/>
                <a:gd name="T15" fmla="*/ 24 h 24"/>
                <a:gd name="T16" fmla="*/ 12 w 24"/>
                <a:gd name="T17" fmla="*/ 24 h 24"/>
                <a:gd name="T18" fmla="*/ 6 w 24"/>
                <a:gd name="T19" fmla="*/ 24 h 24"/>
                <a:gd name="T20" fmla="*/ 3 w 24"/>
                <a:gd name="T21" fmla="*/ 21 h 24"/>
                <a:gd name="T22" fmla="*/ 0 w 24"/>
                <a:gd name="T23" fmla="*/ 17 h 24"/>
                <a:gd name="T24" fmla="*/ 0 w 24"/>
                <a:gd name="T25" fmla="*/ 12 h 24"/>
                <a:gd name="T26" fmla="*/ 0 w 24"/>
                <a:gd name="T27" fmla="*/ 8 h 24"/>
                <a:gd name="T28" fmla="*/ 3 w 24"/>
                <a:gd name="T29" fmla="*/ 4 h 24"/>
                <a:gd name="T30" fmla="*/ 6 w 24"/>
                <a:gd name="T31" fmla="*/ 1 h 24"/>
                <a:gd name="T32" fmla="*/ 12 w 24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6" y="1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217"/>
            <p:cNvSpPr>
              <a:spLocks/>
            </p:cNvSpPr>
            <p:nvPr/>
          </p:nvSpPr>
          <p:spPr bwMode="auto">
            <a:xfrm>
              <a:off x="6157914" y="2398713"/>
              <a:ext cx="36513" cy="36513"/>
            </a:xfrm>
            <a:custGeom>
              <a:avLst/>
              <a:gdLst>
                <a:gd name="T0" fmla="*/ 11 w 23"/>
                <a:gd name="T1" fmla="*/ 0 h 23"/>
                <a:gd name="T2" fmla="*/ 17 w 23"/>
                <a:gd name="T3" fmla="*/ 1 h 23"/>
                <a:gd name="T4" fmla="*/ 19 w 23"/>
                <a:gd name="T5" fmla="*/ 2 h 23"/>
                <a:gd name="T6" fmla="*/ 22 w 23"/>
                <a:gd name="T7" fmla="*/ 6 h 23"/>
                <a:gd name="T8" fmla="*/ 23 w 23"/>
                <a:gd name="T9" fmla="*/ 11 h 23"/>
                <a:gd name="T10" fmla="*/ 22 w 23"/>
                <a:gd name="T11" fmla="*/ 15 h 23"/>
                <a:gd name="T12" fmla="*/ 19 w 23"/>
                <a:gd name="T13" fmla="*/ 19 h 23"/>
                <a:gd name="T14" fmla="*/ 17 w 23"/>
                <a:gd name="T15" fmla="*/ 22 h 23"/>
                <a:gd name="T16" fmla="*/ 11 w 23"/>
                <a:gd name="T17" fmla="*/ 23 h 23"/>
                <a:gd name="T18" fmla="*/ 6 w 23"/>
                <a:gd name="T19" fmla="*/ 22 h 23"/>
                <a:gd name="T20" fmla="*/ 4 w 23"/>
                <a:gd name="T21" fmla="*/ 19 h 23"/>
                <a:gd name="T22" fmla="*/ 1 w 23"/>
                <a:gd name="T23" fmla="*/ 15 h 23"/>
                <a:gd name="T24" fmla="*/ 0 w 23"/>
                <a:gd name="T25" fmla="*/ 11 h 23"/>
                <a:gd name="T26" fmla="*/ 1 w 23"/>
                <a:gd name="T27" fmla="*/ 6 h 23"/>
                <a:gd name="T28" fmla="*/ 4 w 23"/>
                <a:gd name="T29" fmla="*/ 2 h 23"/>
                <a:gd name="T30" fmla="*/ 6 w 23"/>
                <a:gd name="T31" fmla="*/ 1 h 23"/>
                <a:gd name="T32" fmla="*/ 11 w 23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17" y="1"/>
                  </a:lnTo>
                  <a:lnTo>
                    <a:pt x="19" y="2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EB7F7"/>
            </a:solidFill>
            <a:ln w="0">
              <a:solidFill>
                <a:srgbClr val="3EB7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218"/>
            <p:cNvSpPr>
              <a:spLocks/>
            </p:cNvSpPr>
            <p:nvPr/>
          </p:nvSpPr>
          <p:spPr bwMode="auto">
            <a:xfrm>
              <a:off x="6088064" y="2274888"/>
              <a:ext cx="109538" cy="106363"/>
            </a:xfrm>
            <a:custGeom>
              <a:avLst/>
              <a:gdLst>
                <a:gd name="T0" fmla="*/ 69 w 69"/>
                <a:gd name="T1" fmla="*/ 0 h 67"/>
                <a:gd name="T2" fmla="*/ 69 w 69"/>
                <a:gd name="T3" fmla="*/ 3 h 67"/>
                <a:gd name="T4" fmla="*/ 65 w 69"/>
                <a:gd name="T5" fmla="*/ 10 h 67"/>
                <a:gd name="T6" fmla="*/ 61 w 69"/>
                <a:gd name="T7" fmla="*/ 19 h 67"/>
                <a:gd name="T8" fmla="*/ 54 w 69"/>
                <a:gd name="T9" fmla="*/ 29 h 67"/>
                <a:gd name="T10" fmla="*/ 46 w 69"/>
                <a:gd name="T11" fmla="*/ 41 h 67"/>
                <a:gd name="T12" fmla="*/ 37 w 69"/>
                <a:gd name="T13" fmla="*/ 50 h 67"/>
                <a:gd name="T14" fmla="*/ 24 w 69"/>
                <a:gd name="T15" fmla="*/ 62 h 67"/>
                <a:gd name="T16" fmla="*/ 11 w 69"/>
                <a:gd name="T17" fmla="*/ 67 h 67"/>
                <a:gd name="T18" fmla="*/ 0 w 69"/>
                <a:gd name="T19" fmla="*/ 57 h 67"/>
                <a:gd name="T20" fmla="*/ 7 w 69"/>
                <a:gd name="T21" fmla="*/ 44 h 67"/>
                <a:gd name="T22" fmla="*/ 17 w 69"/>
                <a:gd name="T23" fmla="*/ 31 h 67"/>
                <a:gd name="T24" fmla="*/ 31 w 69"/>
                <a:gd name="T25" fmla="*/ 20 h 67"/>
                <a:gd name="T26" fmla="*/ 44 w 69"/>
                <a:gd name="T27" fmla="*/ 11 h 67"/>
                <a:gd name="T28" fmla="*/ 55 w 69"/>
                <a:gd name="T29" fmla="*/ 4 h 67"/>
                <a:gd name="T30" fmla="*/ 65 w 69"/>
                <a:gd name="T31" fmla="*/ 0 h 67"/>
                <a:gd name="T32" fmla="*/ 69 w 69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7">
                  <a:moveTo>
                    <a:pt x="69" y="0"/>
                  </a:moveTo>
                  <a:lnTo>
                    <a:pt x="69" y="3"/>
                  </a:lnTo>
                  <a:lnTo>
                    <a:pt x="65" y="10"/>
                  </a:lnTo>
                  <a:lnTo>
                    <a:pt x="61" y="19"/>
                  </a:lnTo>
                  <a:lnTo>
                    <a:pt x="54" y="29"/>
                  </a:lnTo>
                  <a:lnTo>
                    <a:pt x="46" y="41"/>
                  </a:lnTo>
                  <a:lnTo>
                    <a:pt x="37" y="50"/>
                  </a:lnTo>
                  <a:lnTo>
                    <a:pt x="24" y="62"/>
                  </a:lnTo>
                  <a:lnTo>
                    <a:pt x="11" y="67"/>
                  </a:lnTo>
                  <a:lnTo>
                    <a:pt x="0" y="57"/>
                  </a:lnTo>
                  <a:lnTo>
                    <a:pt x="7" y="44"/>
                  </a:lnTo>
                  <a:lnTo>
                    <a:pt x="17" y="31"/>
                  </a:lnTo>
                  <a:lnTo>
                    <a:pt x="31" y="20"/>
                  </a:lnTo>
                  <a:lnTo>
                    <a:pt x="44" y="11"/>
                  </a:lnTo>
                  <a:lnTo>
                    <a:pt x="55" y="4"/>
                  </a:lnTo>
                  <a:lnTo>
                    <a:pt x="65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219"/>
            <p:cNvSpPr>
              <a:spLocks/>
            </p:cNvSpPr>
            <p:nvPr/>
          </p:nvSpPr>
          <p:spPr bwMode="auto">
            <a:xfrm>
              <a:off x="6097589" y="2273301"/>
              <a:ext cx="100013" cy="107950"/>
            </a:xfrm>
            <a:custGeom>
              <a:avLst/>
              <a:gdLst>
                <a:gd name="T0" fmla="*/ 61 w 63"/>
                <a:gd name="T1" fmla="*/ 0 h 68"/>
                <a:gd name="T2" fmla="*/ 63 w 63"/>
                <a:gd name="T3" fmla="*/ 1 h 68"/>
                <a:gd name="T4" fmla="*/ 63 w 63"/>
                <a:gd name="T5" fmla="*/ 4 h 68"/>
                <a:gd name="T6" fmla="*/ 59 w 63"/>
                <a:gd name="T7" fmla="*/ 11 h 68"/>
                <a:gd name="T8" fmla="*/ 55 w 63"/>
                <a:gd name="T9" fmla="*/ 20 h 68"/>
                <a:gd name="T10" fmla="*/ 48 w 63"/>
                <a:gd name="T11" fmla="*/ 30 h 68"/>
                <a:gd name="T12" fmla="*/ 40 w 63"/>
                <a:gd name="T13" fmla="*/ 42 h 68"/>
                <a:gd name="T14" fmla="*/ 31 w 63"/>
                <a:gd name="T15" fmla="*/ 51 h 68"/>
                <a:gd name="T16" fmla="*/ 18 w 63"/>
                <a:gd name="T17" fmla="*/ 63 h 68"/>
                <a:gd name="T18" fmla="*/ 5 w 63"/>
                <a:gd name="T19" fmla="*/ 68 h 68"/>
                <a:gd name="T20" fmla="*/ 0 w 63"/>
                <a:gd name="T21" fmla="*/ 63 h 68"/>
                <a:gd name="T22" fmla="*/ 13 w 63"/>
                <a:gd name="T23" fmla="*/ 58 h 68"/>
                <a:gd name="T24" fmla="*/ 26 w 63"/>
                <a:gd name="T25" fmla="*/ 47 h 68"/>
                <a:gd name="T26" fmla="*/ 36 w 63"/>
                <a:gd name="T27" fmla="*/ 35 h 68"/>
                <a:gd name="T28" fmla="*/ 44 w 63"/>
                <a:gd name="T29" fmla="*/ 24 h 68"/>
                <a:gd name="T30" fmla="*/ 51 w 63"/>
                <a:gd name="T31" fmla="*/ 12 h 68"/>
                <a:gd name="T32" fmla="*/ 56 w 63"/>
                <a:gd name="T33" fmla="*/ 3 h 68"/>
                <a:gd name="T34" fmla="*/ 59 w 63"/>
                <a:gd name="T35" fmla="*/ 1 h 68"/>
                <a:gd name="T36" fmla="*/ 61 w 63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68">
                  <a:moveTo>
                    <a:pt x="61" y="0"/>
                  </a:moveTo>
                  <a:lnTo>
                    <a:pt x="63" y="1"/>
                  </a:lnTo>
                  <a:lnTo>
                    <a:pt x="63" y="4"/>
                  </a:lnTo>
                  <a:lnTo>
                    <a:pt x="59" y="11"/>
                  </a:lnTo>
                  <a:lnTo>
                    <a:pt x="55" y="20"/>
                  </a:lnTo>
                  <a:lnTo>
                    <a:pt x="48" y="30"/>
                  </a:lnTo>
                  <a:lnTo>
                    <a:pt x="40" y="42"/>
                  </a:lnTo>
                  <a:lnTo>
                    <a:pt x="31" y="51"/>
                  </a:lnTo>
                  <a:lnTo>
                    <a:pt x="18" y="63"/>
                  </a:lnTo>
                  <a:lnTo>
                    <a:pt x="5" y="68"/>
                  </a:lnTo>
                  <a:lnTo>
                    <a:pt x="0" y="63"/>
                  </a:lnTo>
                  <a:lnTo>
                    <a:pt x="13" y="58"/>
                  </a:lnTo>
                  <a:lnTo>
                    <a:pt x="26" y="47"/>
                  </a:lnTo>
                  <a:lnTo>
                    <a:pt x="36" y="35"/>
                  </a:lnTo>
                  <a:lnTo>
                    <a:pt x="44" y="24"/>
                  </a:lnTo>
                  <a:lnTo>
                    <a:pt x="51" y="12"/>
                  </a:lnTo>
                  <a:lnTo>
                    <a:pt x="56" y="3"/>
                  </a:lnTo>
                  <a:lnTo>
                    <a:pt x="5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220"/>
            <p:cNvSpPr>
              <a:spLocks/>
            </p:cNvSpPr>
            <p:nvPr/>
          </p:nvSpPr>
          <p:spPr bwMode="auto">
            <a:xfrm>
              <a:off x="6088064" y="2339976"/>
              <a:ext cx="42863" cy="41275"/>
            </a:xfrm>
            <a:custGeom>
              <a:avLst/>
              <a:gdLst>
                <a:gd name="T0" fmla="*/ 8 w 27"/>
                <a:gd name="T1" fmla="*/ 0 h 26"/>
                <a:gd name="T2" fmla="*/ 27 w 27"/>
                <a:gd name="T3" fmla="*/ 18 h 26"/>
                <a:gd name="T4" fmla="*/ 21 w 27"/>
                <a:gd name="T5" fmla="*/ 22 h 26"/>
                <a:gd name="T6" fmla="*/ 16 w 27"/>
                <a:gd name="T7" fmla="*/ 25 h 26"/>
                <a:gd name="T8" fmla="*/ 11 w 27"/>
                <a:gd name="T9" fmla="*/ 26 h 26"/>
                <a:gd name="T10" fmla="*/ 0 w 27"/>
                <a:gd name="T11" fmla="*/ 16 h 26"/>
                <a:gd name="T12" fmla="*/ 3 w 27"/>
                <a:gd name="T13" fmla="*/ 11 h 26"/>
                <a:gd name="T14" fmla="*/ 4 w 27"/>
                <a:gd name="T15" fmla="*/ 5 h 26"/>
                <a:gd name="T16" fmla="*/ 8 w 27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8" y="0"/>
                  </a:moveTo>
                  <a:lnTo>
                    <a:pt x="27" y="18"/>
                  </a:lnTo>
                  <a:lnTo>
                    <a:pt x="21" y="22"/>
                  </a:lnTo>
                  <a:lnTo>
                    <a:pt x="16" y="25"/>
                  </a:lnTo>
                  <a:lnTo>
                    <a:pt x="11" y="26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9EFEE"/>
            </a:solidFill>
            <a:ln w="0">
              <a:solidFill>
                <a:srgbClr val="E9EFE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221"/>
            <p:cNvSpPr>
              <a:spLocks/>
            </p:cNvSpPr>
            <p:nvPr/>
          </p:nvSpPr>
          <p:spPr bwMode="auto">
            <a:xfrm>
              <a:off x="6097589" y="2362201"/>
              <a:ext cx="33338" cy="19050"/>
            </a:xfrm>
            <a:custGeom>
              <a:avLst/>
              <a:gdLst>
                <a:gd name="T0" fmla="*/ 15 w 21"/>
                <a:gd name="T1" fmla="*/ 0 h 12"/>
                <a:gd name="T2" fmla="*/ 21 w 21"/>
                <a:gd name="T3" fmla="*/ 4 h 12"/>
                <a:gd name="T4" fmla="*/ 15 w 21"/>
                <a:gd name="T5" fmla="*/ 8 h 12"/>
                <a:gd name="T6" fmla="*/ 10 w 21"/>
                <a:gd name="T7" fmla="*/ 11 h 12"/>
                <a:gd name="T8" fmla="*/ 5 w 21"/>
                <a:gd name="T9" fmla="*/ 12 h 12"/>
                <a:gd name="T10" fmla="*/ 0 w 21"/>
                <a:gd name="T11" fmla="*/ 7 h 12"/>
                <a:gd name="T12" fmla="*/ 5 w 21"/>
                <a:gd name="T13" fmla="*/ 6 h 12"/>
                <a:gd name="T14" fmla="*/ 10 w 21"/>
                <a:gd name="T15" fmla="*/ 3 h 12"/>
                <a:gd name="T16" fmla="*/ 15 w 2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lnTo>
                    <a:pt x="21" y="4"/>
                  </a:lnTo>
                  <a:lnTo>
                    <a:pt x="15" y="8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7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222"/>
            <p:cNvSpPr>
              <a:spLocks/>
            </p:cNvSpPr>
            <p:nvPr/>
          </p:nvSpPr>
          <p:spPr bwMode="auto">
            <a:xfrm>
              <a:off x="6051551" y="2365376"/>
              <a:ext cx="53975" cy="49213"/>
            </a:xfrm>
            <a:custGeom>
              <a:avLst/>
              <a:gdLst>
                <a:gd name="T0" fmla="*/ 23 w 34"/>
                <a:gd name="T1" fmla="*/ 0 h 31"/>
                <a:gd name="T2" fmla="*/ 34 w 34"/>
                <a:gd name="T3" fmla="*/ 10 h 31"/>
                <a:gd name="T4" fmla="*/ 34 w 34"/>
                <a:gd name="T5" fmla="*/ 13 h 31"/>
                <a:gd name="T6" fmla="*/ 34 w 34"/>
                <a:gd name="T7" fmla="*/ 17 h 31"/>
                <a:gd name="T8" fmla="*/ 31 w 34"/>
                <a:gd name="T9" fmla="*/ 22 h 31"/>
                <a:gd name="T10" fmla="*/ 29 w 34"/>
                <a:gd name="T11" fmla="*/ 26 h 31"/>
                <a:gd name="T12" fmla="*/ 19 w 34"/>
                <a:gd name="T13" fmla="*/ 30 h 31"/>
                <a:gd name="T14" fmla="*/ 9 w 34"/>
                <a:gd name="T15" fmla="*/ 31 h 31"/>
                <a:gd name="T16" fmla="*/ 0 w 34"/>
                <a:gd name="T17" fmla="*/ 31 h 31"/>
                <a:gd name="T18" fmla="*/ 4 w 34"/>
                <a:gd name="T19" fmla="*/ 27 h 31"/>
                <a:gd name="T20" fmla="*/ 6 w 34"/>
                <a:gd name="T21" fmla="*/ 21 h 31"/>
                <a:gd name="T22" fmla="*/ 8 w 34"/>
                <a:gd name="T23" fmla="*/ 13 h 31"/>
                <a:gd name="T24" fmla="*/ 10 w 34"/>
                <a:gd name="T25" fmla="*/ 8 h 31"/>
                <a:gd name="T26" fmla="*/ 16 w 34"/>
                <a:gd name="T27" fmla="*/ 2 h 31"/>
                <a:gd name="T28" fmla="*/ 23 w 34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23" y="0"/>
                  </a:moveTo>
                  <a:lnTo>
                    <a:pt x="34" y="10"/>
                  </a:lnTo>
                  <a:lnTo>
                    <a:pt x="34" y="13"/>
                  </a:lnTo>
                  <a:lnTo>
                    <a:pt x="34" y="17"/>
                  </a:lnTo>
                  <a:lnTo>
                    <a:pt x="31" y="22"/>
                  </a:lnTo>
                  <a:lnTo>
                    <a:pt x="29" y="26"/>
                  </a:lnTo>
                  <a:lnTo>
                    <a:pt x="19" y="30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96186"/>
            </a:solidFill>
            <a:ln w="0">
              <a:solidFill>
                <a:srgbClr val="1961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223"/>
            <p:cNvSpPr>
              <a:spLocks/>
            </p:cNvSpPr>
            <p:nvPr/>
          </p:nvSpPr>
          <p:spPr bwMode="auto">
            <a:xfrm>
              <a:off x="6064251" y="2368551"/>
              <a:ext cx="39688" cy="38100"/>
            </a:xfrm>
            <a:custGeom>
              <a:avLst/>
              <a:gdLst>
                <a:gd name="T0" fmla="*/ 18 w 25"/>
                <a:gd name="T1" fmla="*/ 0 h 24"/>
                <a:gd name="T2" fmla="*/ 25 w 25"/>
                <a:gd name="T3" fmla="*/ 7 h 24"/>
                <a:gd name="T4" fmla="*/ 25 w 25"/>
                <a:gd name="T5" fmla="*/ 10 h 24"/>
                <a:gd name="T6" fmla="*/ 25 w 25"/>
                <a:gd name="T7" fmla="*/ 13 h 24"/>
                <a:gd name="T8" fmla="*/ 23 w 25"/>
                <a:gd name="T9" fmla="*/ 16 h 24"/>
                <a:gd name="T10" fmla="*/ 21 w 25"/>
                <a:gd name="T11" fmla="*/ 20 h 24"/>
                <a:gd name="T12" fmla="*/ 18 w 25"/>
                <a:gd name="T13" fmla="*/ 21 h 24"/>
                <a:gd name="T14" fmla="*/ 14 w 25"/>
                <a:gd name="T15" fmla="*/ 23 h 24"/>
                <a:gd name="T16" fmla="*/ 9 w 25"/>
                <a:gd name="T17" fmla="*/ 24 h 24"/>
                <a:gd name="T18" fmla="*/ 5 w 25"/>
                <a:gd name="T19" fmla="*/ 24 h 24"/>
                <a:gd name="T20" fmla="*/ 0 w 25"/>
                <a:gd name="T21" fmla="*/ 24 h 24"/>
                <a:gd name="T22" fmla="*/ 4 w 25"/>
                <a:gd name="T23" fmla="*/ 19 h 24"/>
                <a:gd name="T24" fmla="*/ 6 w 25"/>
                <a:gd name="T25" fmla="*/ 13 h 24"/>
                <a:gd name="T26" fmla="*/ 8 w 25"/>
                <a:gd name="T27" fmla="*/ 7 h 24"/>
                <a:gd name="T28" fmla="*/ 10 w 25"/>
                <a:gd name="T29" fmla="*/ 2 h 24"/>
                <a:gd name="T30" fmla="*/ 18 w 25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4">
                  <a:moveTo>
                    <a:pt x="18" y="0"/>
                  </a:moveTo>
                  <a:lnTo>
                    <a:pt x="25" y="7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6"/>
                  </a:lnTo>
                  <a:lnTo>
                    <a:pt x="21" y="20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8" y="7"/>
                  </a:lnTo>
                  <a:lnTo>
                    <a:pt x="1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EB7F7"/>
            </a:solidFill>
            <a:ln w="0">
              <a:solidFill>
                <a:srgbClr val="3EB7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0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9" name="그림 39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89" y="614910"/>
            <a:ext cx="4352921" cy="583437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29" y="1607947"/>
            <a:ext cx="4218798" cy="1072989"/>
          </a:xfrm>
          <a:prstGeom prst="rect">
            <a:avLst/>
          </a:prstGeom>
        </p:spPr>
      </p:pic>
      <p:pic>
        <p:nvPicPr>
          <p:cNvPr id="3908" name="그림 39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189">
            <a:off x="8006241" y="14044"/>
            <a:ext cx="426757" cy="2188654"/>
          </a:xfrm>
          <a:prstGeom prst="rect">
            <a:avLst/>
          </a:prstGeom>
          <a:effectLst>
            <a:outerShdw blurRad="76200" dist="2413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8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-4.07407E-6 L 1.45833E-6 0.00024 C 0.00078 0.01042 0.00143 0.02246 0.00286 0.03218 C 0.00377 0.03912 0.00703 0.04885 0.00703 0.04931 C 0.00859 0.04792 0.01693 0.04329 0.01914 0.04051 C 0.02252 0.03588 0.0263 0.03218 0.0293 0.02431 C 0.03307 0.01412 0.03125 0.01829 0.0345 0.01181 L 0.05976 0.01181 C 0.06211 0.01875 0.06432 0.02616 0.0668 0.03218 C 0.07122 0.04237 0.07917 0.03311 0.08216 0.03218 C 0.09075 0.02061 0.08034 0.03681 0.08724 0.02014 C 0.08815 0.01783 0.09036 0.01598 0.09036 0.01644 L 0.11979 0.05324 C 0.12292 0.04885 0.12604 0.04514 0.12904 0.04051 C 0.13372 0.03311 0.13216 0.03311 0.1362 0.02431 C 0.13737 0.02107 0.13867 0.01829 0.14023 0.01598 C 0.14154 0.01412 0.14427 0.01181 0.14427 0.01227 L 0.1595 0.02014 C 0.16224 0.0257 0.16484 0.03102 0.16758 0.03635 C 0.16862 0.0382 0.16966 0.04051 0.1707 0.04051 C 0.17213 0.04051 0.17474 0.03635 0.17474 0.03681 L 0.17877 0.02801 L 0.19518 0.02801 C 0.19779 0.03357 0.20052 0.03959 0.20312 0.04445 C 0.20417 0.04653 0.20534 0.04885 0.20625 0.04885 C 0.20768 0.04885 0.21055 0.04445 0.21055 0.04514 " pathEditMode="relative" rAng="0" ptsTypes="AAAAAAAAAAAAAAAAAAAAAAAAAA">
                                      <p:cBhvr>
                                        <p:cTn id="10" dur="2000" fill="hold"/>
                                        <p:tgtEl>
                                          <p:spTgt spid="3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5682054" y="4694639"/>
            <a:ext cx="5936795" cy="9731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perspectiveContrastingLeftFacing" fov="2700000">
              <a:rot lat="600000" lon="1200000" rev="0"/>
            </a:camera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이곳에 텍스트를 입력하세요</a:t>
            </a:r>
            <a:endParaRPr lang="ko-KR" altLang="en-US" dirty="0"/>
          </a:p>
        </p:txBody>
      </p:sp>
      <p:sp>
        <p:nvSpPr>
          <p:cNvPr id="3" name="사다리꼴 2"/>
          <p:cNvSpPr/>
          <p:nvPr/>
        </p:nvSpPr>
        <p:spPr>
          <a:xfrm>
            <a:off x="1" y="6287787"/>
            <a:ext cx="12192000" cy="570213"/>
          </a:xfrm>
          <a:prstGeom prst="trapezoid">
            <a:avLst>
              <a:gd name="adj" fmla="val 15456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5753462" y="923056"/>
            <a:ext cx="5803355" cy="3601649"/>
            <a:chOff x="5770360" y="1288816"/>
            <a:chExt cx="5803355" cy="3601649"/>
          </a:xfrm>
        </p:grpSpPr>
        <p:sp>
          <p:nvSpPr>
            <p:cNvPr id="29" name="직사각형 28"/>
            <p:cNvSpPr/>
            <p:nvPr/>
          </p:nvSpPr>
          <p:spPr>
            <a:xfrm>
              <a:off x="5811789" y="1310496"/>
              <a:ext cx="5721978" cy="352339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2">
                  <a:lumMod val="25000"/>
                </a:schemeClr>
              </a:solidFill>
            </a:ln>
            <a:effectLst>
              <a:innerShdw blurRad="520700" dist="101600" dir="18900000">
                <a:prstClr val="black">
                  <a:alpha val="50000"/>
                </a:prstClr>
              </a:innerShd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796736" y="1315192"/>
              <a:ext cx="5721978" cy="3523396"/>
            </a:xfrm>
            <a:prstGeom prst="rect">
              <a:avLst/>
            </a:prstGeom>
            <a:blipFill dpi="0" rotWithShape="1">
              <a:blip r:embed="rId3" cstate="print">
                <a:alphaModFix amt="84000"/>
              </a:blip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>
              <a:innerShdw blurRad="520700" dist="101600" dir="18900000">
                <a:prstClr val="black">
                  <a:alpha val="50000"/>
                </a:prstClr>
              </a:innerShd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770360" y="1288816"/>
              <a:ext cx="5803355" cy="3601649"/>
            </a:xfrm>
            <a:prstGeom prst="rect">
              <a:avLst/>
            </a:prstGeom>
            <a:noFill/>
            <a:ln w="139700">
              <a:solidFill>
                <a:schemeClr val="accent6">
                  <a:lumMod val="50000"/>
                </a:schemeClr>
              </a:solidFill>
            </a:ln>
            <a:scene3d>
              <a:camera prst="perspective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20744" y="5484508"/>
            <a:ext cx="1931141" cy="1260758"/>
            <a:chOff x="8869630" y="4601556"/>
            <a:chExt cx="2895600" cy="1890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정육면체 9"/>
            <p:cNvSpPr/>
            <p:nvPr/>
          </p:nvSpPr>
          <p:spPr>
            <a:xfrm>
              <a:off x="8869630" y="5621044"/>
              <a:ext cx="2895600" cy="870924"/>
            </a:xfrm>
            <a:prstGeom prst="cube">
              <a:avLst>
                <a:gd name="adj" fmla="val 732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정육면체 10"/>
            <p:cNvSpPr/>
            <p:nvPr/>
          </p:nvSpPr>
          <p:spPr>
            <a:xfrm>
              <a:off x="9047270" y="5232615"/>
              <a:ext cx="2554800" cy="899803"/>
            </a:xfrm>
            <a:prstGeom prst="cube">
              <a:avLst>
                <a:gd name="adj" fmla="val 5851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정육면체 11"/>
            <p:cNvSpPr/>
            <p:nvPr/>
          </p:nvSpPr>
          <p:spPr>
            <a:xfrm>
              <a:off x="9470556" y="5018333"/>
              <a:ext cx="2031513" cy="715501"/>
            </a:xfrm>
            <a:prstGeom prst="cube">
              <a:avLst>
                <a:gd name="adj" fmla="val 73278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정육면체 12"/>
            <p:cNvSpPr/>
            <p:nvPr/>
          </p:nvSpPr>
          <p:spPr>
            <a:xfrm>
              <a:off x="9470556" y="4809945"/>
              <a:ext cx="2031513" cy="715501"/>
            </a:xfrm>
            <a:prstGeom prst="cube">
              <a:avLst>
                <a:gd name="adj" fmla="val 7327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정육면체 13"/>
            <p:cNvSpPr/>
            <p:nvPr/>
          </p:nvSpPr>
          <p:spPr>
            <a:xfrm>
              <a:off x="9470556" y="4601556"/>
              <a:ext cx="2031513" cy="715501"/>
            </a:xfrm>
            <a:prstGeom prst="cube">
              <a:avLst>
                <a:gd name="adj" fmla="val 7327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직사각형 15"/>
            <p:cNvSpPr/>
            <p:nvPr/>
          </p:nvSpPr>
          <p:spPr>
            <a:xfrm>
              <a:off x="11098187" y="5274683"/>
              <a:ext cx="500841" cy="802267"/>
            </a:xfrm>
            <a:custGeom>
              <a:avLst/>
              <a:gdLst>
                <a:gd name="connsiteX0" fmla="*/ 0 w 1055893"/>
                <a:gd name="connsiteY0" fmla="*/ 0 h 1654379"/>
                <a:gd name="connsiteX1" fmla="*/ 1055893 w 1055893"/>
                <a:gd name="connsiteY1" fmla="*/ 0 h 1654379"/>
                <a:gd name="connsiteX2" fmla="*/ 1055893 w 1055893"/>
                <a:gd name="connsiteY2" fmla="*/ 1654379 h 1654379"/>
                <a:gd name="connsiteX3" fmla="*/ 0 w 1055893"/>
                <a:gd name="connsiteY3" fmla="*/ 1654379 h 1654379"/>
                <a:gd name="connsiteX4" fmla="*/ 0 w 1055893"/>
                <a:gd name="connsiteY4" fmla="*/ 0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1055893 w 1055893"/>
                <a:gd name="connsiteY2" fmla="*/ 1654379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990579 w 1055893"/>
                <a:gd name="connsiteY2" fmla="*/ 1338694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1055893 w 1055893"/>
                <a:gd name="connsiteY2" fmla="*/ 576694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0 w 1077665"/>
                <a:gd name="connsiteY0" fmla="*/ 1077686 h 1654379"/>
                <a:gd name="connsiteX1" fmla="*/ 1055893 w 1077665"/>
                <a:gd name="connsiteY1" fmla="*/ 0 h 1654379"/>
                <a:gd name="connsiteX2" fmla="*/ 1077665 w 1077665"/>
                <a:gd name="connsiteY2" fmla="*/ 598466 h 1654379"/>
                <a:gd name="connsiteX3" fmla="*/ 0 w 1077665"/>
                <a:gd name="connsiteY3" fmla="*/ 1654379 h 1654379"/>
                <a:gd name="connsiteX4" fmla="*/ 0 w 1077665"/>
                <a:gd name="connsiteY4" fmla="*/ 1077686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1045008 w 1055893"/>
                <a:gd name="connsiteY2" fmla="*/ 620238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1045008 w 1055893"/>
                <a:gd name="connsiteY2" fmla="*/ 620238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10886 w 1066779"/>
                <a:gd name="connsiteY0" fmla="*/ 1077686 h 1708808"/>
                <a:gd name="connsiteX1" fmla="*/ 1066779 w 1066779"/>
                <a:gd name="connsiteY1" fmla="*/ 0 h 1708808"/>
                <a:gd name="connsiteX2" fmla="*/ 1055894 w 1066779"/>
                <a:gd name="connsiteY2" fmla="*/ 620238 h 1708808"/>
                <a:gd name="connsiteX3" fmla="*/ 0 w 1066779"/>
                <a:gd name="connsiteY3" fmla="*/ 1708808 h 1708808"/>
                <a:gd name="connsiteX4" fmla="*/ 10886 w 1066779"/>
                <a:gd name="connsiteY4" fmla="*/ 1077686 h 170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779" h="1708808">
                  <a:moveTo>
                    <a:pt x="10886" y="1077686"/>
                  </a:moveTo>
                  <a:lnTo>
                    <a:pt x="1066779" y="0"/>
                  </a:lnTo>
                  <a:lnTo>
                    <a:pt x="1055894" y="620238"/>
                  </a:lnTo>
                  <a:lnTo>
                    <a:pt x="0" y="1708808"/>
                  </a:lnTo>
                  <a:lnTo>
                    <a:pt x="10886" y="10776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평행 사변형 15"/>
            <p:cNvSpPr/>
            <p:nvPr/>
          </p:nvSpPr>
          <p:spPr>
            <a:xfrm rot="16200000" flipV="1">
              <a:off x="11057903" y="5742782"/>
              <a:ext cx="802267" cy="609900"/>
            </a:xfrm>
            <a:prstGeom prst="parallelogram">
              <a:avLst>
                <a:gd name="adj" fmla="val 101040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932003" y="6259946"/>
              <a:ext cx="66992" cy="2309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013774" y="6259946"/>
              <a:ext cx="66992" cy="2309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9095546" y="6257857"/>
              <a:ext cx="66992" cy="2309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651912" y="5134954"/>
              <a:ext cx="342419" cy="1736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651997" y="5340238"/>
              <a:ext cx="342419" cy="1786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651997" y="5544619"/>
              <a:ext cx="342419" cy="18610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204334" y="5762010"/>
              <a:ext cx="48563" cy="367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9552609" y="5762010"/>
              <a:ext cx="48563" cy="367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9726746" y="5762010"/>
              <a:ext cx="48563" cy="367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9900883" y="5762010"/>
              <a:ext cx="48563" cy="367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평행 사변형 27"/>
            <p:cNvSpPr/>
            <p:nvPr/>
          </p:nvSpPr>
          <p:spPr>
            <a:xfrm rot="16200000" flipV="1">
              <a:off x="10915980" y="5115928"/>
              <a:ext cx="673782" cy="509255"/>
            </a:xfrm>
            <a:prstGeom prst="parallelogram">
              <a:avLst>
                <a:gd name="adj" fmla="val 101040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평행 사변형 32"/>
            <p:cNvSpPr/>
            <p:nvPr/>
          </p:nvSpPr>
          <p:spPr>
            <a:xfrm rot="16200000" flipV="1">
              <a:off x="10923155" y="4907403"/>
              <a:ext cx="649212" cy="509255"/>
            </a:xfrm>
            <a:prstGeom prst="parallelogram">
              <a:avLst>
                <a:gd name="adj" fmla="val 101040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평행 사변형 33"/>
            <p:cNvSpPr/>
            <p:nvPr/>
          </p:nvSpPr>
          <p:spPr>
            <a:xfrm rot="16200000" flipV="1">
              <a:off x="10924429" y="4697834"/>
              <a:ext cx="646662" cy="509255"/>
            </a:xfrm>
            <a:prstGeom prst="parallelogram">
              <a:avLst>
                <a:gd name="adj" fmla="val 101040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평행 사변형 34"/>
            <p:cNvSpPr/>
            <p:nvPr/>
          </p:nvSpPr>
          <p:spPr>
            <a:xfrm>
              <a:off x="9679941" y="4646508"/>
              <a:ext cx="718720" cy="405642"/>
            </a:xfrm>
            <a:prstGeom prst="parallelogram">
              <a:avLst>
                <a:gd name="adj" fmla="val 94882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3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871751" y="874930"/>
            <a:ext cx="5803355" cy="3601649"/>
            <a:chOff x="5871751" y="874930"/>
            <a:chExt cx="5803355" cy="3601649"/>
          </a:xfrm>
        </p:grpSpPr>
        <p:sp>
          <p:nvSpPr>
            <p:cNvPr id="30" name="직사각형 29"/>
            <p:cNvSpPr/>
            <p:nvPr/>
          </p:nvSpPr>
          <p:spPr>
            <a:xfrm>
              <a:off x="5912439" y="914056"/>
              <a:ext cx="5721978" cy="3523396"/>
            </a:xfrm>
            <a:prstGeom prst="rect">
              <a:avLst/>
            </a:prstGeom>
            <a:blipFill dpi="0" rotWithShape="1">
              <a:blip r:embed="rId3" cstate="print">
                <a:alphaModFix amt="55000"/>
              </a:blip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>
              <a:innerShdw blurRad="5207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871751" y="874930"/>
              <a:ext cx="5803355" cy="3601649"/>
            </a:xfrm>
            <a:prstGeom prst="rect">
              <a:avLst/>
            </a:prstGeom>
            <a:noFill/>
            <a:ln w="139700"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5807682" y="4856144"/>
            <a:ext cx="677863" cy="762001"/>
            <a:chOff x="6184901" y="1619250"/>
            <a:chExt cx="677863" cy="762001"/>
          </a:xfrm>
        </p:grpSpPr>
        <p:sp>
          <p:nvSpPr>
            <p:cNvPr id="63" name="Freeform 4214"/>
            <p:cNvSpPr>
              <a:spLocks/>
            </p:cNvSpPr>
            <p:nvPr/>
          </p:nvSpPr>
          <p:spPr bwMode="auto">
            <a:xfrm>
              <a:off x="6184901" y="1801813"/>
              <a:ext cx="677863" cy="579438"/>
            </a:xfrm>
            <a:custGeom>
              <a:avLst/>
              <a:gdLst>
                <a:gd name="T0" fmla="*/ 295 w 427"/>
                <a:gd name="T1" fmla="*/ 0 h 365"/>
                <a:gd name="T2" fmla="*/ 317 w 427"/>
                <a:gd name="T3" fmla="*/ 3 h 365"/>
                <a:gd name="T4" fmla="*/ 338 w 427"/>
                <a:gd name="T5" fmla="*/ 12 h 365"/>
                <a:gd name="T6" fmla="*/ 359 w 427"/>
                <a:gd name="T7" fmla="*/ 23 h 365"/>
                <a:gd name="T8" fmla="*/ 377 w 427"/>
                <a:gd name="T9" fmla="*/ 40 h 365"/>
                <a:gd name="T10" fmla="*/ 394 w 427"/>
                <a:gd name="T11" fmla="*/ 61 h 365"/>
                <a:gd name="T12" fmla="*/ 408 w 427"/>
                <a:gd name="T13" fmla="*/ 85 h 365"/>
                <a:gd name="T14" fmla="*/ 418 w 427"/>
                <a:gd name="T15" fmla="*/ 111 h 365"/>
                <a:gd name="T16" fmla="*/ 423 w 427"/>
                <a:gd name="T17" fmla="*/ 127 h 365"/>
                <a:gd name="T18" fmla="*/ 426 w 427"/>
                <a:gd name="T19" fmla="*/ 144 h 365"/>
                <a:gd name="T20" fmla="*/ 427 w 427"/>
                <a:gd name="T21" fmla="*/ 165 h 365"/>
                <a:gd name="T22" fmla="*/ 425 w 427"/>
                <a:gd name="T23" fmla="*/ 199 h 365"/>
                <a:gd name="T24" fmla="*/ 415 w 427"/>
                <a:gd name="T25" fmla="*/ 232 h 365"/>
                <a:gd name="T26" fmla="*/ 402 w 427"/>
                <a:gd name="T27" fmla="*/ 262 h 365"/>
                <a:gd name="T28" fmla="*/ 385 w 427"/>
                <a:gd name="T29" fmla="*/ 289 h 365"/>
                <a:gd name="T30" fmla="*/ 366 w 427"/>
                <a:gd name="T31" fmla="*/ 314 h 365"/>
                <a:gd name="T32" fmla="*/ 342 w 427"/>
                <a:gd name="T33" fmla="*/ 335 h 365"/>
                <a:gd name="T34" fmla="*/ 317 w 427"/>
                <a:gd name="T35" fmla="*/ 351 h 365"/>
                <a:gd name="T36" fmla="*/ 291 w 427"/>
                <a:gd name="T37" fmla="*/ 361 h 365"/>
                <a:gd name="T38" fmla="*/ 265 w 427"/>
                <a:gd name="T39" fmla="*/ 365 h 365"/>
                <a:gd name="T40" fmla="*/ 239 w 427"/>
                <a:gd name="T41" fmla="*/ 361 h 365"/>
                <a:gd name="T42" fmla="*/ 214 w 427"/>
                <a:gd name="T43" fmla="*/ 351 h 365"/>
                <a:gd name="T44" fmla="*/ 189 w 427"/>
                <a:gd name="T45" fmla="*/ 361 h 365"/>
                <a:gd name="T46" fmla="*/ 163 w 427"/>
                <a:gd name="T47" fmla="*/ 365 h 365"/>
                <a:gd name="T48" fmla="*/ 137 w 427"/>
                <a:gd name="T49" fmla="*/ 361 h 365"/>
                <a:gd name="T50" fmla="*/ 110 w 427"/>
                <a:gd name="T51" fmla="*/ 351 h 365"/>
                <a:gd name="T52" fmla="*/ 86 w 427"/>
                <a:gd name="T53" fmla="*/ 335 h 365"/>
                <a:gd name="T54" fmla="*/ 62 w 427"/>
                <a:gd name="T55" fmla="*/ 314 h 365"/>
                <a:gd name="T56" fmla="*/ 42 w 427"/>
                <a:gd name="T57" fmla="*/ 289 h 365"/>
                <a:gd name="T58" fmla="*/ 25 w 427"/>
                <a:gd name="T59" fmla="*/ 262 h 365"/>
                <a:gd name="T60" fmla="*/ 12 w 427"/>
                <a:gd name="T61" fmla="*/ 232 h 365"/>
                <a:gd name="T62" fmla="*/ 3 w 427"/>
                <a:gd name="T63" fmla="*/ 199 h 365"/>
                <a:gd name="T64" fmla="*/ 0 w 427"/>
                <a:gd name="T65" fmla="*/ 165 h 365"/>
                <a:gd name="T66" fmla="*/ 2 w 427"/>
                <a:gd name="T67" fmla="*/ 144 h 365"/>
                <a:gd name="T68" fmla="*/ 4 w 427"/>
                <a:gd name="T69" fmla="*/ 127 h 365"/>
                <a:gd name="T70" fmla="*/ 10 w 427"/>
                <a:gd name="T71" fmla="*/ 111 h 365"/>
                <a:gd name="T72" fmla="*/ 20 w 427"/>
                <a:gd name="T73" fmla="*/ 85 h 365"/>
                <a:gd name="T74" fmla="*/ 33 w 427"/>
                <a:gd name="T75" fmla="*/ 61 h 365"/>
                <a:gd name="T76" fmla="*/ 50 w 427"/>
                <a:gd name="T77" fmla="*/ 40 h 365"/>
                <a:gd name="T78" fmla="*/ 68 w 427"/>
                <a:gd name="T79" fmla="*/ 23 h 365"/>
                <a:gd name="T80" fmla="*/ 88 w 427"/>
                <a:gd name="T81" fmla="*/ 12 h 365"/>
                <a:gd name="T82" fmla="*/ 110 w 427"/>
                <a:gd name="T83" fmla="*/ 3 h 365"/>
                <a:gd name="T84" fmla="*/ 131 w 427"/>
                <a:gd name="T85" fmla="*/ 0 h 365"/>
                <a:gd name="T86" fmla="*/ 154 w 427"/>
                <a:gd name="T87" fmla="*/ 3 h 365"/>
                <a:gd name="T88" fmla="*/ 175 w 427"/>
                <a:gd name="T89" fmla="*/ 12 h 365"/>
                <a:gd name="T90" fmla="*/ 195 w 427"/>
                <a:gd name="T91" fmla="*/ 27 h 365"/>
                <a:gd name="T92" fmla="*/ 214 w 427"/>
                <a:gd name="T93" fmla="*/ 51 h 365"/>
                <a:gd name="T94" fmla="*/ 232 w 427"/>
                <a:gd name="T95" fmla="*/ 27 h 365"/>
                <a:gd name="T96" fmla="*/ 253 w 427"/>
                <a:gd name="T97" fmla="*/ 12 h 365"/>
                <a:gd name="T98" fmla="*/ 274 w 427"/>
                <a:gd name="T99" fmla="*/ 3 h 365"/>
                <a:gd name="T100" fmla="*/ 295 w 427"/>
                <a:gd name="T10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7" h="365">
                  <a:moveTo>
                    <a:pt x="295" y="0"/>
                  </a:moveTo>
                  <a:lnTo>
                    <a:pt x="317" y="3"/>
                  </a:lnTo>
                  <a:lnTo>
                    <a:pt x="338" y="12"/>
                  </a:lnTo>
                  <a:lnTo>
                    <a:pt x="359" y="23"/>
                  </a:lnTo>
                  <a:lnTo>
                    <a:pt x="377" y="40"/>
                  </a:lnTo>
                  <a:lnTo>
                    <a:pt x="394" y="61"/>
                  </a:lnTo>
                  <a:lnTo>
                    <a:pt x="408" y="85"/>
                  </a:lnTo>
                  <a:lnTo>
                    <a:pt x="418" y="111"/>
                  </a:lnTo>
                  <a:lnTo>
                    <a:pt x="423" y="127"/>
                  </a:lnTo>
                  <a:lnTo>
                    <a:pt x="426" y="144"/>
                  </a:lnTo>
                  <a:lnTo>
                    <a:pt x="427" y="165"/>
                  </a:lnTo>
                  <a:lnTo>
                    <a:pt x="425" y="199"/>
                  </a:lnTo>
                  <a:lnTo>
                    <a:pt x="415" y="232"/>
                  </a:lnTo>
                  <a:lnTo>
                    <a:pt x="402" y="262"/>
                  </a:lnTo>
                  <a:lnTo>
                    <a:pt x="385" y="289"/>
                  </a:lnTo>
                  <a:lnTo>
                    <a:pt x="366" y="314"/>
                  </a:lnTo>
                  <a:lnTo>
                    <a:pt x="342" y="335"/>
                  </a:lnTo>
                  <a:lnTo>
                    <a:pt x="317" y="351"/>
                  </a:lnTo>
                  <a:lnTo>
                    <a:pt x="291" y="361"/>
                  </a:lnTo>
                  <a:lnTo>
                    <a:pt x="265" y="365"/>
                  </a:lnTo>
                  <a:lnTo>
                    <a:pt x="239" y="361"/>
                  </a:lnTo>
                  <a:lnTo>
                    <a:pt x="214" y="351"/>
                  </a:lnTo>
                  <a:lnTo>
                    <a:pt x="189" y="361"/>
                  </a:lnTo>
                  <a:lnTo>
                    <a:pt x="163" y="365"/>
                  </a:lnTo>
                  <a:lnTo>
                    <a:pt x="137" y="361"/>
                  </a:lnTo>
                  <a:lnTo>
                    <a:pt x="110" y="351"/>
                  </a:lnTo>
                  <a:lnTo>
                    <a:pt x="86" y="335"/>
                  </a:lnTo>
                  <a:lnTo>
                    <a:pt x="62" y="314"/>
                  </a:lnTo>
                  <a:lnTo>
                    <a:pt x="42" y="289"/>
                  </a:lnTo>
                  <a:lnTo>
                    <a:pt x="25" y="262"/>
                  </a:lnTo>
                  <a:lnTo>
                    <a:pt x="12" y="232"/>
                  </a:lnTo>
                  <a:lnTo>
                    <a:pt x="3" y="199"/>
                  </a:lnTo>
                  <a:lnTo>
                    <a:pt x="0" y="165"/>
                  </a:lnTo>
                  <a:lnTo>
                    <a:pt x="2" y="144"/>
                  </a:lnTo>
                  <a:lnTo>
                    <a:pt x="4" y="127"/>
                  </a:lnTo>
                  <a:lnTo>
                    <a:pt x="10" y="111"/>
                  </a:lnTo>
                  <a:lnTo>
                    <a:pt x="20" y="85"/>
                  </a:lnTo>
                  <a:lnTo>
                    <a:pt x="33" y="61"/>
                  </a:lnTo>
                  <a:lnTo>
                    <a:pt x="50" y="40"/>
                  </a:lnTo>
                  <a:lnTo>
                    <a:pt x="68" y="23"/>
                  </a:lnTo>
                  <a:lnTo>
                    <a:pt x="88" y="12"/>
                  </a:lnTo>
                  <a:lnTo>
                    <a:pt x="110" y="3"/>
                  </a:lnTo>
                  <a:lnTo>
                    <a:pt x="131" y="0"/>
                  </a:lnTo>
                  <a:lnTo>
                    <a:pt x="154" y="3"/>
                  </a:lnTo>
                  <a:lnTo>
                    <a:pt x="175" y="12"/>
                  </a:lnTo>
                  <a:lnTo>
                    <a:pt x="195" y="27"/>
                  </a:lnTo>
                  <a:lnTo>
                    <a:pt x="214" y="51"/>
                  </a:lnTo>
                  <a:lnTo>
                    <a:pt x="232" y="27"/>
                  </a:lnTo>
                  <a:lnTo>
                    <a:pt x="253" y="12"/>
                  </a:lnTo>
                  <a:lnTo>
                    <a:pt x="274" y="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E3839"/>
            </a:solidFill>
            <a:ln w="0">
              <a:solidFill>
                <a:srgbClr val="DE383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64" name="Freeform 4215"/>
            <p:cNvSpPr>
              <a:spLocks/>
            </p:cNvSpPr>
            <p:nvPr/>
          </p:nvSpPr>
          <p:spPr bwMode="auto">
            <a:xfrm>
              <a:off x="6338888" y="1619250"/>
              <a:ext cx="195263" cy="284163"/>
            </a:xfrm>
            <a:custGeom>
              <a:avLst/>
              <a:gdLst>
                <a:gd name="T0" fmla="*/ 23 w 123"/>
                <a:gd name="T1" fmla="*/ 0 h 179"/>
                <a:gd name="T2" fmla="*/ 25 w 123"/>
                <a:gd name="T3" fmla="*/ 1 h 179"/>
                <a:gd name="T4" fmla="*/ 32 w 123"/>
                <a:gd name="T5" fmla="*/ 5 h 179"/>
                <a:gd name="T6" fmla="*/ 42 w 123"/>
                <a:gd name="T7" fmla="*/ 11 h 179"/>
                <a:gd name="T8" fmla="*/ 55 w 123"/>
                <a:gd name="T9" fmla="*/ 22 h 179"/>
                <a:gd name="T10" fmla="*/ 70 w 123"/>
                <a:gd name="T11" fmla="*/ 36 h 179"/>
                <a:gd name="T12" fmla="*/ 85 w 123"/>
                <a:gd name="T13" fmla="*/ 55 h 179"/>
                <a:gd name="T14" fmla="*/ 98 w 123"/>
                <a:gd name="T15" fmla="*/ 76 h 179"/>
                <a:gd name="T16" fmla="*/ 110 w 123"/>
                <a:gd name="T17" fmla="*/ 102 h 179"/>
                <a:gd name="T18" fmla="*/ 119 w 123"/>
                <a:gd name="T19" fmla="*/ 132 h 179"/>
                <a:gd name="T20" fmla="*/ 123 w 123"/>
                <a:gd name="T21" fmla="*/ 167 h 179"/>
                <a:gd name="T22" fmla="*/ 114 w 123"/>
                <a:gd name="T23" fmla="*/ 179 h 179"/>
                <a:gd name="T24" fmla="*/ 114 w 123"/>
                <a:gd name="T25" fmla="*/ 176 h 179"/>
                <a:gd name="T26" fmla="*/ 112 w 123"/>
                <a:gd name="T27" fmla="*/ 167 h 179"/>
                <a:gd name="T28" fmla="*/ 108 w 123"/>
                <a:gd name="T29" fmla="*/ 153 h 179"/>
                <a:gd name="T30" fmla="*/ 102 w 123"/>
                <a:gd name="T31" fmla="*/ 136 h 179"/>
                <a:gd name="T32" fmla="*/ 95 w 123"/>
                <a:gd name="T33" fmla="*/ 116 h 179"/>
                <a:gd name="T34" fmla="*/ 85 w 123"/>
                <a:gd name="T35" fmla="*/ 95 h 179"/>
                <a:gd name="T36" fmla="*/ 74 w 123"/>
                <a:gd name="T37" fmla="*/ 76 h 179"/>
                <a:gd name="T38" fmla="*/ 59 w 123"/>
                <a:gd name="T39" fmla="*/ 56 h 179"/>
                <a:gd name="T40" fmla="*/ 42 w 123"/>
                <a:gd name="T41" fmla="*/ 40 h 179"/>
                <a:gd name="T42" fmla="*/ 23 w 123"/>
                <a:gd name="T43" fmla="*/ 28 h 179"/>
                <a:gd name="T44" fmla="*/ 0 w 123"/>
                <a:gd name="T45" fmla="*/ 22 h 179"/>
                <a:gd name="T46" fmla="*/ 0 w 123"/>
                <a:gd name="T47" fmla="*/ 21 h 179"/>
                <a:gd name="T48" fmla="*/ 0 w 123"/>
                <a:gd name="T49" fmla="*/ 17 h 179"/>
                <a:gd name="T50" fmla="*/ 3 w 123"/>
                <a:gd name="T51" fmla="*/ 11 h 179"/>
                <a:gd name="T52" fmla="*/ 9 w 123"/>
                <a:gd name="T53" fmla="*/ 5 h 179"/>
                <a:gd name="T54" fmla="*/ 23 w 123"/>
                <a:gd name="T5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3" h="179">
                  <a:moveTo>
                    <a:pt x="23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42" y="11"/>
                  </a:lnTo>
                  <a:lnTo>
                    <a:pt x="55" y="22"/>
                  </a:lnTo>
                  <a:lnTo>
                    <a:pt x="70" y="36"/>
                  </a:lnTo>
                  <a:lnTo>
                    <a:pt x="85" y="55"/>
                  </a:lnTo>
                  <a:lnTo>
                    <a:pt x="98" y="76"/>
                  </a:lnTo>
                  <a:lnTo>
                    <a:pt x="110" y="102"/>
                  </a:lnTo>
                  <a:lnTo>
                    <a:pt x="119" y="132"/>
                  </a:lnTo>
                  <a:lnTo>
                    <a:pt x="123" y="167"/>
                  </a:lnTo>
                  <a:lnTo>
                    <a:pt x="114" y="179"/>
                  </a:lnTo>
                  <a:lnTo>
                    <a:pt x="114" y="176"/>
                  </a:lnTo>
                  <a:lnTo>
                    <a:pt x="112" y="167"/>
                  </a:lnTo>
                  <a:lnTo>
                    <a:pt x="108" y="153"/>
                  </a:lnTo>
                  <a:lnTo>
                    <a:pt x="102" y="136"/>
                  </a:lnTo>
                  <a:lnTo>
                    <a:pt x="95" y="116"/>
                  </a:lnTo>
                  <a:lnTo>
                    <a:pt x="85" y="95"/>
                  </a:lnTo>
                  <a:lnTo>
                    <a:pt x="74" y="76"/>
                  </a:lnTo>
                  <a:lnTo>
                    <a:pt x="59" y="56"/>
                  </a:lnTo>
                  <a:lnTo>
                    <a:pt x="42" y="40"/>
                  </a:lnTo>
                  <a:lnTo>
                    <a:pt x="23" y="28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9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9432F"/>
            </a:solidFill>
            <a:ln w="0">
              <a:solidFill>
                <a:srgbClr val="5943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4216"/>
            <p:cNvSpPr>
              <a:spLocks/>
            </p:cNvSpPr>
            <p:nvPr/>
          </p:nvSpPr>
          <p:spPr bwMode="auto">
            <a:xfrm>
              <a:off x="6257926" y="1836738"/>
              <a:ext cx="206375" cy="254000"/>
            </a:xfrm>
            <a:custGeom>
              <a:avLst/>
              <a:gdLst>
                <a:gd name="T0" fmla="*/ 77 w 130"/>
                <a:gd name="T1" fmla="*/ 0 h 160"/>
                <a:gd name="T2" fmla="*/ 87 w 130"/>
                <a:gd name="T3" fmla="*/ 1 h 160"/>
                <a:gd name="T4" fmla="*/ 96 w 130"/>
                <a:gd name="T5" fmla="*/ 4 h 160"/>
                <a:gd name="T6" fmla="*/ 110 w 130"/>
                <a:gd name="T7" fmla="*/ 13 h 160"/>
                <a:gd name="T8" fmla="*/ 121 w 130"/>
                <a:gd name="T9" fmla="*/ 26 h 160"/>
                <a:gd name="T10" fmla="*/ 127 w 130"/>
                <a:gd name="T11" fmla="*/ 43 h 160"/>
                <a:gd name="T12" fmla="*/ 130 w 130"/>
                <a:gd name="T13" fmla="*/ 62 h 160"/>
                <a:gd name="T14" fmla="*/ 129 w 130"/>
                <a:gd name="T15" fmla="*/ 83 h 160"/>
                <a:gd name="T16" fmla="*/ 122 w 130"/>
                <a:gd name="T17" fmla="*/ 104 h 160"/>
                <a:gd name="T18" fmla="*/ 109 w 130"/>
                <a:gd name="T19" fmla="*/ 127 h 160"/>
                <a:gd name="T20" fmla="*/ 92 w 130"/>
                <a:gd name="T21" fmla="*/ 145 h 160"/>
                <a:gd name="T22" fmla="*/ 72 w 130"/>
                <a:gd name="T23" fmla="*/ 156 h 160"/>
                <a:gd name="T24" fmla="*/ 53 w 130"/>
                <a:gd name="T25" fmla="*/ 160 h 160"/>
                <a:gd name="T26" fmla="*/ 43 w 130"/>
                <a:gd name="T27" fmla="*/ 160 h 160"/>
                <a:gd name="T28" fmla="*/ 34 w 130"/>
                <a:gd name="T29" fmla="*/ 157 h 160"/>
                <a:gd name="T30" fmla="*/ 20 w 130"/>
                <a:gd name="T31" fmla="*/ 148 h 160"/>
                <a:gd name="T32" fmla="*/ 9 w 130"/>
                <a:gd name="T33" fmla="*/ 135 h 160"/>
                <a:gd name="T34" fmla="*/ 3 w 130"/>
                <a:gd name="T35" fmla="*/ 118 h 160"/>
                <a:gd name="T36" fmla="*/ 0 w 130"/>
                <a:gd name="T37" fmla="*/ 100 h 160"/>
                <a:gd name="T38" fmla="*/ 2 w 130"/>
                <a:gd name="T39" fmla="*/ 79 h 160"/>
                <a:gd name="T40" fmla="*/ 8 w 130"/>
                <a:gd name="T41" fmla="*/ 58 h 160"/>
                <a:gd name="T42" fmla="*/ 20 w 130"/>
                <a:gd name="T43" fmla="*/ 34 h 160"/>
                <a:gd name="T44" fmla="*/ 38 w 130"/>
                <a:gd name="T45" fmla="*/ 16 h 160"/>
                <a:gd name="T46" fmla="*/ 57 w 130"/>
                <a:gd name="T47" fmla="*/ 4 h 160"/>
                <a:gd name="T48" fmla="*/ 77 w 130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0">
                  <a:moveTo>
                    <a:pt x="77" y="0"/>
                  </a:moveTo>
                  <a:lnTo>
                    <a:pt x="87" y="1"/>
                  </a:lnTo>
                  <a:lnTo>
                    <a:pt x="96" y="4"/>
                  </a:lnTo>
                  <a:lnTo>
                    <a:pt x="110" y="13"/>
                  </a:lnTo>
                  <a:lnTo>
                    <a:pt x="121" y="26"/>
                  </a:lnTo>
                  <a:lnTo>
                    <a:pt x="127" y="43"/>
                  </a:lnTo>
                  <a:lnTo>
                    <a:pt x="130" y="62"/>
                  </a:lnTo>
                  <a:lnTo>
                    <a:pt x="129" y="83"/>
                  </a:lnTo>
                  <a:lnTo>
                    <a:pt x="122" y="104"/>
                  </a:lnTo>
                  <a:lnTo>
                    <a:pt x="109" y="127"/>
                  </a:lnTo>
                  <a:lnTo>
                    <a:pt x="92" y="145"/>
                  </a:lnTo>
                  <a:lnTo>
                    <a:pt x="72" y="156"/>
                  </a:lnTo>
                  <a:lnTo>
                    <a:pt x="53" y="160"/>
                  </a:lnTo>
                  <a:lnTo>
                    <a:pt x="43" y="160"/>
                  </a:lnTo>
                  <a:lnTo>
                    <a:pt x="34" y="157"/>
                  </a:lnTo>
                  <a:lnTo>
                    <a:pt x="20" y="148"/>
                  </a:lnTo>
                  <a:lnTo>
                    <a:pt x="9" y="135"/>
                  </a:lnTo>
                  <a:lnTo>
                    <a:pt x="3" y="118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8" y="58"/>
                  </a:lnTo>
                  <a:lnTo>
                    <a:pt x="20" y="34"/>
                  </a:lnTo>
                  <a:lnTo>
                    <a:pt x="38" y="16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35657"/>
            </a:solidFill>
            <a:ln w="0">
              <a:solidFill>
                <a:srgbClr val="E3565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6" name="직사각형 65"/>
          <p:cNvSpPr/>
          <p:nvPr/>
        </p:nvSpPr>
        <p:spPr>
          <a:xfrm>
            <a:off x="5650030" y="5636527"/>
            <a:ext cx="6246796" cy="14437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0319919" y="5058848"/>
            <a:ext cx="1249731" cy="288000"/>
            <a:chOff x="10113091" y="5069734"/>
            <a:chExt cx="1249731" cy="288000"/>
          </a:xfrm>
        </p:grpSpPr>
        <p:sp>
          <p:nvSpPr>
            <p:cNvPr id="138" name="자유형 137"/>
            <p:cNvSpPr/>
            <p:nvPr/>
          </p:nvSpPr>
          <p:spPr>
            <a:xfrm>
              <a:off x="10175454" y="5069734"/>
              <a:ext cx="1187368" cy="288000"/>
            </a:xfrm>
            <a:custGeom>
              <a:avLst/>
              <a:gdLst>
                <a:gd name="connsiteX0" fmla="*/ 917300 w 1153086"/>
                <a:gd name="connsiteY0" fmla="*/ 0 h 254648"/>
                <a:gd name="connsiteX1" fmla="*/ 1035193 w 1153086"/>
                <a:gd name="connsiteY1" fmla="*/ 0 h 254648"/>
                <a:gd name="connsiteX2" fmla="*/ 1153086 w 1153086"/>
                <a:gd name="connsiteY2" fmla="*/ 127324 h 254648"/>
                <a:gd name="connsiteX3" fmla="*/ 1035193 w 1153086"/>
                <a:gd name="connsiteY3" fmla="*/ 254648 h 254648"/>
                <a:gd name="connsiteX4" fmla="*/ 917300 w 1153086"/>
                <a:gd name="connsiteY4" fmla="*/ 254648 h 254648"/>
                <a:gd name="connsiteX5" fmla="*/ 917300 w 1153086"/>
                <a:gd name="connsiteY5" fmla="*/ 254225 h 254648"/>
                <a:gd name="connsiteX6" fmla="*/ 456026 w 1153086"/>
                <a:gd name="connsiteY6" fmla="*/ 254225 h 254648"/>
                <a:gd name="connsiteX7" fmla="*/ 455709 w 1153086"/>
                <a:gd name="connsiteY7" fmla="*/ 254314 h 254648"/>
                <a:gd name="connsiteX8" fmla="*/ 0 w 1153086"/>
                <a:gd name="connsiteY8" fmla="*/ 254314 h 254648"/>
                <a:gd name="connsiteX9" fmla="*/ 91163 w 1153086"/>
                <a:gd name="connsiteY9" fmla="*/ 127324 h 254648"/>
                <a:gd name="connsiteX10" fmla="*/ 0 w 1153086"/>
                <a:gd name="connsiteY10" fmla="*/ 334 h 254648"/>
                <a:gd name="connsiteX11" fmla="*/ 455709 w 1153086"/>
                <a:gd name="connsiteY11" fmla="*/ 334 h 254648"/>
                <a:gd name="connsiteX12" fmla="*/ 456029 w 1153086"/>
                <a:gd name="connsiteY12" fmla="*/ 424 h 254648"/>
                <a:gd name="connsiteX13" fmla="*/ 917300 w 1153086"/>
                <a:gd name="connsiteY13" fmla="*/ 424 h 25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3086" h="254648">
                  <a:moveTo>
                    <a:pt x="917300" y="0"/>
                  </a:moveTo>
                  <a:lnTo>
                    <a:pt x="1035193" y="0"/>
                  </a:lnTo>
                  <a:cubicBezTo>
                    <a:pt x="1100304" y="0"/>
                    <a:pt x="1153086" y="57005"/>
                    <a:pt x="1153086" y="127324"/>
                  </a:cubicBezTo>
                  <a:cubicBezTo>
                    <a:pt x="1153086" y="197643"/>
                    <a:pt x="1100304" y="254648"/>
                    <a:pt x="1035193" y="254648"/>
                  </a:cubicBezTo>
                  <a:lnTo>
                    <a:pt x="917300" y="254648"/>
                  </a:lnTo>
                  <a:lnTo>
                    <a:pt x="917300" y="254225"/>
                  </a:lnTo>
                  <a:lnTo>
                    <a:pt x="456026" y="254225"/>
                  </a:lnTo>
                  <a:lnTo>
                    <a:pt x="455709" y="254314"/>
                  </a:lnTo>
                  <a:lnTo>
                    <a:pt x="0" y="254314"/>
                  </a:lnTo>
                  <a:cubicBezTo>
                    <a:pt x="50367" y="254314"/>
                    <a:pt x="91163" y="197448"/>
                    <a:pt x="91163" y="127324"/>
                  </a:cubicBezTo>
                  <a:cubicBezTo>
                    <a:pt x="91163" y="57200"/>
                    <a:pt x="50367" y="334"/>
                    <a:pt x="0" y="334"/>
                  </a:cubicBezTo>
                  <a:lnTo>
                    <a:pt x="455709" y="334"/>
                  </a:lnTo>
                  <a:lnTo>
                    <a:pt x="456029" y="424"/>
                  </a:lnTo>
                  <a:lnTo>
                    <a:pt x="917300" y="424"/>
                  </a:lnTo>
                  <a:close/>
                </a:path>
              </a:pathLst>
            </a:custGeom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9" name="그룹 138"/>
            <p:cNvGrpSpPr/>
            <p:nvPr/>
          </p:nvGrpSpPr>
          <p:grpSpPr>
            <a:xfrm>
              <a:off x="10113091" y="5098702"/>
              <a:ext cx="1191426" cy="248816"/>
              <a:chOff x="5850458" y="5950411"/>
              <a:chExt cx="1157028" cy="241632"/>
            </a:xfrm>
          </p:grpSpPr>
          <p:sp>
            <p:nvSpPr>
              <p:cNvPr id="140" name="순서도: 지연 139"/>
              <p:cNvSpPr/>
              <p:nvPr/>
            </p:nvSpPr>
            <p:spPr>
              <a:xfrm>
                <a:off x="6782495" y="5950411"/>
                <a:ext cx="224991" cy="241229"/>
              </a:xfrm>
              <a:prstGeom prst="flowChartDelay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자유형 140"/>
              <p:cNvSpPr/>
              <p:nvPr/>
            </p:nvSpPr>
            <p:spPr>
              <a:xfrm>
                <a:off x="5850458" y="5950815"/>
                <a:ext cx="933088" cy="241228"/>
              </a:xfrm>
              <a:custGeom>
                <a:avLst/>
                <a:gdLst>
                  <a:gd name="connsiteX0" fmla="*/ 232819 w 933088"/>
                  <a:gd name="connsiteY0" fmla="*/ 0 h 242266"/>
                  <a:gd name="connsiteX1" fmla="*/ 933088 w 933088"/>
                  <a:gd name="connsiteY1" fmla="*/ 0 h 242266"/>
                  <a:gd name="connsiteX2" fmla="*/ 933088 w 933088"/>
                  <a:gd name="connsiteY2" fmla="*/ 241790 h 242266"/>
                  <a:gd name="connsiteX3" fmla="*/ 436544 w 933088"/>
                  <a:gd name="connsiteY3" fmla="*/ 241790 h 242266"/>
                  <a:gd name="connsiteX4" fmla="*/ 434847 w 933088"/>
                  <a:gd name="connsiteY4" fmla="*/ 242266 h 242266"/>
                  <a:gd name="connsiteX5" fmla="*/ 0 w 933088"/>
                  <a:gd name="connsiteY5" fmla="*/ 242266 h 242266"/>
                  <a:gd name="connsiteX6" fmla="*/ 86990 w 933088"/>
                  <a:gd name="connsiteY6" fmla="*/ 121371 h 242266"/>
                  <a:gd name="connsiteX7" fmla="*/ 0 w 933088"/>
                  <a:gd name="connsiteY7" fmla="*/ 476 h 242266"/>
                  <a:gd name="connsiteX8" fmla="*/ 232819 w 933088"/>
                  <a:gd name="connsiteY8" fmla="*/ 476 h 24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3088" h="242266">
                    <a:moveTo>
                      <a:pt x="232819" y="0"/>
                    </a:moveTo>
                    <a:lnTo>
                      <a:pt x="933088" y="0"/>
                    </a:lnTo>
                    <a:lnTo>
                      <a:pt x="933088" y="241790"/>
                    </a:lnTo>
                    <a:lnTo>
                      <a:pt x="436544" y="241790"/>
                    </a:lnTo>
                    <a:lnTo>
                      <a:pt x="434847" y="242266"/>
                    </a:lnTo>
                    <a:lnTo>
                      <a:pt x="0" y="242266"/>
                    </a:lnTo>
                    <a:cubicBezTo>
                      <a:pt x="48061" y="242266"/>
                      <a:pt x="86990" y="188129"/>
                      <a:pt x="86990" y="121371"/>
                    </a:cubicBezTo>
                    <a:cubicBezTo>
                      <a:pt x="86990" y="54613"/>
                      <a:pt x="48061" y="476"/>
                      <a:pt x="0" y="476"/>
                    </a:cubicBezTo>
                    <a:lnTo>
                      <a:pt x="232819" y="476"/>
                    </a:lnTo>
                    <a:close/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10356024" y="4713513"/>
            <a:ext cx="1097959" cy="282114"/>
            <a:chOff x="10192740" y="4746171"/>
            <a:chExt cx="1097959" cy="282114"/>
          </a:xfrm>
        </p:grpSpPr>
        <p:sp>
          <p:nvSpPr>
            <p:cNvPr id="142" name="자유형 141"/>
            <p:cNvSpPr/>
            <p:nvPr/>
          </p:nvSpPr>
          <p:spPr>
            <a:xfrm>
              <a:off x="10215192" y="4746171"/>
              <a:ext cx="1075507" cy="282114"/>
            </a:xfrm>
            <a:custGeom>
              <a:avLst/>
              <a:gdLst>
                <a:gd name="connsiteX0" fmla="*/ 830883 w 1044455"/>
                <a:gd name="connsiteY0" fmla="*/ 0 h 230658"/>
                <a:gd name="connsiteX1" fmla="*/ 937669 w 1044455"/>
                <a:gd name="connsiteY1" fmla="*/ 0 h 230658"/>
                <a:gd name="connsiteX2" fmla="*/ 1044455 w 1044455"/>
                <a:gd name="connsiteY2" fmla="*/ 115329 h 230658"/>
                <a:gd name="connsiteX3" fmla="*/ 937669 w 1044455"/>
                <a:gd name="connsiteY3" fmla="*/ 230658 h 230658"/>
                <a:gd name="connsiteX4" fmla="*/ 830883 w 1044455"/>
                <a:gd name="connsiteY4" fmla="*/ 230658 h 230658"/>
                <a:gd name="connsiteX5" fmla="*/ 830883 w 1044455"/>
                <a:gd name="connsiteY5" fmla="*/ 230274 h 230658"/>
                <a:gd name="connsiteX6" fmla="*/ 413069 w 1044455"/>
                <a:gd name="connsiteY6" fmla="*/ 230274 h 230658"/>
                <a:gd name="connsiteX7" fmla="*/ 412777 w 1044455"/>
                <a:gd name="connsiteY7" fmla="*/ 230356 h 230658"/>
                <a:gd name="connsiteX8" fmla="*/ 0 w 1044455"/>
                <a:gd name="connsiteY8" fmla="*/ 230356 h 230658"/>
                <a:gd name="connsiteX9" fmla="*/ 82575 w 1044455"/>
                <a:gd name="connsiteY9" fmla="*/ 115330 h 230658"/>
                <a:gd name="connsiteX10" fmla="*/ 0 w 1044455"/>
                <a:gd name="connsiteY10" fmla="*/ 303 h 230658"/>
                <a:gd name="connsiteX11" fmla="*/ 412777 w 1044455"/>
                <a:gd name="connsiteY11" fmla="*/ 303 h 230658"/>
                <a:gd name="connsiteX12" fmla="*/ 413065 w 1044455"/>
                <a:gd name="connsiteY12" fmla="*/ 384 h 230658"/>
                <a:gd name="connsiteX13" fmla="*/ 830883 w 1044455"/>
                <a:gd name="connsiteY13" fmla="*/ 384 h 23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4455" h="230658">
                  <a:moveTo>
                    <a:pt x="830883" y="0"/>
                  </a:moveTo>
                  <a:lnTo>
                    <a:pt x="937669" y="0"/>
                  </a:lnTo>
                  <a:cubicBezTo>
                    <a:pt x="996645" y="0"/>
                    <a:pt x="1044455" y="51635"/>
                    <a:pt x="1044455" y="115329"/>
                  </a:cubicBezTo>
                  <a:cubicBezTo>
                    <a:pt x="1044455" y="179023"/>
                    <a:pt x="996645" y="230658"/>
                    <a:pt x="937669" y="230658"/>
                  </a:cubicBezTo>
                  <a:lnTo>
                    <a:pt x="830883" y="230658"/>
                  </a:lnTo>
                  <a:lnTo>
                    <a:pt x="830883" y="230274"/>
                  </a:lnTo>
                  <a:lnTo>
                    <a:pt x="413069" y="230274"/>
                  </a:lnTo>
                  <a:lnTo>
                    <a:pt x="412777" y="230356"/>
                  </a:lnTo>
                  <a:lnTo>
                    <a:pt x="0" y="230356"/>
                  </a:lnTo>
                  <a:cubicBezTo>
                    <a:pt x="45622" y="230356"/>
                    <a:pt x="82575" y="178847"/>
                    <a:pt x="82575" y="115330"/>
                  </a:cubicBezTo>
                  <a:cubicBezTo>
                    <a:pt x="82575" y="51812"/>
                    <a:pt x="45622" y="303"/>
                    <a:pt x="0" y="303"/>
                  </a:cubicBezTo>
                  <a:lnTo>
                    <a:pt x="412777" y="303"/>
                  </a:lnTo>
                  <a:lnTo>
                    <a:pt x="413065" y="384"/>
                  </a:lnTo>
                  <a:lnTo>
                    <a:pt x="830883" y="38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43" name="그룹 142"/>
            <p:cNvGrpSpPr/>
            <p:nvPr/>
          </p:nvGrpSpPr>
          <p:grpSpPr>
            <a:xfrm>
              <a:off x="10192740" y="4755746"/>
              <a:ext cx="1059462" cy="266847"/>
              <a:chOff x="4468215" y="6063215"/>
              <a:chExt cx="1028873" cy="259143"/>
            </a:xfrm>
          </p:grpSpPr>
          <p:sp>
            <p:nvSpPr>
              <p:cNvPr id="144" name="순서도: 지연 143"/>
              <p:cNvSpPr/>
              <p:nvPr/>
            </p:nvSpPr>
            <p:spPr>
              <a:xfrm>
                <a:off x="5293293" y="6063215"/>
                <a:ext cx="203795" cy="258709"/>
              </a:xfrm>
              <a:prstGeom prst="flowChartDelay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5" name="자유형 144"/>
              <p:cNvSpPr/>
              <p:nvPr/>
            </p:nvSpPr>
            <p:spPr>
              <a:xfrm>
                <a:off x="4468215" y="6063649"/>
                <a:ext cx="845182" cy="258709"/>
              </a:xfrm>
              <a:custGeom>
                <a:avLst/>
                <a:gdLst>
                  <a:gd name="connsiteX0" fmla="*/ 210885 w 845182"/>
                  <a:gd name="connsiteY0" fmla="*/ 0 h 260648"/>
                  <a:gd name="connsiteX1" fmla="*/ 845182 w 845182"/>
                  <a:gd name="connsiteY1" fmla="*/ 0 h 260648"/>
                  <a:gd name="connsiteX2" fmla="*/ 845182 w 845182"/>
                  <a:gd name="connsiteY2" fmla="*/ 260137 h 260648"/>
                  <a:gd name="connsiteX3" fmla="*/ 395414 w 845182"/>
                  <a:gd name="connsiteY3" fmla="*/ 260137 h 260648"/>
                  <a:gd name="connsiteX4" fmla="*/ 393880 w 845182"/>
                  <a:gd name="connsiteY4" fmla="*/ 260648 h 260648"/>
                  <a:gd name="connsiteX5" fmla="*/ 0 w 845182"/>
                  <a:gd name="connsiteY5" fmla="*/ 260648 h 260648"/>
                  <a:gd name="connsiteX6" fmla="*/ 78795 w 845182"/>
                  <a:gd name="connsiteY6" fmla="*/ 130580 h 260648"/>
                  <a:gd name="connsiteX7" fmla="*/ 0 w 845182"/>
                  <a:gd name="connsiteY7" fmla="*/ 511 h 260648"/>
                  <a:gd name="connsiteX8" fmla="*/ 210885 w 845182"/>
                  <a:gd name="connsiteY8" fmla="*/ 511 h 26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5182" h="260648">
                    <a:moveTo>
                      <a:pt x="210885" y="0"/>
                    </a:moveTo>
                    <a:lnTo>
                      <a:pt x="845182" y="0"/>
                    </a:lnTo>
                    <a:lnTo>
                      <a:pt x="845182" y="260137"/>
                    </a:lnTo>
                    <a:lnTo>
                      <a:pt x="395414" y="260137"/>
                    </a:lnTo>
                    <a:lnTo>
                      <a:pt x="393880" y="260648"/>
                    </a:lnTo>
                    <a:lnTo>
                      <a:pt x="0" y="260648"/>
                    </a:lnTo>
                    <a:cubicBezTo>
                      <a:pt x="43533" y="260648"/>
                      <a:pt x="78795" y="202404"/>
                      <a:pt x="78795" y="130580"/>
                    </a:cubicBezTo>
                    <a:cubicBezTo>
                      <a:pt x="78795" y="58756"/>
                      <a:pt x="43533" y="511"/>
                      <a:pt x="0" y="511"/>
                    </a:cubicBezTo>
                    <a:lnTo>
                      <a:pt x="210885" y="511"/>
                    </a:lnTo>
                    <a:close/>
                  </a:path>
                </a:pathLst>
              </a:cu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46" name="그룹 145"/>
          <p:cNvGrpSpPr/>
          <p:nvPr/>
        </p:nvGrpSpPr>
        <p:grpSpPr>
          <a:xfrm>
            <a:off x="10239620" y="5374765"/>
            <a:ext cx="1190206" cy="261347"/>
            <a:chOff x="10109201" y="5329852"/>
            <a:chExt cx="1449430" cy="318267"/>
          </a:xfrm>
        </p:grpSpPr>
        <p:sp>
          <p:nvSpPr>
            <p:cNvPr id="147" name="직사각형 146"/>
            <p:cNvSpPr/>
            <p:nvPr/>
          </p:nvSpPr>
          <p:spPr>
            <a:xfrm>
              <a:off x="10109201" y="5329852"/>
              <a:ext cx="1449430" cy="318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10187997" y="5330603"/>
              <a:ext cx="49541" cy="3167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10282453" y="5330603"/>
              <a:ext cx="49541" cy="3167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10389612" y="5330603"/>
              <a:ext cx="49541" cy="31676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63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" name="사다리꼴 4473"/>
          <p:cNvSpPr/>
          <p:nvPr/>
        </p:nvSpPr>
        <p:spPr>
          <a:xfrm>
            <a:off x="3341062" y="4864671"/>
            <a:ext cx="10340700" cy="1993329"/>
          </a:xfrm>
          <a:prstGeom prst="trapezoid">
            <a:avLst>
              <a:gd name="adj" fmla="val 112230"/>
            </a:avLst>
          </a:prstGeom>
          <a:gradFill flip="none" rotWithShape="1">
            <a:gsLst>
              <a:gs pos="100000">
                <a:srgbClr val="111111"/>
              </a:gs>
              <a:gs pos="26000">
                <a:schemeClr val="bg1"/>
              </a:gs>
              <a:gs pos="0">
                <a:schemeClr val="tx1">
                  <a:lumMod val="5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09" name="그룹 4508"/>
          <p:cNvGrpSpPr/>
          <p:nvPr/>
        </p:nvGrpSpPr>
        <p:grpSpPr>
          <a:xfrm>
            <a:off x="5581343" y="266918"/>
            <a:ext cx="2386951" cy="2371103"/>
            <a:chOff x="8499195" y="355001"/>
            <a:chExt cx="3238036" cy="3216538"/>
          </a:xfrm>
          <a:effectLst>
            <a:outerShdw blurRad="266700" dist="2540000" dir="5640000" sx="90000" sy="-19000" rotWithShape="0">
              <a:schemeClr val="tx1">
                <a:alpha val="15000"/>
              </a:schemeClr>
            </a:outerShdw>
          </a:effectLst>
        </p:grpSpPr>
        <p:sp>
          <p:nvSpPr>
            <p:cNvPr id="4510" name="타원 4509"/>
            <p:cNvSpPr/>
            <p:nvPr/>
          </p:nvSpPr>
          <p:spPr>
            <a:xfrm>
              <a:off x="8499195" y="376518"/>
              <a:ext cx="3195021" cy="3195021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11" name="자유형 4510"/>
            <p:cNvSpPr/>
            <p:nvPr/>
          </p:nvSpPr>
          <p:spPr>
            <a:xfrm>
              <a:off x="8565432" y="1184478"/>
              <a:ext cx="3062546" cy="321190"/>
            </a:xfrm>
            <a:custGeom>
              <a:avLst/>
              <a:gdLst>
                <a:gd name="connsiteX0" fmla="*/ 127043 w 3062546"/>
                <a:gd name="connsiteY0" fmla="*/ 0 h 321190"/>
                <a:gd name="connsiteX1" fmla="*/ 2935503 w 3062546"/>
                <a:gd name="connsiteY1" fmla="*/ 0 h 321190"/>
                <a:gd name="connsiteX2" fmla="*/ 2935973 w 3062546"/>
                <a:gd name="connsiteY2" fmla="*/ 774 h 321190"/>
                <a:gd name="connsiteX3" fmla="*/ 3031848 w 3062546"/>
                <a:gd name="connsiteY3" fmla="*/ 212964 h 321190"/>
                <a:gd name="connsiteX4" fmla="*/ 3062546 w 3062546"/>
                <a:gd name="connsiteY4" fmla="*/ 321190 h 321190"/>
                <a:gd name="connsiteX5" fmla="*/ 0 w 3062546"/>
                <a:gd name="connsiteY5" fmla="*/ 321190 h 321190"/>
                <a:gd name="connsiteX6" fmla="*/ 30698 w 3062546"/>
                <a:gd name="connsiteY6" fmla="*/ 212964 h 321190"/>
                <a:gd name="connsiteX7" fmla="*/ 126573 w 3062546"/>
                <a:gd name="connsiteY7" fmla="*/ 774 h 32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2546" h="321190">
                  <a:moveTo>
                    <a:pt x="127043" y="0"/>
                  </a:moveTo>
                  <a:lnTo>
                    <a:pt x="2935503" y="0"/>
                  </a:lnTo>
                  <a:lnTo>
                    <a:pt x="2935973" y="774"/>
                  </a:lnTo>
                  <a:cubicBezTo>
                    <a:pt x="2972863" y="68681"/>
                    <a:pt x="3004971" y="139561"/>
                    <a:pt x="3031848" y="212964"/>
                  </a:cubicBezTo>
                  <a:lnTo>
                    <a:pt x="3062546" y="321190"/>
                  </a:lnTo>
                  <a:lnTo>
                    <a:pt x="0" y="321190"/>
                  </a:lnTo>
                  <a:lnTo>
                    <a:pt x="30698" y="212964"/>
                  </a:lnTo>
                  <a:cubicBezTo>
                    <a:pt x="57575" y="139561"/>
                    <a:pt x="89684" y="68681"/>
                    <a:pt x="126573" y="7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30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12" name="자유형 4511"/>
            <p:cNvSpPr/>
            <p:nvPr/>
          </p:nvSpPr>
          <p:spPr>
            <a:xfrm rot="10800000">
              <a:off x="8673887" y="355002"/>
              <a:ext cx="2845637" cy="1102632"/>
            </a:xfrm>
            <a:custGeom>
              <a:avLst/>
              <a:gdLst>
                <a:gd name="connsiteX0" fmla="*/ 16646 w 2845637"/>
                <a:gd name="connsiteY0" fmla="*/ 263535 h 1102632"/>
                <a:gd name="connsiteX1" fmla="*/ 659 w 2845637"/>
                <a:gd name="connsiteY1" fmla="*/ 263535 h 1102632"/>
                <a:gd name="connsiteX2" fmla="*/ 183 w 2845637"/>
                <a:gd name="connsiteY2" fmla="*/ 262761 h 1102632"/>
                <a:gd name="connsiteX3" fmla="*/ 0 w 2845637"/>
                <a:gd name="connsiteY3" fmla="*/ 262398 h 1102632"/>
                <a:gd name="connsiteX4" fmla="*/ 16098 w 2845637"/>
                <a:gd name="connsiteY4" fmla="*/ 262398 h 1102632"/>
                <a:gd name="connsiteX5" fmla="*/ 2844979 w 2845637"/>
                <a:gd name="connsiteY5" fmla="*/ 263535 h 1102632"/>
                <a:gd name="connsiteX6" fmla="*/ 2828989 w 2845637"/>
                <a:gd name="connsiteY6" fmla="*/ 263535 h 1102632"/>
                <a:gd name="connsiteX7" fmla="*/ 2829537 w 2845637"/>
                <a:gd name="connsiteY7" fmla="*/ 262398 h 1102632"/>
                <a:gd name="connsiteX8" fmla="*/ 2845637 w 2845637"/>
                <a:gd name="connsiteY8" fmla="*/ 262398 h 1102632"/>
                <a:gd name="connsiteX9" fmla="*/ 2845455 w 2845637"/>
                <a:gd name="connsiteY9" fmla="*/ 262761 h 1102632"/>
                <a:gd name="connsiteX10" fmla="*/ 1422818 w 2845637"/>
                <a:gd name="connsiteY10" fmla="*/ 1102632 h 1102632"/>
                <a:gd name="connsiteX11" fmla="*/ 18118 w 2845637"/>
                <a:gd name="connsiteY11" fmla="*/ 266590 h 1102632"/>
                <a:gd name="connsiteX12" fmla="*/ 16646 w 2845637"/>
                <a:gd name="connsiteY12" fmla="*/ 263535 h 1102632"/>
                <a:gd name="connsiteX13" fmla="*/ 198260 w 2845637"/>
                <a:gd name="connsiteY13" fmla="*/ 263535 h 1102632"/>
                <a:gd name="connsiteX14" fmla="*/ 376534 w 2845637"/>
                <a:gd name="connsiteY14" fmla="*/ 0 h 1102632"/>
                <a:gd name="connsiteX15" fmla="*/ 554807 w 2845637"/>
                <a:gd name="connsiteY15" fmla="*/ 263535 h 1102632"/>
                <a:gd name="connsiteX16" fmla="*/ 2828989 w 2845637"/>
                <a:gd name="connsiteY16" fmla="*/ 263535 h 1102632"/>
                <a:gd name="connsiteX17" fmla="*/ 2827518 w 2845637"/>
                <a:gd name="connsiteY17" fmla="*/ 266590 h 1102632"/>
                <a:gd name="connsiteX18" fmla="*/ 1422818 w 2845637"/>
                <a:gd name="connsiteY18" fmla="*/ 1102632 h 11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45637" h="1102632">
                  <a:moveTo>
                    <a:pt x="16646" y="263535"/>
                  </a:moveTo>
                  <a:lnTo>
                    <a:pt x="659" y="263535"/>
                  </a:lnTo>
                  <a:lnTo>
                    <a:pt x="183" y="262761"/>
                  </a:lnTo>
                  <a:lnTo>
                    <a:pt x="0" y="262398"/>
                  </a:lnTo>
                  <a:lnTo>
                    <a:pt x="16098" y="262398"/>
                  </a:lnTo>
                  <a:close/>
                  <a:moveTo>
                    <a:pt x="2844979" y="263535"/>
                  </a:moveTo>
                  <a:lnTo>
                    <a:pt x="2828989" y="263535"/>
                  </a:lnTo>
                  <a:lnTo>
                    <a:pt x="2829537" y="262398"/>
                  </a:lnTo>
                  <a:lnTo>
                    <a:pt x="2845637" y="262398"/>
                  </a:lnTo>
                  <a:lnTo>
                    <a:pt x="2845455" y="262761"/>
                  </a:lnTo>
                  <a:close/>
                  <a:moveTo>
                    <a:pt x="1422818" y="1102632"/>
                  </a:moveTo>
                  <a:cubicBezTo>
                    <a:pt x="816250" y="1102632"/>
                    <a:pt x="288639" y="764574"/>
                    <a:pt x="18118" y="266590"/>
                  </a:cubicBezTo>
                  <a:lnTo>
                    <a:pt x="16646" y="263535"/>
                  </a:lnTo>
                  <a:lnTo>
                    <a:pt x="198260" y="263535"/>
                  </a:lnTo>
                  <a:lnTo>
                    <a:pt x="376534" y="0"/>
                  </a:lnTo>
                  <a:lnTo>
                    <a:pt x="554807" y="263535"/>
                  </a:lnTo>
                  <a:lnTo>
                    <a:pt x="2828989" y="263535"/>
                  </a:lnTo>
                  <a:lnTo>
                    <a:pt x="2827518" y="266590"/>
                  </a:lnTo>
                  <a:cubicBezTo>
                    <a:pt x="2556997" y="764574"/>
                    <a:pt x="2029386" y="1102632"/>
                    <a:pt x="1422818" y="11026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99000">
                  <a:schemeClr val="tx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88900" dist="38100" dir="48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13" name="타원 4512"/>
            <p:cNvSpPr/>
            <p:nvPr/>
          </p:nvSpPr>
          <p:spPr>
            <a:xfrm>
              <a:off x="8542210" y="355001"/>
              <a:ext cx="3195021" cy="3195022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14" name="TextBox 4513"/>
            <p:cNvSpPr txBox="1"/>
            <p:nvPr/>
          </p:nvSpPr>
          <p:spPr>
            <a:xfrm>
              <a:off x="8677892" y="1527184"/>
              <a:ext cx="2837629" cy="70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이곳에 내용을 입력하세요</a:t>
              </a:r>
              <a:endParaRPr lang="ko-KR" altLang="en-US" sz="1400" dirty="0"/>
            </a:p>
          </p:txBody>
        </p:sp>
        <p:sp>
          <p:nvSpPr>
            <p:cNvPr id="4515" name="TextBox 4514"/>
            <p:cNvSpPr txBox="1"/>
            <p:nvPr/>
          </p:nvSpPr>
          <p:spPr>
            <a:xfrm>
              <a:off x="9305188" y="616407"/>
              <a:ext cx="1590678" cy="62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텍스트</a:t>
              </a:r>
              <a:endParaRPr lang="ko-KR" alt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668" name="그룹 11667"/>
          <p:cNvGrpSpPr/>
          <p:nvPr/>
        </p:nvGrpSpPr>
        <p:grpSpPr>
          <a:xfrm>
            <a:off x="6788635" y="2514767"/>
            <a:ext cx="3195021" cy="3229501"/>
            <a:chOff x="8499195" y="342038"/>
            <a:chExt cx="3195021" cy="3229501"/>
          </a:xfrm>
          <a:effectLst>
            <a:outerShdw blurRad="177800" dist="317500" dir="5400000" sx="90000" sy="-19000" rotWithShape="0">
              <a:schemeClr val="tx1">
                <a:alpha val="9000"/>
              </a:schemeClr>
            </a:outerShdw>
          </a:effectLst>
        </p:grpSpPr>
        <p:sp>
          <p:nvSpPr>
            <p:cNvPr id="3" name="타원 2"/>
            <p:cNvSpPr/>
            <p:nvPr/>
          </p:nvSpPr>
          <p:spPr>
            <a:xfrm>
              <a:off x="8499195" y="376518"/>
              <a:ext cx="3195021" cy="3195021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79" name="자유형 4478"/>
            <p:cNvSpPr/>
            <p:nvPr/>
          </p:nvSpPr>
          <p:spPr>
            <a:xfrm>
              <a:off x="8565432" y="1184478"/>
              <a:ext cx="3062546" cy="321190"/>
            </a:xfrm>
            <a:custGeom>
              <a:avLst/>
              <a:gdLst>
                <a:gd name="connsiteX0" fmla="*/ 127043 w 3062546"/>
                <a:gd name="connsiteY0" fmla="*/ 0 h 321190"/>
                <a:gd name="connsiteX1" fmla="*/ 2935503 w 3062546"/>
                <a:gd name="connsiteY1" fmla="*/ 0 h 321190"/>
                <a:gd name="connsiteX2" fmla="*/ 2935973 w 3062546"/>
                <a:gd name="connsiteY2" fmla="*/ 774 h 321190"/>
                <a:gd name="connsiteX3" fmla="*/ 3031848 w 3062546"/>
                <a:gd name="connsiteY3" fmla="*/ 212964 h 321190"/>
                <a:gd name="connsiteX4" fmla="*/ 3062546 w 3062546"/>
                <a:gd name="connsiteY4" fmla="*/ 321190 h 321190"/>
                <a:gd name="connsiteX5" fmla="*/ 0 w 3062546"/>
                <a:gd name="connsiteY5" fmla="*/ 321190 h 321190"/>
                <a:gd name="connsiteX6" fmla="*/ 30698 w 3062546"/>
                <a:gd name="connsiteY6" fmla="*/ 212964 h 321190"/>
                <a:gd name="connsiteX7" fmla="*/ 126573 w 3062546"/>
                <a:gd name="connsiteY7" fmla="*/ 774 h 32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2546" h="321190">
                  <a:moveTo>
                    <a:pt x="127043" y="0"/>
                  </a:moveTo>
                  <a:lnTo>
                    <a:pt x="2935503" y="0"/>
                  </a:lnTo>
                  <a:lnTo>
                    <a:pt x="2935973" y="774"/>
                  </a:lnTo>
                  <a:cubicBezTo>
                    <a:pt x="2972863" y="68681"/>
                    <a:pt x="3004971" y="139561"/>
                    <a:pt x="3031848" y="212964"/>
                  </a:cubicBezTo>
                  <a:lnTo>
                    <a:pt x="3062546" y="321190"/>
                  </a:lnTo>
                  <a:lnTo>
                    <a:pt x="0" y="321190"/>
                  </a:lnTo>
                  <a:lnTo>
                    <a:pt x="30698" y="212964"/>
                  </a:lnTo>
                  <a:cubicBezTo>
                    <a:pt x="57575" y="139561"/>
                    <a:pt x="89684" y="68681"/>
                    <a:pt x="126573" y="7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0000">
                  <a:schemeClr val="accent1">
                    <a:lumMod val="97000"/>
                    <a:lumOff val="300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 rot="10800000">
              <a:off x="8673887" y="355002"/>
              <a:ext cx="2845637" cy="1102632"/>
            </a:xfrm>
            <a:custGeom>
              <a:avLst/>
              <a:gdLst>
                <a:gd name="connsiteX0" fmla="*/ 16646 w 2845637"/>
                <a:gd name="connsiteY0" fmla="*/ 263535 h 1102632"/>
                <a:gd name="connsiteX1" fmla="*/ 659 w 2845637"/>
                <a:gd name="connsiteY1" fmla="*/ 263535 h 1102632"/>
                <a:gd name="connsiteX2" fmla="*/ 183 w 2845637"/>
                <a:gd name="connsiteY2" fmla="*/ 262761 h 1102632"/>
                <a:gd name="connsiteX3" fmla="*/ 0 w 2845637"/>
                <a:gd name="connsiteY3" fmla="*/ 262398 h 1102632"/>
                <a:gd name="connsiteX4" fmla="*/ 16098 w 2845637"/>
                <a:gd name="connsiteY4" fmla="*/ 262398 h 1102632"/>
                <a:gd name="connsiteX5" fmla="*/ 2844979 w 2845637"/>
                <a:gd name="connsiteY5" fmla="*/ 263535 h 1102632"/>
                <a:gd name="connsiteX6" fmla="*/ 2828989 w 2845637"/>
                <a:gd name="connsiteY6" fmla="*/ 263535 h 1102632"/>
                <a:gd name="connsiteX7" fmla="*/ 2829537 w 2845637"/>
                <a:gd name="connsiteY7" fmla="*/ 262398 h 1102632"/>
                <a:gd name="connsiteX8" fmla="*/ 2845637 w 2845637"/>
                <a:gd name="connsiteY8" fmla="*/ 262398 h 1102632"/>
                <a:gd name="connsiteX9" fmla="*/ 2845455 w 2845637"/>
                <a:gd name="connsiteY9" fmla="*/ 262761 h 1102632"/>
                <a:gd name="connsiteX10" fmla="*/ 1422818 w 2845637"/>
                <a:gd name="connsiteY10" fmla="*/ 1102632 h 1102632"/>
                <a:gd name="connsiteX11" fmla="*/ 18118 w 2845637"/>
                <a:gd name="connsiteY11" fmla="*/ 266590 h 1102632"/>
                <a:gd name="connsiteX12" fmla="*/ 16646 w 2845637"/>
                <a:gd name="connsiteY12" fmla="*/ 263535 h 1102632"/>
                <a:gd name="connsiteX13" fmla="*/ 198260 w 2845637"/>
                <a:gd name="connsiteY13" fmla="*/ 263535 h 1102632"/>
                <a:gd name="connsiteX14" fmla="*/ 376534 w 2845637"/>
                <a:gd name="connsiteY14" fmla="*/ 0 h 1102632"/>
                <a:gd name="connsiteX15" fmla="*/ 554807 w 2845637"/>
                <a:gd name="connsiteY15" fmla="*/ 263535 h 1102632"/>
                <a:gd name="connsiteX16" fmla="*/ 2828989 w 2845637"/>
                <a:gd name="connsiteY16" fmla="*/ 263535 h 1102632"/>
                <a:gd name="connsiteX17" fmla="*/ 2827518 w 2845637"/>
                <a:gd name="connsiteY17" fmla="*/ 266590 h 1102632"/>
                <a:gd name="connsiteX18" fmla="*/ 1422818 w 2845637"/>
                <a:gd name="connsiteY18" fmla="*/ 1102632 h 11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45637" h="1102632">
                  <a:moveTo>
                    <a:pt x="16646" y="263535"/>
                  </a:moveTo>
                  <a:lnTo>
                    <a:pt x="659" y="263535"/>
                  </a:lnTo>
                  <a:lnTo>
                    <a:pt x="183" y="262761"/>
                  </a:lnTo>
                  <a:lnTo>
                    <a:pt x="0" y="262398"/>
                  </a:lnTo>
                  <a:lnTo>
                    <a:pt x="16098" y="262398"/>
                  </a:lnTo>
                  <a:close/>
                  <a:moveTo>
                    <a:pt x="2844979" y="263535"/>
                  </a:moveTo>
                  <a:lnTo>
                    <a:pt x="2828989" y="263535"/>
                  </a:lnTo>
                  <a:lnTo>
                    <a:pt x="2829537" y="262398"/>
                  </a:lnTo>
                  <a:lnTo>
                    <a:pt x="2845637" y="262398"/>
                  </a:lnTo>
                  <a:lnTo>
                    <a:pt x="2845455" y="262761"/>
                  </a:lnTo>
                  <a:close/>
                  <a:moveTo>
                    <a:pt x="1422818" y="1102632"/>
                  </a:moveTo>
                  <a:cubicBezTo>
                    <a:pt x="816250" y="1102632"/>
                    <a:pt x="288639" y="764574"/>
                    <a:pt x="18118" y="266590"/>
                  </a:cubicBezTo>
                  <a:lnTo>
                    <a:pt x="16646" y="263535"/>
                  </a:lnTo>
                  <a:lnTo>
                    <a:pt x="198260" y="263535"/>
                  </a:lnTo>
                  <a:lnTo>
                    <a:pt x="376534" y="0"/>
                  </a:lnTo>
                  <a:lnTo>
                    <a:pt x="554807" y="263535"/>
                  </a:lnTo>
                  <a:lnTo>
                    <a:pt x="2828989" y="263535"/>
                  </a:lnTo>
                  <a:lnTo>
                    <a:pt x="2827518" y="266590"/>
                  </a:lnTo>
                  <a:cubicBezTo>
                    <a:pt x="2556997" y="764574"/>
                    <a:pt x="2029386" y="1102632"/>
                    <a:pt x="1422818" y="11026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99000">
                  <a:schemeClr val="tx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88900" dist="38100" dir="48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8499195" y="342038"/>
              <a:ext cx="3195021" cy="3195021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66" name="TextBox 11665"/>
            <p:cNvSpPr txBox="1"/>
            <p:nvPr/>
          </p:nvSpPr>
          <p:spPr>
            <a:xfrm>
              <a:off x="8681895" y="1527185"/>
              <a:ext cx="2829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 smtClean="0"/>
                <a:t>이곳에 내용을 입력하세요</a:t>
              </a:r>
              <a:endParaRPr lang="ko-KR" altLang="en-US" dirty="0"/>
            </a:p>
          </p:txBody>
        </p:sp>
        <p:sp>
          <p:nvSpPr>
            <p:cNvPr id="11667" name="TextBox 11666"/>
            <p:cNvSpPr txBox="1"/>
            <p:nvPr/>
          </p:nvSpPr>
          <p:spPr>
            <a:xfrm>
              <a:off x="9619652" y="68937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텍스트</a:t>
              </a:r>
              <a:endParaRPr lang="ko-KR" altLang="en-US" sz="2000" b="1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482" name="그룹 4481"/>
            <p:cNvGrpSpPr/>
            <p:nvPr/>
          </p:nvGrpSpPr>
          <p:grpSpPr>
            <a:xfrm>
              <a:off x="10573759" y="2550617"/>
              <a:ext cx="521386" cy="660710"/>
              <a:chOff x="9385445" y="1419019"/>
              <a:chExt cx="2379785" cy="3015708"/>
            </a:xfrm>
          </p:grpSpPr>
          <p:sp>
            <p:nvSpPr>
              <p:cNvPr id="4483" name="톱니 모양의 오른쪽 화살표 4482"/>
              <p:cNvSpPr/>
              <p:nvPr/>
            </p:nvSpPr>
            <p:spPr>
              <a:xfrm rot="17100000">
                <a:off x="9353206" y="3296121"/>
                <a:ext cx="1688124" cy="589087"/>
              </a:xfrm>
              <a:prstGeom prst="notchedRightArrow">
                <a:avLst>
                  <a:gd name="adj1" fmla="val 100000"/>
                  <a:gd name="adj2" fmla="val 39041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84" name="톱니 모양의 오른쪽 화살표 4483"/>
              <p:cNvSpPr/>
              <p:nvPr/>
            </p:nvSpPr>
            <p:spPr>
              <a:xfrm rot="15300000">
                <a:off x="10109345" y="3296121"/>
                <a:ext cx="1688124" cy="589087"/>
              </a:xfrm>
              <a:prstGeom prst="notchedRightArrow">
                <a:avLst>
                  <a:gd name="adj1" fmla="val 100000"/>
                  <a:gd name="adj2" fmla="val 39041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85" name="포인트가 32개인 별 4484"/>
              <p:cNvSpPr/>
              <p:nvPr/>
            </p:nvSpPr>
            <p:spPr>
              <a:xfrm>
                <a:off x="9385445" y="1419019"/>
                <a:ext cx="2379785" cy="2379785"/>
              </a:xfrm>
              <a:prstGeom prst="star32">
                <a:avLst>
                  <a:gd name="adj" fmla="val 4620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498" name="그룹 4497"/>
          <p:cNvGrpSpPr/>
          <p:nvPr/>
        </p:nvGrpSpPr>
        <p:grpSpPr>
          <a:xfrm>
            <a:off x="9433554" y="964587"/>
            <a:ext cx="2355242" cy="2371103"/>
            <a:chOff x="8499195" y="355001"/>
            <a:chExt cx="3195021" cy="3216538"/>
          </a:xfrm>
          <a:effectLst>
            <a:outerShdw blurRad="406400" dist="2032000" dir="5400000" sx="90000" sy="-19000" rotWithShape="0">
              <a:schemeClr val="tx1">
                <a:alpha val="15000"/>
              </a:schemeClr>
            </a:outerShdw>
          </a:effectLst>
        </p:grpSpPr>
        <p:sp>
          <p:nvSpPr>
            <p:cNvPr id="4499" name="타원 4498"/>
            <p:cNvSpPr/>
            <p:nvPr/>
          </p:nvSpPr>
          <p:spPr>
            <a:xfrm>
              <a:off x="8499195" y="376518"/>
              <a:ext cx="3195021" cy="3195021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00" name="자유형 4499"/>
            <p:cNvSpPr/>
            <p:nvPr/>
          </p:nvSpPr>
          <p:spPr>
            <a:xfrm>
              <a:off x="8565432" y="1184478"/>
              <a:ext cx="3062546" cy="321190"/>
            </a:xfrm>
            <a:custGeom>
              <a:avLst/>
              <a:gdLst>
                <a:gd name="connsiteX0" fmla="*/ 127043 w 3062546"/>
                <a:gd name="connsiteY0" fmla="*/ 0 h 321190"/>
                <a:gd name="connsiteX1" fmla="*/ 2935503 w 3062546"/>
                <a:gd name="connsiteY1" fmla="*/ 0 h 321190"/>
                <a:gd name="connsiteX2" fmla="*/ 2935973 w 3062546"/>
                <a:gd name="connsiteY2" fmla="*/ 774 h 321190"/>
                <a:gd name="connsiteX3" fmla="*/ 3031848 w 3062546"/>
                <a:gd name="connsiteY3" fmla="*/ 212964 h 321190"/>
                <a:gd name="connsiteX4" fmla="*/ 3062546 w 3062546"/>
                <a:gd name="connsiteY4" fmla="*/ 321190 h 321190"/>
                <a:gd name="connsiteX5" fmla="*/ 0 w 3062546"/>
                <a:gd name="connsiteY5" fmla="*/ 321190 h 321190"/>
                <a:gd name="connsiteX6" fmla="*/ 30698 w 3062546"/>
                <a:gd name="connsiteY6" fmla="*/ 212964 h 321190"/>
                <a:gd name="connsiteX7" fmla="*/ 126573 w 3062546"/>
                <a:gd name="connsiteY7" fmla="*/ 774 h 32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2546" h="321190">
                  <a:moveTo>
                    <a:pt x="127043" y="0"/>
                  </a:moveTo>
                  <a:lnTo>
                    <a:pt x="2935503" y="0"/>
                  </a:lnTo>
                  <a:lnTo>
                    <a:pt x="2935973" y="774"/>
                  </a:lnTo>
                  <a:cubicBezTo>
                    <a:pt x="2972863" y="68681"/>
                    <a:pt x="3004971" y="139561"/>
                    <a:pt x="3031848" y="212964"/>
                  </a:cubicBezTo>
                  <a:lnTo>
                    <a:pt x="3062546" y="321190"/>
                  </a:lnTo>
                  <a:lnTo>
                    <a:pt x="0" y="321190"/>
                  </a:lnTo>
                  <a:lnTo>
                    <a:pt x="30698" y="212964"/>
                  </a:lnTo>
                  <a:cubicBezTo>
                    <a:pt x="57575" y="139561"/>
                    <a:pt x="89684" y="68681"/>
                    <a:pt x="126573" y="7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3000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01" name="자유형 4500"/>
            <p:cNvSpPr/>
            <p:nvPr/>
          </p:nvSpPr>
          <p:spPr>
            <a:xfrm rot="10800000">
              <a:off x="8673887" y="355002"/>
              <a:ext cx="2845637" cy="1102632"/>
            </a:xfrm>
            <a:custGeom>
              <a:avLst/>
              <a:gdLst>
                <a:gd name="connsiteX0" fmla="*/ 16646 w 2845637"/>
                <a:gd name="connsiteY0" fmla="*/ 263535 h 1102632"/>
                <a:gd name="connsiteX1" fmla="*/ 659 w 2845637"/>
                <a:gd name="connsiteY1" fmla="*/ 263535 h 1102632"/>
                <a:gd name="connsiteX2" fmla="*/ 183 w 2845637"/>
                <a:gd name="connsiteY2" fmla="*/ 262761 h 1102632"/>
                <a:gd name="connsiteX3" fmla="*/ 0 w 2845637"/>
                <a:gd name="connsiteY3" fmla="*/ 262398 h 1102632"/>
                <a:gd name="connsiteX4" fmla="*/ 16098 w 2845637"/>
                <a:gd name="connsiteY4" fmla="*/ 262398 h 1102632"/>
                <a:gd name="connsiteX5" fmla="*/ 2844979 w 2845637"/>
                <a:gd name="connsiteY5" fmla="*/ 263535 h 1102632"/>
                <a:gd name="connsiteX6" fmla="*/ 2828989 w 2845637"/>
                <a:gd name="connsiteY6" fmla="*/ 263535 h 1102632"/>
                <a:gd name="connsiteX7" fmla="*/ 2829537 w 2845637"/>
                <a:gd name="connsiteY7" fmla="*/ 262398 h 1102632"/>
                <a:gd name="connsiteX8" fmla="*/ 2845637 w 2845637"/>
                <a:gd name="connsiteY8" fmla="*/ 262398 h 1102632"/>
                <a:gd name="connsiteX9" fmla="*/ 2845455 w 2845637"/>
                <a:gd name="connsiteY9" fmla="*/ 262761 h 1102632"/>
                <a:gd name="connsiteX10" fmla="*/ 1422818 w 2845637"/>
                <a:gd name="connsiteY10" fmla="*/ 1102632 h 1102632"/>
                <a:gd name="connsiteX11" fmla="*/ 18118 w 2845637"/>
                <a:gd name="connsiteY11" fmla="*/ 266590 h 1102632"/>
                <a:gd name="connsiteX12" fmla="*/ 16646 w 2845637"/>
                <a:gd name="connsiteY12" fmla="*/ 263535 h 1102632"/>
                <a:gd name="connsiteX13" fmla="*/ 198260 w 2845637"/>
                <a:gd name="connsiteY13" fmla="*/ 263535 h 1102632"/>
                <a:gd name="connsiteX14" fmla="*/ 376534 w 2845637"/>
                <a:gd name="connsiteY14" fmla="*/ 0 h 1102632"/>
                <a:gd name="connsiteX15" fmla="*/ 554807 w 2845637"/>
                <a:gd name="connsiteY15" fmla="*/ 263535 h 1102632"/>
                <a:gd name="connsiteX16" fmla="*/ 2828989 w 2845637"/>
                <a:gd name="connsiteY16" fmla="*/ 263535 h 1102632"/>
                <a:gd name="connsiteX17" fmla="*/ 2827518 w 2845637"/>
                <a:gd name="connsiteY17" fmla="*/ 266590 h 1102632"/>
                <a:gd name="connsiteX18" fmla="*/ 1422818 w 2845637"/>
                <a:gd name="connsiteY18" fmla="*/ 1102632 h 11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45637" h="1102632">
                  <a:moveTo>
                    <a:pt x="16646" y="263535"/>
                  </a:moveTo>
                  <a:lnTo>
                    <a:pt x="659" y="263535"/>
                  </a:lnTo>
                  <a:lnTo>
                    <a:pt x="183" y="262761"/>
                  </a:lnTo>
                  <a:lnTo>
                    <a:pt x="0" y="262398"/>
                  </a:lnTo>
                  <a:lnTo>
                    <a:pt x="16098" y="262398"/>
                  </a:lnTo>
                  <a:close/>
                  <a:moveTo>
                    <a:pt x="2844979" y="263535"/>
                  </a:moveTo>
                  <a:lnTo>
                    <a:pt x="2828989" y="263535"/>
                  </a:lnTo>
                  <a:lnTo>
                    <a:pt x="2829537" y="262398"/>
                  </a:lnTo>
                  <a:lnTo>
                    <a:pt x="2845637" y="262398"/>
                  </a:lnTo>
                  <a:lnTo>
                    <a:pt x="2845455" y="262761"/>
                  </a:lnTo>
                  <a:close/>
                  <a:moveTo>
                    <a:pt x="1422818" y="1102632"/>
                  </a:moveTo>
                  <a:cubicBezTo>
                    <a:pt x="816250" y="1102632"/>
                    <a:pt x="288639" y="764574"/>
                    <a:pt x="18118" y="266590"/>
                  </a:cubicBezTo>
                  <a:lnTo>
                    <a:pt x="16646" y="263535"/>
                  </a:lnTo>
                  <a:lnTo>
                    <a:pt x="198260" y="263535"/>
                  </a:lnTo>
                  <a:lnTo>
                    <a:pt x="376534" y="0"/>
                  </a:lnTo>
                  <a:lnTo>
                    <a:pt x="554807" y="263535"/>
                  </a:lnTo>
                  <a:lnTo>
                    <a:pt x="2828989" y="263535"/>
                  </a:lnTo>
                  <a:lnTo>
                    <a:pt x="2827518" y="266590"/>
                  </a:lnTo>
                  <a:cubicBezTo>
                    <a:pt x="2556997" y="764574"/>
                    <a:pt x="2029386" y="1102632"/>
                    <a:pt x="1422818" y="110263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99000">
                  <a:schemeClr val="tx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88900" dist="38100" dir="48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02" name="타원 4501"/>
            <p:cNvSpPr/>
            <p:nvPr/>
          </p:nvSpPr>
          <p:spPr>
            <a:xfrm>
              <a:off x="8499195" y="355001"/>
              <a:ext cx="3195021" cy="3195021"/>
            </a:xfrm>
            <a:prstGeom prst="ellipse">
              <a:avLst/>
            </a:prstGeom>
            <a:solidFill>
              <a:schemeClr val="tx1">
                <a:alpha val="3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4503" name="TextBox 4502"/>
            <p:cNvSpPr txBox="1"/>
            <p:nvPr/>
          </p:nvSpPr>
          <p:spPr>
            <a:xfrm>
              <a:off x="8677892" y="1527184"/>
              <a:ext cx="2837629" cy="70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이곳에 내용을 입력하세요</a:t>
              </a:r>
              <a:endParaRPr lang="ko-KR" altLang="en-US" sz="1400" dirty="0"/>
            </a:p>
          </p:txBody>
        </p:sp>
        <p:sp>
          <p:nvSpPr>
            <p:cNvPr id="4504" name="TextBox 4503"/>
            <p:cNvSpPr txBox="1"/>
            <p:nvPr/>
          </p:nvSpPr>
          <p:spPr>
            <a:xfrm>
              <a:off x="9305188" y="616407"/>
              <a:ext cx="1590678" cy="62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텍스트</a:t>
              </a:r>
              <a:endParaRPr lang="ko-KR" alt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8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6390290" y="1439613"/>
            <a:ext cx="5102395" cy="1605873"/>
          </a:xfrm>
          <a:prstGeom prst="roundRect">
            <a:avLst>
              <a:gd name="adj" fmla="val 4592"/>
            </a:avLst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416020" y="891039"/>
            <a:ext cx="5076666" cy="458124"/>
          </a:xfrm>
          <a:prstGeom prst="roundRect">
            <a:avLst>
              <a:gd name="adj" fmla="val 10858"/>
            </a:avLst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학습내용</a:t>
            </a:r>
            <a:endParaRPr lang="ko-KR" altLang="en-US" sz="20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637" y="1601987"/>
            <a:ext cx="3908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이곳에 학습 </a:t>
            </a:r>
            <a:r>
              <a:rPr lang="ko-KR" altLang="en-US" sz="1400" dirty="0" smtClean="0"/>
              <a:t>내용을 </a:t>
            </a:r>
            <a:r>
              <a:rPr lang="ko-KR" altLang="en-US" sz="1400" dirty="0"/>
              <a:t>입력해주세요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이곳에 학습 </a:t>
            </a:r>
            <a:r>
              <a:rPr lang="ko-KR" altLang="en-US" sz="1400" dirty="0" smtClean="0"/>
              <a:t>내용을 </a:t>
            </a:r>
            <a:r>
              <a:rPr lang="ko-KR" altLang="en-US" sz="1400" dirty="0"/>
              <a:t>입력해주세요</a:t>
            </a:r>
            <a:endParaRPr lang="en-US" altLang="ko-KR" sz="1400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390290" y="4063767"/>
            <a:ext cx="5102395" cy="1733331"/>
          </a:xfrm>
          <a:prstGeom prst="roundRect">
            <a:avLst>
              <a:gd name="adj" fmla="val 4592"/>
            </a:avLst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16020" y="3515193"/>
            <a:ext cx="5076666" cy="458124"/>
          </a:xfrm>
          <a:prstGeom prst="roundRect">
            <a:avLst>
              <a:gd name="adj" fmla="val 10858"/>
            </a:avLst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tx1"/>
            </a:bgClr>
          </a:patt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학습목표</a:t>
            </a:r>
            <a:endParaRPr lang="ko-KR" altLang="en-US" sz="2000" b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637" y="4226141"/>
            <a:ext cx="3908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이곳에 학습 </a:t>
            </a:r>
            <a:r>
              <a:rPr lang="ko-KR" altLang="en-US" sz="1400" dirty="0" smtClean="0"/>
              <a:t>목표를 </a:t>
            </a:r>
            <a:r>
              <a:rPr lang="ko-KR" altLang="en-US" sz="1400" dirty="0"/>
              <a:t>입력해주세요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이곳에 학습 </a:t>
            </a:r>
            <a:r>
              <a:rPr lang="ko-KR" altLang="en-US" sz="1400" dirty="0" smtClean="0"/>
              <a:t>목표를 </a:t>
            </a:r>
            <a:r>
              <a:rPr lang="ko-KR" altLang="en-US" sz="1400" dirty="0"/>
              <a:t>입력해주세요</a:t>
            </a:r>
            <a:endParaRPr lang="en-US" altLang="ko-KR" sz="14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1255608" y="211792"/>
            <a:ext cx="777982" cy="789800"/>
            <a:chOff x="7284111" y="1216316"/>
            <a:chExt cx="1969774" cy="19996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자유형 24"/>
            <p:cNvSpPr>
              <a:spLocks/>
            </p:cNvSpPr>
            <p:nvPr/>
          </p:nvSpPr>
          <p:spPr bwMode="auto">
            <a:xfrm>
              <a:off x="7284111" y="1216316"/>
              <a:ext cx="1969774" cy="1999696"/>
            </a:xfrm>
            <a:custGeom>
              <a:avLst/>
              <a:gdLst>
                <a:gd name="connsiteX0" fmla="*/ 1268576 w 1881188"/>
                <a:gd name="connsiteY0" fmla="*/ 0 h 1909763"/>
                <a:gd name="connsiteX1" fmla="*/ 1279152 w 1881188"/>
                <a:gd name="connsiteY1" fmla="*/ 529 h 1909763"/>
                <a:gd name="connsiteX2" fmla="*/ 1288669 w 1881188"/>
                <a:gd name="connsiteY2" fmla="*/ 3176 h 1909763"/>
                <a:gd name="connsiteX3" fmla="*/ 1297130 w 1881188"/>
                <a:gd name="connsiteY3" fmla="*/ 8469 h 1909763"/>
                <a:gd name="connsiteX4" fmla="*/ 1304532 w 1881188"/>
                <a:gd name="connsiteY4" fmla="*/ 15351 h 1909763"/>
                <a:gd name="connsiteX5" fmla="*/ 1309820 w 1881188"/>
                <a:gd name="connsiteY5" fmla="*/ 24349 h 1909763"/>
                <a:gd name="connsiteX6" fmla="*/ 1311935 w 1881188"/>
                <a:gd name="connsiteY6" fmla="*/ 34406 h 1909763"/>
                <a:gd name="connsiteX7" fmla="*/ 1316661 w 1881188"/>
                <a:gd name="connsiteY7" fmla="*/ 75721 h 1909763"/>
                <a:gd name="connsiteX8" fmla="*/ 1851555 w 1881188"/>
                <a:gd name="connsiteY8" fmla="*/ 111125 h 1909763"/>
                <a:gd name="connsiteX9" fmla="*/ 1861080 w 1881188"/>
                <a:gd name="connsiteY9" fmla="*/ 113771 h 1909763"/>
                <a:gd name="connsiteX10" fmla="*/ 1870605 w 1881188"/>
                <a:gd name="connsiteY10" fmla="*/ 119062 h 1909763"/>
                <a:gd name="connsiteX11" fmla="*/ 1876955 w 1881188"/>
                <a:gd name="connsiteY11" fmla="*/ 126471 h 1909763"/>
                <a:gd name="connsiteX12" fmla="*/ 1880659 w 1881188"/>
                <a:gd name="connsiteY12" fmla="*/ 135467 h 1909763"/>
                <a:gd name="connsiteX13" fmla="*/ 1881188 w 1881188"/>
                <a:gd name="connsiteY13" fmla="*/ 146050 h 1909763"/>
                <a:gd name="connsiteX14" fmla="*/ 1799167 w 1881188"/>
                <a:gd name="connsiteY14" fmla="*/ 1401234 h 1909763"/>
                <a:gd name="connsiteX15" fmla="*/ 1796522 w 1881188"/>
                <a:gd name="connsiteY15" fmla="*/ 1411288 h 1909763"/>
                <a:gd name="connsiteX16" fmla="*/ 1791230 w 1881188"/>
                <a:gd name="connsiteY16" fmla="*/ 1419754 h 1909763"/>
                <a:gd name="connsiteX17" fmla="*/ 1783292 w 1881188"/>
                <a:gd name="connsiteY17" fmla="*/ 1426634 h 1909763"/>
                <a:gd name="connsiteX18" fmla="*/ 1774297 w 1881188"/>
                <a:gd name="connsiteY18" fmla="*/ 1430338 h 1909763"/>
                <a:gd name="connsiteX19" fmla="*/ 1763713 w 1881188"/>
                <a:gd name="connsiteY19" fmla="*/ 1431925 h 1909763"/>
                <a:gd name="connsiteX20" fmla="*/ 1732100 w 1881188"/>
                <a:gd name="connsiteY20" fmla="*/ 1429815 h 1909763"/>
                <a:gd name="connsiteX21" fmla="*/ 1706213 w 1881188"/>
                <a:gd name="connsiteY21" fmla="*/ 1465075 h 1909763"/>
                <a:gd name="connsiteX22" fmla="*/ 1700783 w 1881188"/>
                <a:gd name="connsiteY22" fmla="*/ 1546732 h 1909763"/>
                <a:gd name="connsiteX23" fmla="*/ 1699196 w 1881188"/>
                <a:gd name="connsiteY23" fmla="*/ 1556264 h 1909763"/>
                <a:gd name="connsiteX24" fmla="*/ 1693907 w 1881188"/>
                <a:gd name="connsiteY24" fmla="*/ 1565267 h 1909763"/>
                <a:gd name="connsiteX25" fmla="*/ 1685973 w 1881188"/>
                <a:gd name="connsiteY25" fmla="*/ 1572152 h 1909763"/>
                <a:gd name="connsiteX26" fmla="*/ 1676982 w 1881188"/>
                <a:gd name="connsiteY26" fmla="*/ 1575859 h 1909763"/>
                <a:gd name="connsiteX27" fmla="*/ 1666403 w 1881188"/>
                <a:gd name="connsiteY27" fmla="*/ 1576388 h 1909763"/>
                <a:gd name="connsiteX28" fmla="*/ 1479532 w 1881188"/>
                <a:gd name="connsiteY28" fmla="*/ 1564100 h 1909763"/>
                <a:gd name="connsiteX29" fmla="*/ 1475853 w 1881188"/>
                <a:gd name="connsiteY29" fmla="*/ 1569993 h 1909763"/>
                <a:gd name="connsiteX30" fmla="*/ 1468450 w 1881188"/>
                <a:gd name="connsiteY30" fmla="*/ 1577404 h 1909763"/>
                <a:gd name="connsiteX31" fmla="*/ 1459990 w 1881188"/>
                <a:gd name="connsiteY31" fmla="*/ 1582168 h 1909763"/>
                <a:gd name="connsiteX32" fmla="*/ 1449943 w 1881188"/>
                <a:gd name="connsiteY32" fmla="*/ 1584814 h 1909763"/>
                <a:gd name="connsiteX33" fmla="*/ 1412797 w 1881188"/>
                <a:gd name="connsiteY33" fmla="*/ 1589050 h 1909763"/>
                <a:gd name="connsiteX34" fmla="*/ 1412876 w 1881188"/>
                <a:gd name="connsiteY34" fmla="*/ 1589537 h 1909763"/>
                <a:gd name="connsiteX35" fmla="*/ 1389115 w 1881188"/>
                <a:gd name="connsiteY35" fmla="*/ 1638181 h 1909763"/>
                <a:gd name="connsiteX36" fmla="*/ 1400175 w 1881188"/>
                <a:gd name="connsiteY36" fmla="*/ 1735138 h 1909763"/>
                <a:gd name="connsiteX37" fmla="*/ 1400175 w 1881188"/>
                <a:gd name="connsiteY37" fmla="*/ 1745192 h 1909763"/>
                <a:gd name="connsiteX38" fmla="*/ 1397001 w 1881188"/>
                <a:gd name="connsiteY38" fmla="*/ 1755246 h 1909763"/>
                <a:gd name="connsiteX39" fmla="*/ 1391712 w 1881188"/>
                <a:gd name="connsiteY39" fmla="*/ 1764242 h 1909763"/>
                <a:gd name="connsiteX40" fmla="*/ 1384835 w 1881188"/>
                <a:gd name="connsiteY40" fmla="*/ 1770592 h 1909763"/>
                <a:gd name="connsiteX41" fmla="*/ 1376372 w 1881188"/>
                <a:gd name="connsiteY41" fmla="*/ 1775884 h 1909763"/>
                <a:gd name="connsiteX42" fmla="*/ 1365792 w 1881188"/>
                <a:gd name="connsiteY42" fmla="*/ 1778530 h 1909763"/>
                <a:gd name="connsiteX43" fmla="*/ 215290 w 1881188"/>
                <a:gd name="connsiteY43" fmla="*/ 1909763 h 1909763"/>
                <a:gd name="connsiteX44" fmla="*/ 204710 w 1881188"/>
                <a:gd name="connsiteY44" fmla="*/ 1909763 h 1909763"/>
                <a:gd name="connsiteX45" fmla="*/ 204237 w 1881188"/>
                <a:gd name="connsiteY45" fmla="*/ 1909639 h 1909763"/>
                <a:gd name="connsiteX46" fmla="*/ 201851 w 1881188"/>
                <a:gd name="connsiteY46" fmla="*/ 1909763 h 1909763"/>
                <a:gd name="connsiteX47" fmla="*/ 191184 w 1881188"/>
                <a:gd name="connsiteY47" fmla="*/ 1907117 h 1909763"/>
                <a:gd name="connsiteX48" fmla="*/ 182651 w 1881188"/>
                <a:gd name="connsiteY48" fmla="*/ 1901296 h 1909763"/>
                <a:gd name="connsiteX49" fmla="*/ 176250 w 1881188"/>
                <a:gd name="connsiteY49" fmla="*/ 1893888 h 1909763"/>
                <a:gd name="connsiteX50" fmla="*/ 171984 w 1881188"/>
                <a:gd name="connsiteY50" fmla="*/ 1884363 h 1909763"/>
                <a:gd name="connsiteX51" fmla="*/ 171492 w 1881188"/>
                <a:gd name="connsiteY51" fmla="*/ 1875090 h 1909763"/>
                <a:gd name="connsiteX52" fmla="*/ 171450 w 1881188"/>
                <a:gd name="connsiteY52" fmla="*/ 1874841 h 1909763"/>
                <a:gd name="connsiteX53" fmla="*/ 162995 w 1881188"/>
                <a:gd name="connsiteY53" fmla="*/ 1800830 h 1909763"/>
                <a:gd name="connsiteX54" fmla="*/ 162576 w 1881188"/>
                <a:gd name="connsiteY54" fmla="*/ 1799156 h 1909763"/>
                <a:gd name="connsiteX55" fmla="*/ 1588 w 1881188"/>
                <a:gd name="connsiteY55" fmla="*/ 394816 h 1909763"/>
                <a:gd name="connsiteX56" fmla="*/ 1815 w 1881188"/>
                <a:gd name="connsiteY56" fmla="*/ 390063 h 1909763"/>
                <a:gd name="connsiteX57" fmla="*/ 529 w 1881188"/>
                <a:gd name="connsiteY57" fmla="*/ 378812 h 1909763"/>
                <a:gd name="connsiteX58" fmla="*/ 136 w 1881188"/>
                <a:gd name="connsiteY58" fmla="*/ 370544 h 1909763"/>
                <a:gd name="connsiteX59" fmla="*/ 0 w 1881188"/>
                <a:gd name="connsiteY59" fmla="*/ 369358 h 1909763"/>
                <a:gd name="connsiteX60" fmla="*/ 0 w 1881188"/>
                <a:gd name="connsiteY60" fmla="*/ 367703 h 1909763"/>
                <a:gd name="connsiteX61" fmla="*/ 0 w 1881188"/>
                <a:gd name="connsiteY61" fmla="*/ 358775 h 1909763"/>
                <a:gd name="connsiteX62" fmla="*/ 2645 w 1881188"/>
                <a:gd name="connsiteY62" fmla="*/ 349250 h 1909763"/>
                <a:gd name="connsiteX63" fmla="*/ 2960 w 1881188"/>
                <a:gd name="connsiteY63" fmla="*/ 348683 h 1909763"/>
                <a:gd name="connsiteX64" fmla="*/ 4234 w 1881188"/>
                <a:gd name="connsiteY64" fmla="*/ 339136 h 1909763"/>
                <a:gd name="connsiteX65" fmla="*/ 8996 w 1881188"/>
                <a:gd name="connsiteY65" fmla="*/ 323266 h 1909763"/>
                <a:gd name="connsiteX66" fmla="*/ 14288 w 1881188"/>
                <a:gd name="connsiteY66" fmla="*/ 305809 h 1909763"/>
                <a:gd name="connsiteX67" fmla="*/ 20638 w 1881188"/>
                <a:gd name="connsiteY67" fmla="*/ 288352 h 1909763"/>
                <a:gd name="connsiteX68" fmla="*/ 28046 w 1881188"/>
                <a:gd name="connsiteY68" fmla="*/ 271953 h 1909763"/>
                <a:gd name="connsiteX69" fmla="*/ 49213 w 1881188"/>
                <a:gd name="connsiteY69" fmla="*/ 224342 h 1909763"/>
                <a:gd name="connsiteX70" fmla="*/ 54504 w 1881188"/>
                <a:gd name="connsiteY70" fmla="*/ 214820 h 1909763"/>
                <a:gd name="connsiteX71" fmla="*/ 59796 w 1881188"/>
                <a:gd name="connsiteY71" fmla="*/ 203711 h 1909763"/>
                <a:gd name="connsiteX72" fmla="*/ 65617 w 1881188"/>
                <a:gd name="connsiteY72" fmla="*/ 193131 h 1909763"/>
                <a:gd name="connsiteX73" fmla="*/ 71438 w 1881188"/>
                <a:gd name="connsiteY73" fmla="*/ 182021 h 1909763"/>
                <a:gd name="connsiteX74" fmla="*/ 77259 w 1881188"/>
                <a:gd name="connsiteY74" fmla="*/ 172499 h 1909763"/>
                <a:gd name="connsiteX75" fmla="*/ 83079 w 1881188"/>
                <a:gd name="connsiteY75" fmla="*/ 162977 h 1909763"/>
                <a:gd name="connsiteX76" fmla="*/ 85280 w 1881188"/>
                <a:gd name="connsiteY76" fmla="*/ 159977 h 1909763"/>
                <a:gd name="connsiteX77" fmla="*/ 86782 w 1881188"/>
                <a:gd name="connsiteY77" fmla="*/ 154564 h 1909763"/>
                <a:gd name="connsiteX78" fmla="*/ 92070 w 1881188"/>
                <a:gd name="connsiteY78" fmla="*/ 146095 h 1909763"/>
                <a:gd name="connsiteX79" fmla="*/ 98944 w 1881188"/>
                <a:gd name="connsiteY79" fmla="*/ 138684 h 1909763"/>
                <a:gd name="connsiteX80" fmla="*/ 108462 w 1881188"/>
                <a:gd name="connsiteY80" fmla="*/ 134450 h 1909763"/>
                <a:gd name="connsiteX81" fmla="*/ 118508 w 1881188"/>
                <a:gd name="connsiteY81" fmla="*/ 131803 h 19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81188" h="1909763">
                  <a:moveTo>
                    <a:pt x="1268576" y="0"/>
                  </a:moveTo>
                  <a:lnTo>
                    <a:pt x="1279152" y="529"/>
                  </a:lnTo>
                  <a:lnTo>
                    <a:pt x="1288669" y="3176"/>
                  </a:lnTo>
                  <a:lnTo>
                    <a:pt x="1297130" y="8469"/>
                  </a:lnTo>
                  <a:lnTo>
                    <a:pt x="1304532" y="15351"/>
                  </a:lnTo>
                  <a:lnTo>
                    <a:pt x="1309820" y="24349"/>
                  </a:lnTo>
                  <a:lnTo>
                    <a:pt x="1311935" y="34406"/>
                  </a:lnTo>
                  <a:lnTo>
                    <a:pt x="1316661" y="75721"/>
                  </a:lnTo>
                  <a:lnTo>
                    <a:pt x="1851555" y="111125"/>
                  </a:lnTo>
                  <a:lnTo>
                    <a:pt x="1861080" y="113771"/>
                  </a:lnTo>
                  <a:lnTo>
                    <a:pt x="1870605" y="119062"/>
                  </a:lnTo>
                  <a:lnTo>
                    <a:pt x="1876955" y="126471"/>
                  </a:lnTo>
                  <a:lnTo>
                    <a:pt x="1880659" y="135467"/>
                  </a:lnTo>
                  <a:lnTo>
                    <a:pt x="1881188" y="146050"/>
                  </a:lnTo>
                  <a:lnTo>
                    <a:pt x="1799167" y="1401234"/>
                  </a:lnTo>
                  <a:lnTo>
                    <a:pt x="1796522" y="1411288"/>
                  </a:lnTo>
                  <a:lnTo>
                    <a:pt x="1791230" y="1419754"/>
                  </a:lnTo>
                  <a:lnTo>
                    <a:pt x="1783292" y="1426634"/>
                  </a:lnTo>
                  <a:lnTo>
                    <a:pt x="1774297" y="1430338"/>
                  </a:lnTo>
                  <a:lnTo>
                    <a:pt x="1763713" y="1431925"/>
                  </a:lnTo>
                  <a:lnTo>
                    <a:pt x="1732100" y="1429815"/>
                  </a:lnTo>
                  <a:lnTo>
                    <a:pt x="1706213" y="1465075"/>
                  </a:lnTo>
                  <a:lnTo>
                    <a:pt x="1700783" y="1546732"/>
                  </a:lnTo>
                  <a:lnTo>
                    <a:pt x="1699196" y="1556264"/>
                  </a:lnTo>
                  <a:lnTo>
                    <a:pt x="1693907" y="1565267"/>
                  </a:lnTo>
                  <a:lnTo>
                    <a:pt x="1685973" y="1572152"/>
                  </a:lnTo>
                  <a:lnTo>
                    <a:pt x="1676982" y="1575859"/>
                  </a:lnTo>
                  <a:lnTo>
                    <a:pt x="1666403" y="1576388"/>
                  </a:lnTo>
                  <a:lnTo>
                    <a:pt x="1479532" y="1564100"/>
                  </a:lnTo>
                  <a:lnTo>
                    <a:pt x="1475853" y="1569993"/>
                  </a:lnTo>
                  <a:lnTo>
                    <a:pt x="1468450" y="1577404"/>
                  </a:lnTo>
                  <a:lnTo>
                    <a:pt x="1459990" y="1582168"/>
                  </a:lnTo>
                  <a:lnTo>
                    <a:pt x="1449943" y="1584814"/>
                  </a:lnTo>
                  <a:lnTo>
                    <a:pt x="1412797" y="1589050"/>
                  </a:lnTo>
                  <a:lnTo>
                    <a:pt x="1412876" y="1589537"/>
                  </a:lnTo>
                  <a:lnTo>
                    <a:pt x="1389115" y="1638181"/>
                  </a:lnTo>
                  <a:lnTo>
                    <a:pt x="1400175" y="1735138"/>
                  </a:lnTo>
                  <a:lnTo>
                    <a:pt x="1400175" y="1745192"/>
                  </a:lnTo>
                  <a:lnTo>
                    <a:pt x="1397001" y="1755246"/>
                  </a:lnTo>
                  <a:lnTo>
                    <a:pt x="1391712" y="1764242"/>
                  </a:lnTo>
                  <a:lnTo>
                    <a:pt x="1384835" y="1770592"/>
                  </a:lnTo>
                  <a:lnTo>
                    <a:pt x="1376372" y="1775884"/>
                  </a:lnTo>
                  <a:lnTo>
                    <a:pt x="1365792" y="1778530"/>
                  </a:lnTo>
                  <a:lnTo>
                    <a:pt x="215290" y="1909763"/>
                  </a:lnTo>
                  <a:lnTo>
                    <a:pt x="204710" y="1909763"/>
                  </a:lnTo>
                  <a:lnTo>
                    <a:pt x="204237" y="1909639"/>
                  </a:lnTo>
                  <a:lnTo>
                    <a:pt x="201851" y="1909763"/>
                  </a:lnTo>
                  <a:lnTo>
                    <a:pt x="191184" y="1907117"/>
                  </a:lnTo>
                  <a:lnTo>
                    <a:pt x="182651" y="1901296"/>
                  </a:lnTo>
                  <a:lnTo>
                    <a:pt x="176250" y="1893888"/>
                  </a:lnTo>
                  <a:lnTo>
                    <a:pt x="171984" y="1884363"/>
                  </a:lnTo>
                  <a:lnTo>
                    <a:pt x="171492" y="1875090"/>
                  </a:lnTo>
                  <a:lnTo>
                    <a:pt x="171450" y="1874841"/>
                  </a:lnTo>
                  <a:lnTo>
                    <a:pt x="162995" y="1800830"/>
                  </a:lnTo>
                  <a:lnTo>
                    <a:pt x="162576" y="1799156"/>
                  </a:lnTo>
                  <a:lnTo>
                    <a:pt x="1588" y="394816"/>
                  </a:lnTo>
                  <a:lnTo>
                    <a:pt x="1815" y="390063"/>
                  </a:lnTo>
                  <a:lnTo>
                    <a:pt x="529" y="378812"/>
                  </a:lnTo>
                  <a:lnTo>
                    <a:pt x="136" y="370544"/>
                  </a:lnTo>
                  <a:lnTo>
                    <a:pt x="0" y="369358"/>
                  </a:lnTo>
                  <a:lnTo>
                    <a:pt x="0" y="367703"/>
                  </a:lnTo>
                  <a:lnTo>
                    <a:pt x="0" y="358775"/>
                  </a:lnTo>
                  <a:lnTo>
                    <a:pt x="2645" y="349250"/>
                  </a:lnTo>
                  <a:lnTo>
                    <a:pt x="2960" y="348683"/>
                  </a:lnTo>
                  <a:lnTo>
                    <a:pt x="4234" y="339136"/>
                  </a:lnTo>
                  <a:lnTo>
                    <a:pt x="8996" y="323266"/>
                  </a:lnTo>
                  <a:lnTo>
                    <a:pt x="14288" y="305809"/>
                  </a:lnTo>
                  <a:lnTo>
                    <a:pt x="20638" y="288352"/>
                  </a:lnTo>
                  <a:lnTo>
                    <a:pt x="28046" y="271953"/>
                  </a:lnTo>
                  <a:lnTo>
                    <a:pt x="49213" y="224342"/>
                  </a:lnTo>
                  <a:lnTo>
                    <a:pt x="54504" y="214820"/>
                  </a:lnTo>
                  <a:lnTo>
                    <a:pt x="59796" y="203711"/>
                  </a:lnTo>
                  <a:lnTo>
                    <a:pt x="65617" y="193131"/>
                  </a:lnTo>
                  <a:lnTo>
                    <a:pt x="71438" y="182021"/>
                  </a:lnTo>
                  <a:lnTo>
                    <a:pt x="77259" y="172499"/>
                  </a:lnTo>
                  <a:lnTo>
                    <a:pt x="83079" y="162977"/>
                  </a:lnTo>
                  <a:lnTo>
                    <a:pt x="85280" y="159977"/>
                  </a:lnTo>
                  <a:lnTo>
                    <a:pt x="86782" y="154564"/>
                  </a:lnTo>
                  <a:lnTo>
                    <a:pt x="92070" y="146095"/>
                  </a:lnTo>
                  <a:lnTo>
                    <a:pt x="98944" y="138684"/>
                  </a:lnTo>
                  <a:lnTo>
                    <a:pt x="108462" y="134450"/>
                  </a:lnTo>
                  <a:lnTo>
                    <a:pt x="118508" y="131803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6" name="Freeform 89"/>
            <p:cNvSpPr>
              <a:spLocks/>
            </p:cNvSpPr>
            <p:nvPr/>
          </p:nvSpPr>
          <p:spPr bwMode="auto">
            <a:xfrm>
              <a:off x="7325573" y="1451790"/>
              <a:ext cx="1400175" cy="1716088"/>
            </a:xfrm>
            <a:custGeom>
              <a:avLst/>
              <a:gdLst>
                <a:gd name="T0" fmla="*/ 2240 w 2647"/>
                <a:gd name="T1" fmla="*/ 0 h 3243"/>
                <a:gd name="T2" fmla="*/ 2261 w 2647"/>
                <a:gd name="T3" fmla="*/ 2 h 3243"/>
                <a:gd name="T4" fmla="*/ 2278 w 2647"/>
                <a:gd name="T5" fmla="*/ 6 h 3243"/>
                <a:gd name="T6" fmla="*/ 2295 w 2647"/>
                <a:gd name="T7" fmla="*/ 16 h 3243"/>
                <a:gd name="T8" fmla="*/ 2307 w 2647"/>
                <a:gd name="T9" fmla="*/ 30 h 3243"/>
                <a:gd name="T10" fmla="*/ 2317 w 2647"/>
                <a:gd name="T11" fmla="*/ 47 h 3243"/>
                <a:gd name="T12" fmla="*/ 2322 w 2647"/>
                <a:gd name="T13" fmla="*/ 65 h 3243"/>
                <a:gd name="T14" fmla="*/ 2647 w 2647"/>
                <a:gd name="T15" fmla="*/ 2913 h 3243"/>
                <a:gd name="T16" fmla="*/ 2647 w 2647"/>
                <a:gd name="T17" fmla="*/ 2932 h 3243"/>
                <a:gd name="T18" fmla="*/ 2641 w 2647"/>
                <a:gd name="T19" fmla="*/ 2951 h 3243"/>
                <a:gd name="T20" fmla="*/ 2631 w 2647"/>
                <a:gd name="T21" fmla="*/ 2968 h 3243"/>
                <a:gd name="T22" fmla="*/ 2618 w 2647"/>
                <a:gd name="T23" fmla="*/ 2980 h 3243"/>
                <a:gd name="T24" fmla="*/ 2602 w 2647"/>
                <a:gd name="T25" fmla="*/ 2990 h 3243"/>
                <a:gd name="T26" fmla="*/ 2582 w 2647"/>
                <a:gd name="T27" fmla="*/ 2995 h 3243"/>
                <a:gd name="T28" fmla="*/ 407 w 2647"/>
                <a:gd name="T29" fmla="*/ 3243 h 3243"/>
                <a:gd name="T30" fmla="*/ 387 w 2647"/>
                <a:gd name="T31" fmla="*/ 3243 h 3243"/>
                <a:gd name="T32" fmla="*/ 368 w 2647"/>
                <a:gd name="T33" fmla="*/ 3238 h 3243"/>
                <a:gd name="T34" fmla="*/ 352 w 2647"/>
                <a:gd name="T35" fmla="*/ 3228 h 3243"/>
                <a:gd name="T36" fmla="*/ 340 w 2647"/>
                <a:gd name="T37" fmla="*/ 3215 h 3243"/>
                <a:gd name="T38" fmla="*/ 330 w 2647"/>
                <a:gd name="T39" fmla="*/ 3197 h 3243"/>
                <a:gd name="T40" fmla="*/ 325 w 2647"/>
                <a:gd name="T41" fmla="*/ 3179 h 3243"/>
                <a:gd name="T42" fmla="*/ 0 w 2647"/>
                <a:gd name="T43" fmla="*/ 332 h 3243"/>
                <a:gd name="T44" fmla="*/ 0 w 2647"/>
                <a:gd name="T45" fmla="*/ 312 h 3243"/>
                <a:gd name="T46" fmla="*/ 5 w 2647"/>
                <a:gd name="T47" fmla="*/ 294 h 3243"/>
                <a:gd name="T48" fmla="*/ 15 w 2647"/>
                <a:gd name="T49" fmla="*/ 276 h 3243"/>
                <a:gd name="T50" fmla="*/ 28 w 2647"/>
                <a:gd name="T51" fmla="*/ 264 h 3243"/>
                <a:gd name="T52" fmla="*/ 45 w 2647"/>
                <a:gd name="T53" fmla="*/ 254 h 3243"/>
                <a:gd name="T54" fmla="*/ 65 w 2647"/>
                <a:gd name="T55" fmla="*/ 249 h 3243"/>
                <a:gd name="T56" fmla="*/ 2240 w 2647"/>
                <a:gd name="T57" fmla="*/ 0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7" h="3243">
                  <a:moveTo>
                    <a:pt x="2240" y="0"/>
                  </a:moveTo>
                  <a:lnTo>
                    <a:pt x="2261" y="2"/>
                  </a:lnTo>
                  <a:lnTo>
                    <a:pt x="2278" y="6"/>
                  </a:lnTo>
                  <a:lnTo>
                    <a:pt x="2295" y="16"/>
                  </a:lnTo>
                  <a:lnTo>
                    <a:pt x="2307" y="30"/>
                  </a:lnTo>
                  <a:lnTo>
                    <a:pt x="2317" y="47"/>
                  </a:lnTo>
                  <a:lnTo>
                    <a:pt x="2322" y="65"/>
                  </a:lnTo>
                  <a:lnTo>
                    <a:pt x="2647" y="2913"/>
                  </a:lnTo>
                  <a:lnTo>
                    <a:pt x="2647" y="2932"/>
                  </a:lnTo>
                  <a:lnTo>
                    <a:pt x="2641" y="2951"/>
                  </a:lnTo>
                  <a:lnTo>
                    <a:pt x="2631" y="2968"/>
                  </a:lnTo>
                  <a:lnTo>
                    <a:pt x="2618" y="2980"/>
                  </a:lnTo>
                  <a:lnTo>
                    <a:pt x="2602" y="2990"/>
                  </a:lnTo>
                  <a:lnTo>
                    <a:pt x="2582" y="2995"/>
                  </a:lnTo>
                  <a:lnTo>
                    <a:pt x="407" y="3243"/>
                  </a:lnTo>
                  <a:lnTo>
                    <a:pt x="387" y="3243"/>
                  </a:lnTo>
                  <a:lnTo>
                    <a:pt x="368" y="3238"/>
                  </a:lnTo>
                  <a:lnTo>
                    <a:pt x="352" y="3228"/>
                  </a:lnTo>
                  <a:lnTo>
                    <a:pt x="340" y="3215"/>
                  </a:lnTo>
                  <a:lnTo>
                    <a:pt x="330" y="3197"/>
                  </a:lnTo>
                  <a:lnTo>
                    <a:pt x="325" y="3179"/>
                  </a:lnTo>
                  <a:lnTo>
                    <a:pt x="0" y="332"/>
                  </a:lnTo>
                  <a:lnTo>
                    <a:pt x="0" y="312"/>
                  </a:lnTo>
                  <a:lnTo>
                    <a:pt x="5" y="294"/>
                  </a:lnTo>
                  <a:lnTo>
                    <a:pt x="15" y="276"/>
                  </a:lnTo>
                  <a:lnTo>
                    <a:pt x="28" y="264"/>
                  </a:lnTo>
                  <a:lnTo>
                    <a:pt x="45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90"/>
            <p:cNvSpPr>
              <a:spLocks/>
            </p:cNvSpPr>
            <p:nvPr/>
          </p:nvSpPr>
          <p:spPr bwMode="auto">
            <a:xfrm>
              <a:off x="7327161" y="1477190"/>
              <a:ext cx="1411288" cy="1614488"/>
            </a:xfrm>
            <a:custGeom>
              <a:avLst/>
              <a:gdLst>
                <a:gd name="T0" fmla="*/ 2241 w 2665"/>
                <a:gd name="T1" fmla="*/ 0 h 3050"/>
                <a:gd name="T2" fmla="*/ 2665 w 2665"/>
                <a:gd name="T3" fmla="*/ 2589 h 3050"/>
                <a:gd name="T4" fmla="*/ 2561 w 2665"/>
                <a:gd name="T5" fmla="*/ 2802 h 3050"/>
                <a:gd name="T6" fmla="*/ 385 w 2665"/>
                <a:gd name="T7" fmla="*/ 3050 h 3050"/>
                <a:gd name="T8" fmla="*/ 365 w 2665"/>
                <a:gd name="T9" fmla="*/ 3050 h 3050"/>
                <a:gd name="T10" fmla="*/ 347 w 2665"/>
                <a:gd name="T11" fmla="*/ 3045 h 3050"/>
                <a:gd name="T12" fmla="*/ 331 w 2665"/>
                <a:gd name="T13" fmla="*/ 3035 h 3050"/>
                <a:gd name="T14" fmla="*/ 317 w 2665"/>
                <a:gd name="T15" fmla="*/ 3022 h 3050"/>
                <a:gd name="T16" fmla="*/ 309 w 2665"/>
                <a:gd name="T17" fmla="*/ 3005 h 3050"/>
                <a:gd name="T18" fmla="*/ 304 w 2665"/>
                <a:gd name="T19" fmla="*/ 2985 h 3050"/>
                <a:gd name="T20" fmla="*/ 0 w 2665"/>
                <a:gd name="T21" fmla="*/ 332 h 3050"/>
                <a:gd name="T22" fmla="*/ 1 w 2665"/>
                <a:gd name="T23" fmla="*/ 311 h 3050"/>
                <a:gd name="T24" fmla="*/ 6 w 2665"/>
                <a:gd name="T25" fmla="*/ 293 h 3050"/>
                <a:gd name="T26" fmla="*/ 16 w 2665"/>
                <a:gd name="T27" fmla="*/ 277 h 3050"/>
                <a:gd name="T28" fmla="*/ 29 w 2665"/>
                <a:gd name="T29" fmla="*/ 264 h 3050"/>
                <a:gd name="T30" fmla="*/ 46 w 2665"/>
                <a:gd name="T31" fmla="*/ 254 h 3050"/>
                <a:gd name="T32" fmla="*/ 65 w 2665"/>
                <a:gd name="T33" fmla="*/ 250 h 3050"/>
                <a:gd name="T34" fmla="*/ 2241 w 2665"/>
                <a:gd name="T35" fmla="*/ 0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5" h="3050">
                  <a:moveTo>
                    <a:pt x="2241" y="0"/>
                  </a:moveTo>
                  <a:lnTo>
                    <a:pt x="2665" y="2589"/>
                  </a:lnTo>
                  <a:lnTo>
                    <a:pt x="2561" y="2802"/>
                  </a:lnTo>
                  <a:lnTo>
                    <a:pt x="385" y="3050"/>
                  </a:lnTo>
                  <a:lnTo>
                    <a:pt x="365" y="3050"/>
                  </a:lnTo>
                  <a:lnTo>
                    <a:pt x="347" y="3045"/>
                  </a:lnTo>
                  <a:lnTo>
                    <a:pt x="331" y="3035"/>
                  </a:lnTo>
                  <a:lnTo>
                    <a:pt x="317" y="3022"/>
                  </a:lnTo>
                  <a:lnTo>
                    <a:pt x="309" y="3005"/>
                  </a:lnTo>
                  <a:lnTo>
                    <a:pt x="304" y="2985"/>
                  </a:lnTo>
                  <a:lnTo>
                    <a:pt x="0" y="332"/>
                  </a:lnTo>
                  <a:lnTo>
                    <a:pt x="1" y="311"/>
                  </a:lnTo>
                  <a:lnTo>
                    <a:pt x="6" y="293"/>
                  </a:lnTo>
                  <a:lnTo>
                    <a:pt x="16" y="277"/>
                  </a:lnTo>
                  <a:lnTo>
                    <a:pt x="29" y="264"/>
                  </a:lnTo>
                  <a:lnTo>
                    <a:pt x="46" y="254"/>
                  </a:lnTo>
                  <a:lnTo>
                    <a:pt x="65" y="250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C3D2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91"/>
            <p:cNvSpPr>
              <a:spLocks/>
            </p:cNvSpPr>
            <p:nvPr/>
          </p:nvSpPr>
          <p:spPr bwMode="auto">
            <a:xfrm>
              <a:off x="7325573" y="1399403"/>
              <a:ext cx="257175" cy="1743075"/>
            </a:xfrm>
            <a:custGeom>
              <a:avLst/>
              <a:gdLst>
                <a:gd name="T0" fmla="*/ 193 w 486"/>
                <a:gd name="T1" fmla="*/ 0 h 3295"/>
                <a:gd name="T2" fmla="*/ 197 w 486"/>
                <a:gd name="T3" fmla="*/ 1 h 3295"/>
                <a:gd name="T4" fmla="*/ 200 w 486"/>
                <a:gd name="T5" fmla="*/ 9 h 3295"/>
                <a:gd name="T6" fmla="*/ 485 w 486"/>
                <a:gd name="T7" fmla="*/ 2928 h 3295"/>
                <a:gd name="T8" fmla="*/ 486 w 486"/>
                <a:gd name="T9" fmla="*/ 2948 h 3295"/>
                <a:gd name="T10" fmla="*/ 482 w 486"/>
                <a:gd name="T11" fmla="*/ 2974 h 3295"/>
                <a:gd name="T12" fmla="*/ 477 w 486"/>
                <a:gd name="T13" fmla="*/ 3002 h 3295"/>
                <a:gd name="T14" fmla="*/ 469 w 486"/>
                <a:gd name="T15" fmla="*/ 3034 h 3295"/>
                <a:gd name="T16" fmla="*/ 459 w 486"/>
                <a:gd name="T17" fmla="*/ 3067 h 3295"/>
                <a:gd name="T18" fmla="*/ 447 w 486"/>
                <a:gd name="T19" fmla="*/ 3099 h 3295"/>
                <a:gd name="T20" fmla="*/ 433 w 486"/>
                <a:gd name="T21" fmla="*/ 3131 h 3295"/>
                <a:gd name="T22" fmla="*/ 393 w 486"/>
                <a:gd name="T23" fmla="*/ 3221 h 3295"/>
                <a:gd name="T24" fmla="*/ 380 w 486"/>
                <a:gd name="T25" fmla="*/ 3245 h 3295"/>
                <a:gd name="T26" fmla="*/ 368 w 486"/>
                <a:gd name="T27" fmla="*/ 3265 h 3295"/>
                <a:gd name="T28" fmla="*/ 357 w 486"/>
                <a:gd name="T29" fmla="*/ 3281 h 3295"/>
                <a:gd name="T30" fmla="*/ 347 w 486"/>
                <a:gd name="T31" fmla="*/ 3290 h 3295"/>
                <a:gd name="T32" fmla="*/ 339 w 486"/>
                <a:gd name="T33" fmla="*/ 3295 h 3295"/>
                <a:gd name="T34" fmla="*/ 333 w 486"/>
                <a:gd name="T35" fmla="*/ 3295 h 3295"/>
                <a:gd name="T36" fmla="*/ 326 w 486"/>
                <a:gd name="T37" fmla="*/ 3289 h 3295"/>
                <a:gd name="T38" fmla="*/ 324 w 486"/>
                <a:gd name="T39" fmla="*/ 3277 h 3295"/>
                <a:gd name="T40" fmla="*/ 1 w 486"/>
                <a:gd name="T41" fmla="*/ 449 h 3295"/>
                <a:gd name="T42" fmla="*/ 0 w 486"/>
                <a:gd name="T43" fmla="*/ 428 h 3295"/>
                <a:gd name="T44" fmla="*/ 4 w 486"/>
                <a:gd name="T45" fmla="*/ 404 h 3295"/>
                <a:gd name="T46" fmla="*/ 8 w 486"/>
                <a:gd name="T47" fmla="*/ 374 h 3295"/>
                <a:gd name="T48" fmla="*/ 17 w 486"/>
                <a:gd name="T49" fmla="*/ 344 h 3295"/>
                <a:gd name="T50" fmla="*/ 27 w 486"/>
                <a:gd name="T51" fmla="*/ 311 h 3295"/>
                <a:gd name="T52" fmla="*/ 39 w 486"/>
                <a:gd name="T53" fmla="*/ 278 h 3295"/>
                <a:gd name="T54" fmla="*/ 53 w 486"/>
                <a:gd name="T55" fmla="*/ 247 h 3295"/>
                <a:gd name="T56" fmla="*/ 93 w 486"/>
                <a:gd name="T57" fmla="*/ 157 h 3295"/>
                <a:gd name="T58" fmla="*/ 103 w 486"/>
                <a:gd name="T59" fmla="*/ 139 h 3295"/>
                <a:gd name="T60" fmla="*/ 113 w 486"/>
                <a:gd name="T61" fmla="*/ 118 h 3295"/>
                <a:gd name="T62" fmla="*/ 124 w 486"/>
                <a:gd name="T63" fmla="*/ 98 h 3295"/>
                <a:gd name="T64" fmla="*/ 135 w 486"/>
                <a:gd name="T65" fmla="*/ 77 h 3295"/>
                <a:gd name="T66" fmla="*/ 146 w 486"/>
                <a:gd name="T67" fmla="*/ 59 h 3295"/>
                <a:gd name="T68" fmla="*/ 157 w 486"/>
                <a:gd name="T69" fmla="*/ 41 h 3295"/>
                <a:gd name="T70" fmla="*/ 168 w 486"/>
                <a:gd name="T71" fmla="*/ 26 h 3295"/>
                <a:gd name="T72" fmla="*/ 178 w 486"/>
                <a:gd name="T73" fmla="*/ 14 h 3295"/>
                <a:gd name="T74" fmla="*/ 186 w 486"/>
                <a:gd name="T75" fmla="*/ 5 h 3295"/>
                <a:gd name="T76" fmla="*/ 193 w 486"/>
                <a:gd name="T77" fmla="*/ 0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295">
                  <a:moveTo>
                    <a:pt x="193" y="0"/>
                  </a:moveTo>
                  <a:lnTo>
                    <a:pt x="197" y="1"/>
                  </a:lnTo>
                  <a:lnTo>
                    <a:pt x="200" y="9"/>
                  </a:lnTo>
                  <a:lnTo>
                    <a:pt x="485" y="2928"/>
                  </a:lnTo>
                  <a:lnTo>
                    <a:pt x="486" y="2948"/>
                  </a:lnTo>
                  <a:lnTo>
                    <a:pt x="482" y="2974"/>
                  </a:lnTo>
                  <a:lnTo>
                    <a:pt x="477" y="3002"/>
                  </a:lnTo>
                  <a:lnTo>
                    <a:pt x="469" y="3034"/>
                  </a:lnTo>
                  <a:lnTo>
                    <a:pt x="459" y="3067"/>
                  </a:lnTo>
                  <a:lnTo>
                    <a:pt x="447" y="3099"/>
                  </a:lnTo>
                  <a:lnTo>
                    <a:pt x="433" y="3131"/>
                  </a:lnTo>
                  <a:lnTo>
                    <a:pt x="393" y="3221"/>
                  </a:lnTo>
                  <a:lnTo>
                    <a:pt x="380" y="3245"/>
                  </a:lnTo>
                  <a:lnTo>
                    <a:pt x="368" y="3265"/>
                  </a:lnTo>
                  <a:lnTo>
                    <a:pt x="357" y="3281"/>
                  </a:lnTo>
                  <a:lnTo>
                    <a:pt x="347" y="3290"/>
                  </a:lnTo>
                  <a:lnTo>
                    <a:pt x="339" y="3295"/>
                  </a:lnTo>
                  <a:lnTo>
                    <a:pt x="333" y="3295"/>
                  </a:lnTo>
                  <a:lnTo>
                    <a:pt x="326" y="3289"/>
                  </a:lnTo>
                  <a:lnTo>
                    <a:pt x="324" y="3277"/>
                  </a:lnTo>
                  <a:lnTo>
                    <a:pt x="1" y="449"/>
                  </a:lnTo>
                  <a:lnTo>
                    <a:pt x="0" y="428"/>
                  </a:lnTo>
                  <a:lnTo>
                    <a:pt x="4" y="404"/>
                  </a:lnTo>
                  <a:lnTo>
                    <a:pt x="8" y="374"/>
                  </a:lnTo>
                  <a:lnTo>
                    <a:pt x="17" y="344"/>
                  </a:lnTo>
                  <a:lnTo>
                    <a:pt x="27" y="311"/>
                  </a:lnTo>
                  <a:lnTo>
                    <a:pt x="39" y="278"/>
                  </a:lnTo>
                  <a:lnTo>
                    <a:pt x="53" y="247"/>
                  </a:lnTo>
                  <a:lnTo>
                    <a:pt x="93" y="157"/>
                  </a:lnTo>
                  <a:lnTo>
                    <a:pt x="103" y="139"/>
                  </a:lnTo>
                  <a:lnTo>
                    <a:pt x="113" y="118"/>
                  </a:lnTo>
                  <a:lnTo>
                    <a:pt x="124" y="98"/>
                  </a:lnTo>
                  <a:lnTo>
                    <a:pt x="135" y="77"/>
                  </a:lnTo>
                  <a:lnTo>
                    <a:pt x="146" y="59"/>
                  </a:lnTo>
                  <a:lnTo>
                    <a:pt x="157" y="41"/>
                  </a:lnTo>
                  <a:lnTo>
                    <a:pt x="168" y="26"/>
                  </a:lnTo>
                  <a:lnTo>
                    <a:pt x="178" y="14"/>
                  </a:lnTo>
                  <a:lnTo>
                    <a:pt x="186" y="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92"/>
            <p:cNvSpPr>
              <a:spLocks/>
            </p:cNvSpPr>
            <p:nvPr/>
          </p:nvSpPr>
          <p:spPr bwMode="auto">
            <a:xfrm>
              <a:off x="7497023" y="2936103"/>
              <a:ext cx="134938" cy="231775"/>
            </a:xfrm>
            <a:custGeom>
              <a:avLst/>
              <a:gdLst>
                <a:gd name="T0" fmla="*/ 195 w 253"/>
                <a:gd name="T1" fmla="*/ 0 h 438"/>
                <a:gd name="T2" fmla="*/ 215 w 253"/>
                <a:gd name="T3" fmla="*/ 5 h 438"/>
                <a:gd name="T4" fmla="*/ 232 w 253"/>
                <a:gd name="T5" fmla="*/ 16 h 438"/>
                <a:gd name="T6" fmla="*/ 244 w 253"/>
                <a:gd name="T7" fmla="*/ 31 h 438"/>
                <a:gd name="T8" fmla="*/ 252 w 253"/>
                <a:gd name="T9" fmla="*/ 49 h 438"/>
                <a:gd name="T10" fmla="*/ 253 w 253"/>
                <a:gd name="T11" fmla="*/ 68 h 438"/>
                <a:gd name="T12" fmla="*/ 248 w 253"/>
                <a:gd name="T13" fmla="*/ 87 h 438"/>
                <a:gd name="T14" fmla="*/ 119 w 253"/>
                <a:gd name="T15" fmla="*/ 400 h 438"/>
                <a:gd name="T16" fmla="*/ 108 w 253"/>
                <a:gd name="T17" fmla="*/ 417 h 438"/>
                <a:gd name="T18" fmla="*/ 93 w 253"/>
                <a:gd name="T19" fmla="*/ 430 h 438"/>
                <a:gd name="T20" fmla="*/ 76 w 253"/>
                <a:gd name="T21" fmla="*/ 437 h 438"/>
                <a:gd name="T22" fmla="*/ 57 w 253"/>
                <a:gd name="T23" fmla="*/ 438 h 438"/>
                <a:gd name="T24" fmla="*/ 37 w 253"/>
                <a:gd name="T25" fmla="*/ 433 h 438"/>
                <a:gd name="T26" fmla="*/ 21 w 253"/>
                <a:gd name="T27" fmla="*/ 422 h 438"/>
                <a:gd name="T28" fmla="*/ 9 w 253"/>
                <a:gd name="T29" fmla="*/ 408 h 438"/>
                <a:gd name="T30" fmla="*/ 1 w 253"/>
                <a:gd name="T31" fmla="*/ 390 h 438"/>
                <a:gd name="T32" fmla="*/ 0 w 253"/>
                <a:gd name="T33" fmla="*/ 371 h 438"/>
                <a:gd name="T34" fmla="*/ 5 w 253"/>
                <a:gd name="T35" fmla="*/ 351 h 438"/>
                <a:gd name="T36" fmla="*/ 134 w 253"/>
                <a:gd name="T37" fmla="*/ 38 h 438"/>
                <a:gd name="T38" fmla="*/ 144 w 253"/>
                <a:gd name="T39" fmla="*/ 21 h 438"/>
                <a:gd name="T40" fmla="*/ 158 w 253"/>
                <a:gd name="T41" fmla="*/ 9 h 438"/>
                <a:gd name="T42" fmla="*/ 177 w 253"/>
                <a:gd name="T43" fmla="*/ 3 h 438"/>
                <a:gd name="T44" fmla="*/ 195 w 253"/>
                <a:gd name="T4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438">
                  <a:moveTo>
                    <a:pt x="195" y="0"/>
                  </a:moveTo>
                  <a:lnTo>
                    <a:pt x="215" y="5"/>
                  </a:lnTo>
                  <a:lnTo>
                    <a:pt x="232" y="16"/>
                  </a:lnTo>
                  <a:lnTo>
                    <a:pt x="244" y="31"/>
                  </a:lnTo>
                  <a:lnTo>
                    <a:pt x="252" y="49"/>
                  </a:lnTo>
                  <a:lnTo>
                    <a:pt x="253" y="68"/>
                  </a:lnTo>
                  <a:lnTo>
                    <a:pt x="248" y="87"/>
                  </a:lnTo>
                  <a:lnTo>
                    <a:pt x="119" y="400"/>
                  </a:lnTo>
                  <a:lnTo>
                    <a:pt x="108" y="417"/>
                  </a:lnTo>
                  <a:lnTo>
                    <a:pt x="93" y="430"/>
                  </a:lnTo>
                  <a:lnTo>
                    <a:pt x="76" y="437"/>
                  </a:lnTo>
                  <a:lnTo>
                    <a:pt x="57" y="438"/>
                  </a:lnTo>
                  <a:lnTo>
                    <a:pt x="37" y="433"/>
                  </a:lnTo>
                  <a:lnTo>
                    <a:pt x="21" y="422"/>
                  </a:lnTo>
                  <a:lnTo>
                    <a:pt x="9" y="408"/>
                  </a:lnTo>
                  <a:lnTo>
                    <a:pt x="1" y="390"/>
                  </a:lnTo>
                  <a:lnTo>
                    <a:pt x="0" y="371"/>
                  </a:lnTo>
                  <a:lnTo>
                    <a:pt x="5" y="351"/>
                  </a:lnTo>
                  <a:lnTo>
                    <a:pt x="134" y="38"/>
                  </a:lnTo>
                  <a:lnTo>
                    <a:pt x="144" y="21"/>
                  </a:lnTo>
                  <a:lnTo>
                    <a:pt x="158" y="9"/>
                  </a:lnTo>
                  <a:lnTo>
                    <a:pt x="177" y="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93"/>
            <p:cNvSpPr>
              <a:spLocks/>
            </p:cNvSpPr>
            <p:nvPr/>
          </p:nvSpPr>
          <p:spPr bwMode="auto">
            <a:xfrm>
              <a:off x="7409711" y="1258115"/>
              <a:ext cx="1400175" cy="1716088"/>
            </a:xfrm>
            <a:custGeom>
              <a:avLst/>
              <a:gdLst>
                <a:gd name="T0" fmla="*/ 2240 w 2648"/>
                <a:gd name="T1" fmla="*/ 0 h 3242"/>
                <a:gd name="T2" fmla="*/ 2260 w 2648"/>
                <a:gd name="T3" fmla="*/ 1 h 3242"/>
                <a:gd name="T4" fmla="*/ 2278 w 2648"/>
                <a:gd name="T5" fmla="*/ 6 h 3242"/>
                <a:gd name="T6" fmla="*/ 2294 w 2648"/>
                <a:gd name="T7" fmla="*/ 16 h 3242"/>
                <a:gd name="T8" fmla="*/ 2308 w 2648"/>
                <a:gd name="T9" fmla="*/ 29 h 3242"/>
                <a:gd name="T10" fmla="*/ 2318 w 2648"/>
                <a:gd name="T11" fmla="*/ 46 h 3242"/>
                <a:gd name="T12" fmla="*/ 2322 w 2648"/>
                <a:gd name="T13" fmla="*/ 65 h 3242"/>
                <a:gd name="T14" fmla="*/ 2648 w 2648"/>
                <a:gd name="T15" fmla="*/ 2912 h 3242"/>
                <a:gd name="T16" fmla="*/ 2648 w 2648"/>
                <a:gd name="T17" fmla="*/ 2932 h 3242"/>
                <a:gd name="T18" fmla="*/ 2642 w 2648"/>
                <a:gd name="T19" fmla="*/ 2950 h 3242"/>
                <a:gd name="T20" fmla="*/ 2632 w 2648"/>
                <a:gd name="T21" fmla="*/ 2966 h 3242"/>
                <a:gd name="T22" fmla="*/ 2618 w 2648"/>
                <a:gd name="T23" fmla="*/ 2980 h 3242"/>
                <a:gd name="T24" fmla="*/ 2602 w 2648"/>
                <a:gd name="T25" fmla="*/ 2989 h 3242"/>
                <a:gd name="T26" fmla="*/ 2583 w 2648"/>
                <a:gd name="T27" fmla="*/ 2994 h 3242"/>
                <a:gd name="T28" fmla="*/ 406 w 2648"/>
                <a:gd name="T29" fmla="*/ 3242 h 3242"/>
                <a:gd name="T30" fmla="*/ 387 w 2648"/>
                <a:gd name="T31" fmla="*/ 3242 h 3242"/>
                <a:gd name="T32" fmla="*/ 368 w 2648"/>
                <a:gd name="T33" fmla="*/ 3237 h 3242"/>
                <a:gd name="T34" fmla="*/ 352 w 2648"/>
                <a:gd name="T35" fmla="*/ 3228 h 3242"/>
                <a:gd name="T36" fmla="*/ 339 w 2648"/>
                <a:gd name="T37" fmla="*/ 3214 h 3242"/>
                <a:gd name="T38" fmla="*/ 330 w 2648"/>
                <a:gd name="T39" fmla="*/ 3197 h 3242"/>
                <a:gd name="T40" fmla="*/ 325 w 2648"/>
                <a:gd name="T41" fmla="*/ 3177 h 3242"/>
                <a:gd name="T42" fmla="*/ 0 w 2648"/>
                <a:gd name="T43" fmla="*/ 330 h 3242"/>
                <a:gd name="T44" fmla="*/ 0 w 2648"/>
                <a:gd name="T45" fmla="*/ 310 h 3242"/>
                <a:gd name="T46" fmla="*/ 5 w 2648"/>
                <a:gd name="T47" fmla="*/ 292 h 3242"/>
                <a:gd name="T48" fmla="*/ 15 w 2648"/>
                <a:gd name="T49" fmla="*/ 276 h 3242"/>
                <a:gd name="T50" fmla="*/ 28 w 2648"/>
                <a:gd name="T51" fmla="*/ 262 h 3242"/>
                <a:gd name="T52" fmla="*/ 46 w 2648"/>
                <a:gd name="T53" fmla="*/ 254 h 3242"/>
                <a:gd name="T54" fmla="*/ 65 w 2648"/>
                <a:gd name="T55" fmla="*/ 249 h 3242"/>
                <a:gd name="T56" fmla="*/ 2240 w 2648"/>
                <a:gd name="T57" fmla="*/ 0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8" h="3242">
                  <a:moveTo>
                    <a:pt x="2240" y="0"/>
                  </a:moveTo>
                  <a:lnTo>
                    <a:pt x="2260" y="1"/>
                  </a:lnTo>
                  <a:lnTo>
                    <a:pt x="2278" y="6"/>
                  </a:lnTo>
                  <a:lnTo>
                    <a:pt x="2294" y="16"/>
                  </a:lnTo>
                  <a:lnTo>
                    <a:pt x="2308" y="29"/>
                  </a:lnTo>
                  <a:lnTo>
                    <a:pt x="2318" y="46"/>
                  </a:lnTo>
                  <a:lnTo>
                    <a:pt x="2322" y="65"/>
                  </a:lnTo>
                  <a:lnTo>
                    <a:pt x="2648" y="2912"/>
                  </a:lnTo>
                  <a:lnTo>
                    <a:pt x="2648" y="2932"/>
                  </a:lnTo>
                  <a:lnTo>
                    <a:pt x="2642" y="2950"/>
                  </a:lnTo>
                  <a:lnTo>
                    <a:pt x="2632" y="2966"/>
                  </a:lnTo>
                  <a:lnTo>
                    <a:pt x="2618" y="2980"/>
                  </a:lnTo>
                  <a:lnTo>
                    <a:pt x="2602" y="2989"/>
                  </a:lnTo>
                  <a:lnTo>
                    <a:pt x="2583" y="2994"/>
                  </a:lnTo>
                  <a:lnTo>
                    <a:pt x="406" y="3242"/>
                  </a:lnTo>
                  <a:lnTo>
                    <a:pt x="387" y="3242"/>
                  </a:lnTo>
                  <a:lnTo>
                    <a:pt x="368" y="3237"/>
                  </a:lnTo>
                  <a:lnTo>
                    <a:pt x="352" y="3228"/>
                  </a:lnTo>
                  <a:lnTo>
                    <a:pt x="339" y="3214"/>
                  </a:lnTo>
                  <a:lnTo>
                    <a:pt x="330" y="3197"/>
                  </a:lnTo>
                  <a:lnTo>
                    <a:pt x="325" y="3177"/>
                  </a:lnTo>
                  <a:lnTo>
                    <a:pt x="0" y="330"/>
                  </a:lnTo>
                  <a:lnTo>
                    <a:pt x="0" y="310"/>
                  </a:lnTo>
                  <a:lnTo>
                    <a:pt x="5" y="292"/>
                  </a:lnTo>
                  <a:lnTo>
                    <a:pt x="15" y="276"/>
                  </a:lnTo>
                  <a:lnTo>
                    <a:pt x="28" y="262"/>
                  </a:lnTo>
                  <a:lnTo>
                    <a:pt x="46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94"/>
            <p:cNvSpPr>
              <a:spLocks/>
            </p:cNvSpPr>
            <p:nvPr/>
          </p:nvSpPr>
          <p:spPr bwMode="auto">
            <a:xfrm>
              <a:off x="7685936" y="1589903"/>
              <a:ext cx="774700" cy="241300"/>
            </a:xfrm>
            <a:custGeom>
              <a:avLst/>
              <a:gdLst>
                <a:gd name="T0" fmla="*/ 1430 w 1463"/>
                <a:gd name="T1" fmla="*/ 0 h 456"/>
                <a:gd name="T2" fmla="*/ 1463 w 1463"/>
                <a:gd name="T3" fmla="*/ 293 h 456"/>
                <a:gd name="T4" fmla="*/ 33 w 1463"/>
                <a:gd name="T5" fmla="*/ 456 h 456"/>
                <a:gd name="T6" fmla="*/ 0 w 1463"/>
                <a:gd name="T7" fmla="*/ 163 h 456"/>
                <a:gd name="T8" fmla="*/ 1430 w 1463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456">
                  <a:moveTo>
                    <a:pt x="1430" y="0"/>
                  </a:moveTo>
                  <a:lnTo>
                    <a:pt x="1463" y="293"/>
                  </a:lnTo>
                  <a:lnTo>
                    <a:pt x="33" y="456"/>
                  </a:lnTo>
                  <a:lnTo>
                    <a:pt x="0" y="16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95"/>
            <p:cNvSpPr>
              <a:spLocks/>
            </p:cNvSpPr>
            <p:nvPr/>
          </p:nvSpPr>
          <p:spPr bwMode="auto">
            <a:xfrm>
              <a:off x="7865323" y="1832790"/>
              <a:ext cx="457200" cy="111125"/>
            </a:xfrm>
            <a:custGeom>
              <a:avLst/>
              <a:gdLst>
                <a:gd name="T0" fmla="*/ 849 w 863"/>
                <a:gd name="T1" fmla="*/ 0 h 212"/>
                <a:gd name="T2" fmla="*/ 863 w 863"/>
                <a:gd name="T3" fmla="*/ 115 h 212"/>
                <a:gd name="T4" fmla="*/ 13 w 863"/>
                <a:gd name="T5" fmla="*/ 212 h 212"/>
                <a:gd name="T6" fmla="*/ 0 w 863"/>
                <a:gd name="T7" fmla="*/ 98 h 212"/>
                <a:gd name="T8" fmla="*/ 849 w 863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2">
                  <a:moveTo>
                    <a:pt x="849" y="0"/>
                  </a:moveTo>
                  <a:lnTo>
                    <a:pt x="863" y="115"/>
                  </a:lnTo>
                  <a:lnTo>
                    <a:pt x="13" y="212"/>
                  </a:lnTo>
                  <a:lnTo>
                    <a:pt x="0" y="9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96"/>
            <p:cNvSpPr>
              <a:spLocks/>
            </p:cNvSpPr>
            <p:nvPr/>
          </p:nvSpPr>
          <p:spPr bwMode="auto">
            <a:xfrm>
              <a:off x="8003436" y="1450203"/>
              <a:ext cx="1106488" cy="1384300"/>
            </a:xfrm>
            <a:custGeom>
              <a:avLst/>
              <a:gdLst>
                <a:gd name="T0" fmla="*/ 221 w 2092"/>
                <a:gd name="T1" fmla="*/ 0 h 2614"/>
                <a:gd name="T2" fmla="*/ 2035 w 2092"/>
                <a:gd name="T3" fmla="*/ 120 h 2614"/>
                <a:gd name="T4" fmla="*/ 2054 w 2092"/>
                <a:gd name="T5" fmla="*/ 124 h 2614"/>
                <a:gd name="T6" fmla="*/ 2069 w 2092"/>
                <a:gd name="T7" fmla="*/ 134 h 2614"/>
                <a:gd name="T8" fmla="*/ 2082 w 2092"/>
                <a:gd name="T9" fmla="*/ 149 h 2614"/>
                <a:gd name="T10" fmla="*/ 2090 w 2092"/>
                <a:gd name="T11" fmla="*/ 166 h 2614"/>
                <a:gd name="T12" fmla="*/ 2092 w 2092"/>
                <a:gd name="T13" fmla="*/ 185 h 2614"/>
                <a:gd name="T14" fmla="*/ 1934 w 2092"/>
                <a:gd name="T15" fmla="*/ 2558 h 2614"/>
                <a:gd name="T16" fmla="*/ 1931 w 2092"/>
                <a:gd name="T17" fmla="*/ 2576 h 2614"/>
                <a:gd name="T18" fmla="*/ 1921 w 2092"/>
                <a:gd name="T19" fmla="*/ 2593 h 2614"/>
                <a:gd name="T20" fmla="*/ 1906 w 2092"/>
                <a:gd name="T21" fmla="*/ 2606 h 2614"/>
                <a:gd name="T22" fmla="*/ 1889 w 2092"/>
                <a:gd name="T23" fmla="*/ 2613 h 2614"/>
                <a:gd name="T24" fmla="*/ 1869 w 2092"/>
                <a:gd name="T25" fmla="*/ 2614 h 2614"/>
                <a:gd name="T26" fmla="*/ 57 w 2092"/>
                <a:gd name="T27" fmla="*/ 2495 h 2614"/>
                <a:gd name="T28" fmla="*/ 37 w 2092"/>
                <a:gd name="T29" fmla="*/ 2490 h 2614"/>
                <a:gd name="T30" fmla="*/ 21 w 2092"/>
                <a:gd name="T31" fmla="*/ 2480 h 2614"/>
                <a:gd name="T32" fmla="*/ 9 w 2092"/>
                <a:gd name="T33" fmla="*/ 2467 h 2614"/>
                <a:gd name="T34" fmla="*/ 1 w 2092"/>
                <a:gd name="T35" fmla="*/ 2449 h 2614"/>
                <a:gd name="T36" fmla="*/ 0 w 2092"/>
                <a:gd name="T37" fmla="*/ 2430 h 2614"/>
                <a:gd name="T38" fmla="*/ 156 w 2092"/>
                <a:gd name="T39" fmla="*/ 57 h 2614"/>
                <a:gd name="T40" fmla="*/ 161 w 2092"/>
                <a:gd name="T41" fmla="*/ 38 h 2614"/>
                <a:gd name="T42" fmla="*/ 171 w 2092"/>
                <a:gd name="T43" fmla="*/ 22 h 2614"/>
                <a:gd name="T44" fmla="*/ 184 w 2092"/>
                <a:gd name="T45" fmla="*/ 10 h 2614"/>
                <a:gd name="T46" fmla="*/ 203 w 2092"/>
                <a:gd name="T47" fmla="*/ 1 h 2614"/>
                <a:gd name="T48" fmla="*/ 221 w 2092"/>
                <a:gd name="T4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2" h="2614">
                  <a:moveTo>
                    <a:pt x="221" y="0"/>
                  </a:moveTo>
                  <a:lnTo>
                    <a:pt x="2035" y="120"/>
                  </a:lnTo>
                  <a:lnTo>
                    <a:pt x="2054" y="124"/>
                  </a:lnTo>
                  <a:lnTo>
                    <a:pt x="2069" y="134"/>
                  </a:lnTo>
                  <a:lnTo>
                    <a:pt x="2082" y="149"/>
                  </a:lnTo>
                  <a:lnTo>
                    <a:pt x="2090" y="166"/>
                  </a:lnTo>
                  <a:lnTo>
                    <a:pt x="2092" y="185"/>
                  </a:lnTo>
                  <a:lnTo>
                    <a:pt x="1934" y="2558"/>
                  </a:lnTo>
                  <a:lnTo>
                    <a:pt x="1931" y="2576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4"/>
                  </a:lnTo>
                  <a:lnTo>
                    <a:pt x="57" y="2495"/>
                  </a:lnTo>
                  <a:lnTo>
                    <a:pt x="37" y="2490"/>
                  </a:lnTo>
                  <a:lnTo>
                    <a:pt x="21" y="2480"/>
                  </a:lnTo>
                  <a:lnTo>
                    <a:pt x="9" y="2467"/>
                  </a:lnTo>
                  <a:lnTo>
                    <a:pt x="1" y="2449"/>
                  </a:lnTo>
                  <a:lnTo>
                    <a:pt x="0" y="2430"/>
                  </a:lnTo>
                  <a:lnTo>
                    <a:pt x="156" y="57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4" y="10"/>
                  </a:lnTo>
                  <a:lnTo>
                    <a:pt x="203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97"/>
            <p:cNvSpPr>
              <a:spLocks/>
            </p:cNvSpPr>
            <p:nvPr/>
          </p:nvSpPr>
          <p:spPr bwMode="auto">
            <a:xfrm>
              <a:off x="8006611" y="1472428"/>
              <a:ext cx="1071563" cy="1298575"/>
            </a:xfrm>
            <a:custGeom>
              <a:avLst/>
              <a:gdLst>
                <a:gd name="T0" fmla="*/ 213 w 2025"/>
                <a:gd name="T1" fmla="*/ 0 h 2454"/>
                <a:gd name="T2" fmla="*/ 2025 w 2025"/>
                <a:gd name="T3" fmla="*/ 120 h 2454"/>
                <a:gd name="T4" fmla="*/ 1987 w 2025"/>
                <a:gd name="T5" fmla="*/ 2296 h 2454"/>
                <a:gd name="T6" fmla="*/ 1871 w 2025"/>
                <a:gd name="T7" fmla="*/ 2454 h 2454"/>
                <a:gd name="T8" fmla="*/ 58 w 2025"/>
                <a:gd name="T9" fmla="*/ 2334 h 2454"/>
                <a:gd name="T10" fmla="*/ 38 w 2025"/>
                <a:gd name="T11" fmla="*/ 2329 h 2454"/>
                <a:gd name="T12" fmla="*/ 22 w 2025"/>
                <a:gd name="T13" fmla="*/ 2319 h 2454"/>
                <a:gd name="T14" fmla="*/ 10 w 2025"/>
                <a:gd name="T15" fmla="*/ 2306 h 2454"/>
                <a:gd name="T16" fmla="*/ 3 w 2025"/>
                <a:gd name="T17" fmla="*/ 2288 h 2454"/>
                <a:gd name="T18" fmla="*/ 0 w 2025"/>
                <a:gd name="T19" fmla="*/ 2269 h 2454"/>
                <a:gd name="T20" fmla="*/ 146 w 2025"/>
                <a:gd name="T21" fmla="*/ 56 h 2454"/>
                <a:gd name="T22" fmla="*/ 151 w 2025"/>
                <a:gd name="T23" fmla="*/ 38 h 2454"/>
                <a:gd name="T24" fmla="*/ 161 w 2025"/>
                <a:gd name="T25" fmla="*/ 22 h 2454"/>
                <a:gd name="T26" fmla="*/ 176 w 2025"/>
                <a:gd name="T27" fmla="*/ 9 h 2454"/>
                <a:gd name="T28" fmla="*/ 193 w 2025"/>
                <a:gd name="T29" fmla="*/ 1 h 2454"/>
                <a:gd name="T30" fmla="*/ 213 w 2025"/>
                <a:gd name="T31" fmla="*/ 0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5" h="2454">
                  <a:moveTo>
                    <a:pt x="213" y="0"/>
                  </a:moveTo>
                  <a:lnTo>
                    <a:pt x="2025" y="120"/>
                  </a:lnTo>
                  <a:lnTo>
                    <a:pt x="1987" y="2296"/>
                  </a:lnTo>
                  <a:lnTo>
                    <a:pt x="1871" y="2454"/>
                  </a:lnTo>
                  <a:lnTo>
                    <a:pt x="58" y="2334"/>
                  </a:lnTo>
                  <a:lnTo>
                    <a:pt x="38" y="2329"/>
                  </a:lnTo>
                  <a:lnTo>
                    <a:pt x="22" y="2319"/>
                  </a:lnTo>
                  <a:lnTo>
                    <a:pt x="10" y="2306"/>
                  </a:lnTo>
                  <a:lnTo>
                    <a:pt x="3" y="2288"/>
                  </a:lnTo>
                  <a:lnTo>
                    <a:pt x="0" y="2269"/>
                  </a:lnTo>
                  <a:lnTo>
                    <a:pt x="146" y="56"/>
                  </a:lnTo>
                  <a:lnTo>
                    <a:pt x="151" y="38"/>
                  </a:lnTo>
                  <a:lnTo>
                    <a:pt x="161" y="22"/>
                  </a:lnTo>
                  <a:lnTo>
                    <a:pt x="176" y="9"/>
                  </a:lnTo>
                  <a:lnTo>
                    <a:pt x="193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1E8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8"/>
            <p:cNvSpPr>
              <a:spLocks/>
            </p:cNvSpPr>
            <p:nvPr/>
          </p:nvSpPr>
          <p:spPr bwMode="auto">
            <a:xfrm>
              <a:off x="8001848" y="1310503"/>
              <a:ext cx="203200" cy="1435100"/>
            </a:xfrm>
            <a:custGeom>
              <a:avLst/>
              <a:gdLst>
                <a:gd name="T0" fmla="*/ 378 w 384"/>
                <a:gd name="T1" fmla="*/ 0 h 2711"/>
                <a:gd name="T2" fmla="*/ 383 w 384"/>
                <a:gd name="T3" fmla="*/ 1 h 2711"/>
                <a:gd name="T4" fmla="*/ 384 w 384"/>
                <a:gd name="T5" fmla="*/ 8 h 2711"/>
                <a:gd name="T6" fmla="*/ 183 w 384"/>
                <a:gd name="T7" fmla="*/ 2433 h 2711"/>
                <a:gd name="T8" fmla="*/ 180 w 384"/>
                <a:gd name="T9" fmla="*/ 2450 h 2711"/>
                <a:gd name="T10" fmla="*/ 174 w 384"/>
                <a:gd name="T11" fmla="*/ 2470 h 2711"/>
                <a:gd name="T12" fmla="*/ 166 w 384"/>
                <a:gd name="T13" fmla="*/ 2493 h 2711"/>
                <a:gd name="T14" fmla="*/ 154 w 384"/>
                <a:gd name="T15" fmla="*/ 2517 h 2711"/>
                <a:gd name="T16" fmla="*/ 141 w 384"/>
                <a:gd name="T17" fmla="*/ 2542 h 2711"/>
                <a:gd name="T18" fmla="*/ 126 w 384"/>
                <a:gd name="T19" fmla="*/ 2568 h 2711"/>
                <a:gd name="T20" fmla="*/ 110 w 384"/>
                <a:gd name="T21" fmla="*/ 2591 h 2711"/>
                <a:gd name="T22" fmla="*/ 64 w 384"/>
                <a:gd name="T23" fmla="*/ 2657 h 2711"/>
                <a:gd name="T24" fmla="*/ 50 w 384"/>
                <a:gd name="T25" fmla="*/ 2676 h 2711"/>
                <a:gd name="T26" fmla="*/ 38 w 384"/>
                <a:gd name="T27" fmla="*/ 2690 h 2711"/>
                <a:gd name="T28" fmla="*/ 27 w 384"/>
                <a:gd name="T29" fmla="*/ 2701 h 2711"/>
                <a:gd name="T30" fmla="*/ 17 w 384"/>
                <a:gd name="T31" fmla="*/ 2709 h 2711"/>
                <a:gd name="T32" fmla="*/ 8 w 384"/>
                <a:gd name="T33" fmla="*/ 2711 h 2711"/>
                <a:gd name="T34" fmla="*/ 4 w 384"/>
                <a:gd name="T35" fmla="*/ 2710 h 2711"/>
                <a:gd name="T36" fmla="*/ 0 w 384"/>
                <a:gd name="T37" fmla="*/ 2704 h 2711"/>
                <a:gd name="T38" fmla="*/ 0 w 384"/>
                <a:gd name="T39" fmla="*/ 2693 h 2711"/>
                <a:gd name="T40" fmla="*/ 156 w 384"/>
                <a:gd name="T41" fmla="*/ 338 h 2711"/>
                <a:gd name="T42" fmla="*/ 158 w 384"/>
                <a:gd name="T43" fmla="*/ 321 h 2711"/>
                <a:gd name="T44" fmla="*/ 164 w 384"/>
                <a:gd name="T45" fmla="*/ 301 h 2711"/>
                <a:gd name="T46" fmla="*/ 173 w 384"/>
                <a:gd name="T47" fmla="*/ 278 h 2711"/>
                <a:gd name="T48" fmla="*/ 184 w 384"/>
                <a:gd name="T49" fmla="*/ 253 h 2711"/>
                <a:gd name="T50" fmla="*/ 197 w 384"/>
                <a:gd name="T51" fmla="*/ 229 h 2711"/>
                <a:gd name="T52" fmla="*/ 212 w 384"/>
                <a:gd name="T53" fmla="*/ 204 h 2711"/>
                <a:gd name="T54" fmla="*/ 228 w 384"/>
                <a:gd name="T55" fmla="*/ 179 h 2711"/>
                <a:gd name="T56" fmla="*/ 275 w 384"/>
                <a:gd name="T57" fmla="*/ 113 h 2711"/>
                <a:gd name="T58" fmla="*/ 286 w 384"/>
                <a:gd name="T59" fmla="*/ 97 h 2711"/>
                <a:gd name="T60" fmla="*/ 298 w 384"/>
                <a:gd name="T61" fmla="*/ 81 h 2711"/>
                <a:gd name="T62" fmla="*/ 312 w 384"/>
                <a:gd name="T63" fmla="*/ 65 h 2711"/>
                <a:gd name="T64" fmla="*/ 325 w 384"/>
                <a:gd name="T65" fmla="*/ 49 h 2711"/>
                <a:gd name="T66" fmla="*/ 337 w 384"/>
                <a:gd name="T67" fmla="*/ 35 h 2711"/>
                <a:gd name="T68" fmla="*/ 350 w 384"/>
                <a:gd name="T69" fmla="*/ 21 h 2711"/>
                <a:gd name="T70" fmla="*/ 361 w 384"/>
                <a:gd name="T71" fmla="*/ 10 h 2711"/>
                <a:gd name="T72" fmla="*/ 371 w 384"/>
                <a:gd name="T73" fmla="*/ 3 h 2711"/>
                <a:gd name="T74" fmla="*/ 378 w 384"/>
                <a:gd name="T7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2711">
                  <a:moveTo>
                    <a:pt x="378" y="0"/>
                  </a:moveTo>
                  <a:lnTo>
                    <a:pt x="383" y="1"/>
                  </a:lnTo>
                  <a:lnTo>
                    <a:pt x="384" y="8"/>
                  </a:lnTo>
                  <a:lnTo>
                    <a:pt x="183" y="2433"/>
                  </a:lnTo>
                  <a:lnTo>
                    <a:pt x="180" y="2450"/>
                  </a:lnTo>
                  <a:lnTo>
                    <a:pt x="174" y="2470"/>
                  </a:lnTo>
                  <a:lnTo>
                    <a:pt x="166" y="2493"/>
                  </a:lnTo>
                  <a:lnTo>
                    <a:pt x="154" y="2517"/>
                  </a:lnTo>
                  <a:lnTo>
                    <a:pt x="141" y="2542"/>
                  </a:lnTo>
                  <a:lnTo>
                    <a:pt x="126" y="2568"/>
                  </a:lnTo>
                  <a:lnTo>
                    <a:pt x="110" y="2591"/>
                  </a:lnTo>
                  <a:lnTo>
                    <a:pt x="64" y="2657"/>
                  </a:lnTo>
                  <a:lnTo>
                    <a:pt x="50" y="2676"/>
                  </a:lnTo>
                  <a:lnTo>
                    <a:pt x="38" y="2690"/>
                  </a:lnTo>
                  <a:lnTo>
                    <a:pt x="27" y="2701"/>
                  </a:lnTo>
                  <a:lnTo>
                    <a:pt x="17" y="2709"/>
                  </a:lnTo>
                  <a:lnTo>
                    <a:pt x="8" y="2711"/>
                  </a:lnTo>
                  <a:lnTo>
                    <a:pt x="4" y="2710"/>
                  </a:lnTo>
                  <a:lnTo>
                    <a:pt x="0" y="2704"/>
                  </a:lnTo>
                  <a:lnTo>
                    <a:pt x="0" y="2693"/>
                  </a:lnTo>
                  <a:lnTo>
                    <a:pt x="156" y="338"/>
                  </a:lnTo>
                  <a:lnTo>
                    <a:pt x="158" y="321"/>
                  </a:lnTo>
                  <a:lnTo>
                    <a:pt x="164" y="301"/>
                  </a:lnTo>
                  <a:lnTo>
                    <a:pt x="173" y="278"/>
                  </a:lnTo>
                  <a:lnTo>
                    <a:pt x="184" y="253"/>
                  </a:lnTo>
                  <a:lnTo>
                    <a:pt x="197" y="229"/>
                  </a:lnTo>
                  <a:lnTo>
                    <a:pt x="212" y="204"/>
                  </a:lnTo>
                  <a:lnTo>
                    <a:pt x="228" y="179"/>
                  </a:lnTo>
                  <a:lnTo>
                    <a:pt x="275" y="113"/>
                  </a:lnTo>
                  <a:lnTo>
                    <a:pt x="286" y="97"/>
                  </a:lnTo>
                  <a:lnTo>
                    <a:pt x="298" y="81"/>
                  </a:lnTo>
                  <a:lnTo>
                    <a:pt x="312" y="65"/>
                  </a:lnTo>
                  <a:lnTo>
                    <a:pt x="325" y="49"/>
                  </a:lnTo>
                  <a:lnTo>
                    <a:pt x="337" y="35"/>
                  </a:lnTo>
                  <a:lnTo>
                    <a:pt x="350" y="21"/>
                  </a:lnTo>
                  <a:lnTo>
                    <a:pt x="361" y="10"/>
                  </a:lnTo>
                  <a:lnTo>
                    <a:pt x="371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99"/>
            <p:cNvSpPr>
              <a:spLocks/>
            </p:cNvSpPr>
            <p:nvPr/>
          </p:nvSpPr>
          <p:spPr bwMode="auto">
            <a:xfrm>
              <a:off x="8001848" y="2590028"/>
              <a:ext cx="134938" cy="180975"/>
            </a:xfrm>
            <a:custGeom>
              <a:avLst/>
              <a:gdLst>
                <a:gd name="T0" fmla="*/ 201 w 255"/>
                <a:gd name="T1" fmla="*/ 0 h 340"/>
                <a:gd name="T2" fmla="*/ 217 w 255"/>
                <a:gd name="T3" fmla="*/ 2 h 340"/>
                <a:gd name="T4" fmla="*/ 232 w 255"/>
                <a:gd name="T5" fmla="*/ 9 h 340"/>
                <a:gd name="T6" fmla="*/ 244 w 255"/>
                <a:gd name="T7" fmla="*/ 20 h 340"/>
                <a:gd name="T8" fmla="*/ 251 w 255"/>
                <a:gd name="T9" fmla="*/ 34 h 340"/>
                <a:gd name="T10" fmla="*/ 255 w 255"/>
                <a:gd name="T11" fmla="*/ 49 h 340"/>
                <a:gd name="T12" fmla="*/ 252 w 255"/>
                <a:gd name="T13" fmla="*/ 65 h 340"/>
                <a:gd name="T14" fmla="*/ 246 w 255"/>
                <a:gd name="T15" fmla="*/ 80 h 340"/>
                <a:gd name="T16" fmla="*/ 94 w 255"/>
                <a:gd name="T17" fmla="*/ 317 h 340"/>
                <a:gd name="T18" fmla="*/ 83 w 255"/>
                <a:gd name="T19" fmla="*/ 329 h 340"/>
                <a:gd name="T20" fmla="*/ 70 w 255"/>
                <a:gd name="T21" fmla="*/ 337 h 340"/>
                <a:gd name="T22" fmla="*/ 54 w 255"/>
                <a:gd name="T23" fmla="*/ 340 h 340"/>
                <a:gd name="T24" fmla="*/ 38 w 255"/>
                <a:gd name="T25" fmla="*/ 339 h 340"/>
                <a:gd name="T26" fmla="*/ 23 w 255"/>
                <a:gd name="T27" fmla="*/ 331 h 340"/>
                <a:gd name="T28" fmla="*/ 11 w 255"/>
                <a:gd name="T29" fmla="*/ 320 h 340"/>
                <a:gd name="T30" fmla="*/ 3 w 255"/>
                <a:gd name="T31" fmla="*/ 307 h 340"/>
                <a:gd name="T32" fmla="*/ 0 w 255"/>
                <a:gd name="T33" fmla="*/ 291 h 340"/>
                <a:gd name="T34" fmla="*/ 2 w 255"/>
                <a:gd name="T35" fmla="*/ 275 h 340"/>
                <a:gd name="T36" fmla="*/ 8 w 255"/>
                <a:gd name="T37" fmla="*/ 260 h 340"/>
                <a:gd name="T38" fmla="*/ 160 w 255"/>
                <a:gd name="T39" fmla="*/ 23 h 340"/>
                <a:gd name="T40" fmla="*/ 171 w 255"/>
                <a:gd name="T41" fmla="*/ 11 h 340"/>
                <a:gd name="T42" fmla="*/ 185 w 255"/>
                <a:gd name="T43" fmla="*/ 4 h 340"/>
                <a:gd name="T44" fmla="*/ 201 w 255"/>
                <a:gd name="T4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340">
                  <a:moveTo>
                    <a:pt x="201" y="0"/>
                  </a:moveTo>
                  <a:lnTo>
                    <a:pt x="217" y="2"/>
                  </a:lnTo>
                  <a:lnTo>
                    <a:pt x="232" y="9"/>
                  </a:lnTo>
                  <a:lnTo>
                    <a:pt x="244" y="20"/>
                  </a:lnTo>
                  <a:lnTo>
                    <a:pt x="251" y="34"/>
                  </a:lnTo>
                  <a:lnTo>
                    <a:pt x="255" y="49"/>
                  </a:lnTo>
                  <a:lnTo>
                    <a:pt x="252" y="65"/>
                  </a:lnTo>
                  <a:lnTo>
                    <a:pt x="246" y="80"/>
                  </a:lnTo>
                  <a:lnTo>
                    <a:pt x="94" y="317"/>
                  </a:lnTo>
                  <a:lnTo>
                    <a:pt x="83" y="329"/>
                  </a:lnTo>
                  <a:lnTo>
                    <a:pt x="70" y="337"/>
                  </a:lnTo>
                  <a:lnTo>
                    <a:pt x="54" y="340"/>
                  </a:lnTo>
                  <a:lnTo>
                    <a:pt x="38" y="339"/>
                  </a:lnTo>
                  <a:lnTo>
                    <a:pt x="23" y="331"/>
                  </a:lnTo>
                  <a:lnTo>
                    <a:pt x="11" y="320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2" y="275"/>
                  </a:lnTo>
                  <a:lnTo>
                    <a:pt x="8" y="260"/>
                  </a:lnTo>
                  <a:lnTo>
                    <a:pt x="160" y="23"/>
                  </a:lnTo>
                  <a:lnTo>
                    <a:pt x="171" y="11"/>
                  </a:lnTo>
                  <a:lnTo>
                    <a:pt x="185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00"/>
            <p:cNvSpPr>
              <a:spLocks/>
            </p:cNvSpPr>
            <p:nvPr/>
          </p:nvSpPr>
          <p:spPr bwMode="auto">
            <a:xfrm>
              <a:off x="8100273" y="1305740"/>
              <a:ext cx="1106488" cy="1384300"/>
            </a:xfrm>
            <a:custGeom>
              <a:avLst/>
              <a:gdLst>
                <a:gd name="T0" fmla="*/ 222 w 2091"/>
                <a:gd name="T1" fmla="*/ 0 h 2616"/>
                <a:gd name="T2" fmla="*/ 2035 w 2091"/>
                <a:gd name="T3" fmla="*/ 120 h 2616"/>
                <a:gd name="T4" fmla="*/ 2053 w 2091"/>
                <a:gd name="T5" fmla="*/ 125 h 2616"/>
                <a:gd name="T6" fmla="*/ 2071 w 2091"/>
                <a:gd name="T7" fmla="*/ 135 h 2616"/>
                <a:gd name="T8" fmla="*/ 2083 w 2091"/>
                <a:gd name="T9" fmla="*/ 149 h 2616"/>
                <a:gd name="T10" fmla="*/ 2090 w 2091"/>
                <a:gd name="T11" fmla="*/ 166 h 2616"/>
                <a:gd name="T12" fmla="*/ 2091 w 2091"/>
                <a:gd name="T13" fmla="*/ 186 h 2616"/>
                <a:gd name="T14" fmla="*/ 1936 w 2091"/>
                <a:gd name="T15" fmla="*/ 2558 h 2616"/>
                <a:gd name="T16" fmla="*/ 1931 w 2091"/>
                <a:gd name="T17" fmla="*/ 2577 h 2616"/>
                <a:gd name="T18" fmla="*/ 1921 w 2091"/>
                <a:gd name="T19" fmla="*/ 2593 h 2616"/>
                <a:gd name="T20" fmla="*/ 1906 w 2091"/>
                <a:gd name="T21" fmla="*/ 2606 h 2616"/>
                <a:gd name="T22" fmla="*/ 1889 w 2091"/>
                <a:gd name="T23" fmla="*/ 2613 h 2616"/>
                <a:gd name="T24" fmla="*/ 1869 w 2091"/>
                <a:gd name="T25" fmla="*/ 2616 h 2616"/>
                <a:gd name="T26" fmla="*/ 56 w 2091"/>
                <a:gd name="T27" fmla="*/ 2495 h 2616"/>
                <a:gd name="T28" fmla="*/ 38 w 2091"/>
                <a:gd name="T29" fmla="*/ 2492 h 2616"/>
                <a:gd name="T30" fmla="*/ 22 w 2091"/>
                <a:gd name="T31" fmla="*/ 2482 h 2616"/>
                <a:gd name="T32" fmla="*/ 9 w 2091"/>
                <a:gd name="T33" fmla="*/ 2467 h 2616"/>
                <a:gd name="T34" fmla="*/ 1 w 2091"/>
                <a:gd name="T35" fmla="*/ 2450 h 2616"/>
                <a:gd name="T36" fmla="*/ 0 w 2091"/>
                <a:gd name="T37" fmla="*/ 2430 h 2616"/>
                <a:gd name="T38" fmla="*/ 157 w 2091"/>
                <a:gd name="T39" fmla="*/ 58 h 2616"/>
                <a:gd name="T40" fmla="*/ 161 w 2091"/>
                <a:gd name="T41" fmla="*/ 38 h 2616"/>
                <a:gd name="T42" fmla="*/ 171 w 2091"/>
                <a:gd name="T43" fmla="*/ 22 h 2616"/>
                <a:gd name="T44" fmla="*/ 185 w 2091"/>
                <a:gd name="T45" fmla="*/ 10 h 2616"/>
                <a:gd name="T46" fmla="*/ 202 w 2091"/>
                <a:gd name="T47" fmla="*/ 3 h 2616"/>
                <a:gd name="T48" fmla="*/ 222 w 2091"/>
                <a:gd name="T4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1" h="2616">
                  <a:moveTo>
                    <a:pt x="222" y="0"/>
                  </a:moveTo>
                  <a:lnTo>
                    <a:pt x="2035" y="120"/>
                  </a:lnTo>
                  <a:lnTo>
                    <a:pt x="2053" y="125"/>
                  </a:lnTo>
                  <a:lnTo>
                    <a:pt x="2071" y="135"/>
                  </a:lnTo>
                  <a:lnTo>
                    <a:pt x="2083" y="149"/>
                  </a:lnTo>
                  <a:lnTo>
                    <a:pt x="2090" y="166"/>
                  </a:lnTo>
                  <a:lnTo>
                    <a:pt x="2091" y="186"/>
                  </a:lnTo>
                  <a:lnTo>
                    <a:pt x="1936" y="2558"/>
                  </a:lnTo>
                  <a:lnTo>
                    <a:pt x="1931" y="2577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6"/>
                  </a:lnTo>
                  <a:lnTo>
                    <a:pt x="56" y="2495"/>
                  </a:lnTo>
                  <a:lnTo>
                    <a:pt x="38" y="2492"/>
                  </a:lnTo>
                  <a:lnTo>
                    <a:pt x="22" y="2482"/>
                  </a:lnTo>
                  <a:lnTo>
                    <a:pt x="9" y="2467"/>
                  </a:lnTo>
                  <a:lnTo>
                    <a:pt x="1" y="2450"/>
                  </a:lnTo>
                  <a:lnTo>
                    <a:pt x="0" y="2430"/>
                  </a:lnTo>
                  <a:lnTo>
                    <a:pt x="157" y="58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5" y="10"/>
                  </a:lnTo>
                  <a:lnTo>
                    <a:pt x="202" y="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01"/>
            <p:cNvSpPr>
              <a:spLocks/>
            </p:cNvSpPr>
            <p:nvPr/>
          </p:nvSpPr>
          <p:spPr bwMode="auto">
            <a:xfrm>
              <a:off x="8363798" y="1575615"/>
              <a:ext cx="639763" cy="169863"/>
            </a:xfrm>
            <a:custGeom>
              <a:avLst/>
              <a:gdLst>
                <a:gd name="T0" fmla="*/ 16 w 1208"/>
                <a:gd name="T1" fmla="*/ 0 h 322"/>
                <a:gd name="T2" fmla="*/ 1208 w 1208"/>
                <a:gd name="T3" fmla="*/ 78 h 322"/>
                <a:gd name="T4" fmla="*/ 1192 w 1208"/>
                <a:gd name="T5" fmla="*/ 322 h 322"/>
                <a:gd name="T6" fmla="*/ 0 w 1208"/>
                <a:gd name="T7" fmla="*/ 244 h 322"/>
                <a:gd name="T8" fmla="*/ 16 w 120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322">
                  <a:moveTo>
                    <a:pt x="16" y="0"/>
                  </a:moveTo>
                  <a:lnTo>
                    <a:pt x="1208" y="78"/>
                  </a:lnTo>
                  <a:lnTo>
                    <a:pt x="1192" y="322"/>
                  </a:lnTo>
                  <a:lnTo>
                    <a:pt x="0" y="24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6206962" y="3352439"/>
            <a:ext cx="440417" cy="542281"/>
            <a:chOff x="4640044" y="5399089"/>
            <a:chExt cx="700088" cy="8620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0" name="Freeform 1151"/>
            <p:cNvSpPr>
              <a:spLocks/>
            </p:cNvSpPr>
            <p:nvPr/>
          </p:nvSpPr>
          <p:spPr bwMode="auto">
            <a:xfrm>
              <a:off x="4640044" y="5405439"/>
              <a:ext cx="700088" cy="855663"/>
            </a:xfrm>
            <a:custGeom>
              <a:avLst/>
              <a:gdLst>
                <a:gd name="T0" fmla="*/ 15 w 441"/>
                <a:gd name="T1" fmla="*/ 0 h 539"/>
                <a:gd name="T2" fmla="*/ 369 w 441"/>
                <a:gd name="T3" fmla="*/ 0 h 539"/>
                <a:gd name="T4" fmla="*/ 375 w 441"/>
                <a:gd name="T5" fmla="*/ 1 h 539"/>
                <a:gd name="T6" fmla="*/ 378 w 441"/>
                <a:gd name="T7" fmla="*/ 3 h 539"/>
                <a:gd name="T8" fmla="*/ 382 w 441"/>
                <a:gd name="T9" fmla="*/ 7 h 539"/>
                <a:gd name="T10" fmla="*/ 384 w 441"/>
                <a:gd name="T11" fmla="*/ 11 h 539"/>
                <a:gd name="T12" fmla="*/ 385 w 441"/>
                <a:gd name="T13" fmla="*/ 16 h 539"/>
                <a:gd name="T14" fmla="*/ 385 w 441"/>
                <a:gd name="T15" fmla="*/ 18 h 539"/>
                <a:gd name="T16" fmla="*/ 426 w 441"/>
                <a:gd name="T17" fmla="*/ 18 h 539"/>
                <a:gd name="T18" fmla="*/ 431 w 441"/>
                <a:gd name="T19" fmla="*/ 18 h 539"/>
                <a:gd name="T20" fmla="*/ 435 w 441"/>
                <a:gd name="T21" fmla="*/ 21 h 539"/>
                <a:gd name="T22" fmla="*/ 439 w 441"/>
                <a:gd name="T23" fmla="*/ 24 h 539"/>
                <a:gd name="T24" fmla="*/ 441 w 441"/>
                <a:gd name="T25" fmla="*/ 29 h 539"/>
                <a:gd name="T26" fmla="*/ 441 w 441"/>
                <a:gd name="T27" fmla="*/ 34 h 539"/>
                <a:gd name="T28" fmla="*/ 441 w 441"/>
                <a:gd name="T29" fmla="*/ 524 h 539"/>
                <a:gd name="T30" fmla="*/ 441 w 441"/>
                <a:gd name="T31" fmla="*/ 529 h 539"/>
                <a:gd name="T32" fmla="*/ 439 w 441"/>
                <a:gd name="T33" fmla="*/ 533 h 539"/>
                <a:gd name="T34" fmla="*/ 435 w 441"/>
                <a:gd name="T35" fmla="*/ 537 h 539"/>
                <a:gd name="T36" fmla="*/ 431 w 441"/>
                <a:gd name="T37" fmla="*/ 539 h 539"/>
                <a:gd name="T38" fmla="*/ 426 w 441"/>
                <a:gd name="T39" fmla="*/ 539 h 539"/>
                <a:gd name="T40" fmla="*/ 70 w 441"/>
                <a:gd name="T41" fmla="*/ 539 h 539"/>
                <a:gd name="T42" fmla="*/ 48 w 441"/>
                <a:gd name="T43" fmla="*/ 538 h 539"/>
                <a:gd name="T44" fmla="*/ 30 w 441"/>
                <a:gd name="T45" fmla="*/ 535 h 539"/>
                <a:gd name="T46" fmla="*/ 17 w 441"/>
                <a:gd name="T47" fmla="*/ 529 h 539"/>
                <a:gd name="T48" fmla="*/ 9 w 441"/>
                <a:gd name="T49" fmla="*/ 521 h 539"/>
                <a:gd name="T50" fmla="*/ 5 w 441"/>
                <a:gd name="T51" fmla="*/ 512 h 539"/>
                <a:gd name="T52" fmla="*/ 1 w 441"/>
                <a:gd name="T53" fmla="*/ 503 h 539"/>
                <a:gd name="T54" fmla="*/ 0 w 441"/>
                <a:gd name="T55" fmla="*/ 494 h 539"/>
                <a:gd name="T56" fmla="*/ 0 w 441"/>
                <a:gd name="T57" fmla="*/ 484 h 539"/>
                <a:gd name="T58" fmla="*/ 0 w 441"/>
                <a:gd name="T59" fmla="*/ 16 h 539"/>
                <a:gd name="T60" fmla="*/ 0 w 441"/>
                <a:gd name="T61" fmla="*/ 11 h 539"/>
                <a:gd name="T62" fmla="*/ 2 w 441"/>
                <a:gd name="T63" fmla="*/ 7 h 539"/>
                <a:gd name="T64" fmla="*/ 6 w 441"/>
                <a:gd name="T65" fmla="*/ 3 h 539"/>
                <a:gd name="T66" fmla="*/ 10 w 441"/>
                <a:gd name="T67" fmla="*/ 1 h 539"/>
                <a:gd name="T68" fmla="*/ 15 w 441"/>
                <a:gd name="T6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1" h="539">
                  <a:moveTo>
                    <a:pt x="15" y="0"/>
                  </a:moveTo>
                  <a:lnTo>
                    <a:pt x="369" y="0"/>
                  </a:lnTo>
                  <a:lnTo>
                    <a:pt x="375" y="1"/>
                  </a:lnTo>
                  <a:lnTo>
                    <a:pt x="378" y="3"/>
                  </a:lnTo>
                  <a:lnTo>
                    <a:pt x="382" y="7"/>
                  </a:lnTo>
                  <a:lnTo>
                    <a:pt x="384" y="11"/>
                  </a:lnTo>
                  <a:lnTo>
                    <a:pt x="385" y="16"/>
                  </a:lnTo>
                  <a:lnTo>
                    <a:pt x="385" y="18"/>
                  </a:lnTo>
                  <a:lnTo>
                    <a:pt x="426" y="18"/>
                  </a:lnTo>
                  <a:lnTo>
                    <a:pt x="431" y="18"/>
                  </a:lnTo>
                  <a:lnTo>
                    <a:pt x="435" y="21"/>
                  </a:lnTo>
                  <a:lnTo>
                    <a:pt x="439" y="24"/>
                  </a:lnTo>
                  <a:lnTo>
                    <a:pt x="441" y="29"/>
                  </a:lnTo>
                  <a:lnTo>
                    <a:pt x="441" y="34"/>
                  </a:lnTo>
                  <a:lnTo>
                    <a:pt x="441" y="524"/>
                  </a:lnTo>
                  <a:lnTo>
                    <a:pt x="441" y="529"/>
                  </a:lnTo>
                  <a:lnTo>
                    <a:pt x="439" y="533"/>
                  </a:lnTo>
                  <a:lnTo>
                    <a:pt x="435" y="537"/>
                  </a:lnTo>
                  <a:lnTo>
                    <a:pt x="431" y="539"/>
                  </a:lnTo>
                  <a:lnTo>
                    <a:pt x="426" y="539"/>
                  </a:lnTo>
                  <a:lnTo>
                    <a:pt x="70" y="539"/>
                  </a:lnTo>
                  <a:lnTo>
                    <a:pt x="48" y="538"/>
                  </a:lnTo>
                  <a:lnTo>
                    <a:pt x="30" y="535"/>
                  </a:lnTo>
                  <a:lnTo>
                    <a:pt x="17" y="529"/>
                  </a:lnTo>
                  <a:lnTo>
                    <a:pt x="9" y="521"/>
                  </a:lnTo>
                  <a:lnTo>
                    <a:pt x="5" y="512"/>
                  </a:lnTo>
                  <a:lnTo>
                    <a:pt x="1" y="503"/>
                  </a:lnTo>
                  <a:lnTo>
                    <a:pt x="0" y="494"/>
                  </a:lnTo>
                  <a:lnTo>
                    <a:pt x="0" y="484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152"/>
            <p:cNvSpPr>
              <a:spLocks/>
            </p:cNvSpPr>
            <p:nvPr/>
          </p:nvSpPr>
          <p:spPr bwMode="auto">
            <a:xfrm>
              <a:off x="4640044" y="5405439"/>
              <a:ext cx="95250" cy="855663"/>
            </a:xfrm>
            <a:custGeom>
              <a:avLst/>
              <a:gdLst>
                <a:gd name="T0" fmla="*/ 15 w 60"/>
                <a:gd name="T1" fmla="*/ 0 h 539"/>
                <a:gd name="T2" fmla="*/ 60 w 60"/>
                <a:gd name="T3" fmla="*/ 0 h 539"/>
                <a:gd name="T4" fmla="*/ 60 w 60"/>
                <a:gd name="T5" fmla="*/ 539 h 539"/>
                <a:gd name="T6" fmla="*/ 41 w 60"/>
                <a:gd name="T7" fmla="*/ 537 h 539"/>
                <a:gd name="T8" fmla="*/ 26 w 60"/>
                <a:gd name="T9" fmla="*/ 532 h 539"/>
                <a:gd name="T10" fmla="*/ 15 w 60"/>
                <a:gd name="T11" fmla="*/ 526 h 539"/>
                <a:gd name="T12" fmla="*/ 8 w 60"/>
                <a:gd name="T13" fmla="*/ 519 h 539"/>
                <a:gd name="T14" fmla="*/ 3 w 60"/>
                <a:gd name="T15" fmla="*/ 510 h 539"/>
                <a:gd name="T16" fmla="*/ 1 w 60"/>
                <a:gd name="T17" fmla="*/ 502 h 539"/>
                <a:gd name="T18" fmla="*/ 0 w 60"/>
                <a:gd name="T19" fmla="*/ 492 h 539"/>
                <a:gd name="T20" fmla="*/ 0 w 60"/>
                <a:gd name="T21" fmla="*/ 484 h 539"/>
                <a:gd name="T22" fmla="*/ 0 w 60"/>
                <a:gd name="T23" fmla="*/ 16 h 539"/>
                <a:gd name="T24" fmla="*/ 0 w 60"/>
                <a:gd name="T25" fmla="*/ 11 h 539"/>
                <a:gd name="T26" fmla="*/ 2 w 60"/>
                <a:gd name="T27" fmla="*/ 7 h 539"/>
                <a:gd name="T28" fmla="*/ 6 w 60"/>
                <a:gd name="T29" fmla="*/ 3 h 539"/>
                <a:gd name="T30" fmla="*/ 10 w 60"/>
                <a:gd name="T31" fmla="*/ 1 h 539"/>
                <a:gd name="T32" fmla="*/ 15 w 60"/>
                <a:gd name="T33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39">
                  <a:moveTo>
                    <a:pt x="15" y="0"/>
                  </a:moveTo>
                  <a:lnTo>
                    <a:pt x="60" y="0"/>
                  </a:lnTo>
                  <a:lnTo>
                    <a:pt x="60" y="539"/>
                  </a:lnTo>
                  <a:lnTo>
                    <a:pt x="41" y="537"/>
                  </a:lnTo>
                  <a:lnTo>
                    <a:pt x="26" y="532"/>
                  </a:lnTo>
                  <a:lnTo>
                    <a:pt x="15" y="526"/>
                  </a:lnTo>
                  <a:lnTo>
                    <a:pt x="8" y="519"/>
                  </a:lnTo>
                  <a:lnTo>
                    <a:pt x="3" y="510"/>
                  </a:lnTo>
                  <a:lnTo>
                    <a:pt x="1" y="502"/>
                  </a:lnTo>
                  <a:lnTo>
                    <a:pt x="0" y="492"/>
                  </a:lnTo>
                  <a:lnTo>
                    <a:pt x="0" y="484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1153"/>
            <p:cNvSpPr>
              <a:spLocks/>
            </p:cNvSpPr>
            <p:nvPr/>
          </p:nvSpPr>
          <p:spPr bwMode="auto">
            <a:xfrm>
              <a:off x="4724181" y="5481635"/>
              <a:ext cx="577850" cy="733424"/>
            </a:xfrm>
            <a:custGeom>
              <a:avLst/>
              <a:gdLst>
                <a:gd name="T0" fmla="*/ 332 w 364"/>
                <a:gd name="T1" fmla="*/ 0 h 462"/>
                <a:gd name="T2" fmla="*/ 350 w 364"/>
                <a:gd name="T3" fmla="*/ 0 h 462"/>
                <a:gd name="T4" fmla="*/ 354 w 364"/>
                <a:gd name="T5" fmla="*/ 1 h 462"/>
                <a:gd name="T6" fmla="*/ 358 w 364"/>
                <a:gd name="T7" fmla="*/ 3 h 462"/>
                <a:gd name="T8" fmla="*/ 360 w 364"/>
                <a:gd name="T9" fmla="*/ 5 h 462"/>
                <a:gd name="T10" fmla="*/ 363 w 364"/>
                <a:gd name="T11" fmla="*/ 10 h 462"/>
                <a:gd name="T12" fmla="*/ 364 w 364"/>
                <a:gd name="T13" fmla="*/ 14 h 462"/>
                <a:gd name="T14" fmla="*/ 364 w 364"/>
                <a:gd name="T15" fmla="*/ 448 h 462"/>
                <a:gd name="T16" fmla="*/ 363 w 364"/>
                <a:gd name="T17" fmla="*/ 453 h 462"/>
                <a:gd name="T18" fmla="*/ 360 w 364"/>
                <a:gd name="T19" fmla="*/ 456 h 462"/>
                <a:gd name="T20" fmla="*/ 358 w 364"/>
                <a:gd name="T21" fmla="*/ 459 h 462"/>
                <a:gd name="T22" fmla="*/ 354 w 364"/>
                <a:gd name="T23" fmla="*/ 461 h 462"/>
                <a:gd name="T24" fmla="*/ 350 w 364"/>
                <a:gd name="T25" fmla="*/ 462 h 462"/>
                <a:gd name="T26" fmla="*/ 14 w 364"/>
                <a:gd name="T27" fmla="*/ 462 h 462"/>
                <a:gd name="T28" fmla="*/ 9 w 364"/>
                <a:gd name="T29" fmla="*/ 461 h 462"/>
                <a:gd name="T30" fmla="*/ 5 w 364"/>
                <a:gd name="T31" fmla="*/ 459 h 462"/>
                <a:gd name="T32" fmla="*/ 2 w 364"/>
                <a:gd name="T33" fmla="*/ 456 h 462"/>
                <a:gd name="T34" fmla="*/ 0 w 364"/>
                <a:gd name="T35" fmla="*/ 453 h 462"/>
                <a:gd name="T36" fmla="*/ 0 w 364"/>
                <a:gd name="T37" fmla="*/ 448 h 462"/>
                <a:gd name="T38" fmla="*/ 0 w 364"/>
                <a:gd name="T39" fmla="*/ 443 h 462"/>
                <a:gd name="T40" fmla="*/ 316 w 364"/>
                <a:gd name="T41" fmla="*/ 443 h 462"/>
                <a:gd name="T42" fmla="*/ 322 w 364"/>
                <a:gd name="T43" fmla="*/ 442 h 462"/>
                <a:gd name="T44" fmla="*/ 325 w 364"/>
                <a:gd name="T45" fmla="*/ 440 h 462"/>
                <a:gd name="T46" fmla="*/ 329 w 364"/>
                <a:gd name="T47" fmla="*/ 436 h 462"/>
                <a:gd name="T48" fmla="*/ 331 w 364"/>
                <a:gd name="T49" fmla="*/ 432 h 462"/>
                <a:gd name="T50" fmla="*/ 332 w 364"/>
                <a:gd name="T51" fmla="*/ 427 h 462"/>
                <a:gd name="T52" fmla="*/ 332 w 364"/>
                <a:gd name="T5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4" h="462">
                  <a:moveTo>
                    <a:pt x="332" y="0"/>
                  </a:moveTo>
                  <a:lnTo>
                    <a:pt x="350" y="0"/>
                  </a:lnTo>
                  <a:lnTo>
                    <a:pt x="354" y="1"/>
                  </a:lnTo>
                  <a:lnTo>
                    <a:pt x="358" y="3"/>
                  </a:lnTo>
                  <a:lnTo>
                    <a:pt x="360" y="5"/>
                  </a:lnTo>
                  <a:lnTo>
                    <a:pt x="363" y="10"/>
                  </a:lnTo>
                  <a:lnTo>
                    <a:pt x="364" y="14"/>
                  </a:lnTo>
                  <a:lnTo>
                    <a:pt x="364" y="448"/>
                  </a:lnTo>
                  <a:lnTo>
                    <a:pt x="363" y="453"/>
                  </a:lnTo>
                  <a:lnTo>
                    <a:pt x="360" y="456"/>
                  </a:lnTo>
                  <a:lnTo>
                    <a:pt x="358" y="459"/>
                  </a:lnTo>
                  <a:lnTo>
                    <a:pt x="354" y="461"/>
                  </a:lnTo>
                  <a:lnTo>
                    <a:pt x="350" y="462"/>
                  </a:lnTo>
                  <a:lnTo>
                    <a:pt x="14" y="462"/>
                  </a:lnTo>
                  <a:lnTo>
                    <a:pt x="9" y="461"/>
                  </a:lnTo>
                  <a:lnTo>
                    <a:pt x="5" y="459"/>
                  </a:lnTo>
                  <a:lnTo>
                    <a:pt x="2" y="456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316" y="443"/>
                  </a:lnTo>
                  <a:lnTo>
                    <a:pt x="322" y="442"/>
                  </a:lnTo>
                  <a:lnTo>
                    <a:pt x="325" y="440"/>
                  </a:lnTo>
                  <a:lnTo>
                    <a:pt x="329" y="436"/>
                  </a:lnTo>
                  <a:lnTo>
                    <a:pt x="331" y="432"/>
                  </a:lnTo>
                  <a:lnTo>
                    <a:pt x="332" y="427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5E2B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154"/>
            <p:cNvSpPr>
              <a:spLocks noEditPoints="1"/>
            </p:cNvSpPr>
            <p:nvPr/>
          </p:nvSpPr>
          <p:spPr bwMode="auto">
            <a:xfrm>
              <a:off x="4817844" y="5627689"/>
              <a:ext cx="188913" cy="214313"/>
            </a:xfrm>
            <a:custGeom>
              <a:avLst/>
              <a:gdLst>
                <a:gd name="T0" fmla="*/ 59 w 119"/>
                <a:gd name="T1" fmla="*/ 39 h 135"/>
                <a:gd name="T2" fmla="*/ 47 w 119"/>
                <a:gd name="T3" fmla="*/ 77 h 135"/>
                <a:gd name="T4" fmla="*/ 71 w 119"/>
                <a:gd name="T5" fmla="*/ 77 h 135"/>
                <a:gd name="T6" fmla="*/ 59 w 119"/>
                <a:gd name="T7" fmla="*/ 39 h 135"/>
                <a:gd name="T8" fmla="*/ 47 w 119"/>
                <a:gd name="T9" fmla="*/ 0 h 135"/>
                <a:gd name="T10" fmla="*/ 71 w 119"/>
                <a:gd name="T11" fmla="*/ 0 h 135"/>
                <a:gd name="T12" fmla="*/ 107 w 119"/>
                <a:gd name="T13" fmla="*/ 115 h 135"/>
                <a:gd name="T14" fmla="*/ 119 w 119"/>
                <a:gd name="T15" fmla="*/ 115 h 135"/>
                <a:gd name="T16" fmla="*/ 119 w 119"/>
                <a:gd name="T17" fmla="*/ 135 h 135"/>
                <a:gd name="T18" fmla="*/ 71 w 119"/>
                <a:gd name="T19" fmla="*/ 135 h 135"/>
                <a:gd name="T20" fmla="*/ 71 w 119"/>
                <a:gd name="T21" fmla="*/ 115 h 135"/>
                <a:gd name="T22" fmla="*/ 82 w 119"/>
                <a:gd name="T23" fmla="*/ 115 h 135"/>
                <a:gd name="T24" fmla="*/ 76 w 119"/>
                <a:gd name="T25" fmla="*/ 96 h 135"/>
                <a:gd name="T26" fmla="*/ 41 w 119"/>
                <a:gd name="T27" fmla="*/ 96 h 135"/>
                <a:gd name="T28" fmla="*/ 35 w 119"/>
                <a:gd name="T29" fmla="*/ 115 h 135"/>
                <a:gd name="T30" fmla="*/ 47 w 119"/>
                <a:gd name="T31" fmla="*/ 115 h 135"/>
                <a:gd name="T32" fmla="*/ 47 w 119"/>
                <a:gd name="T33" fmla="*/ 135 h 135"/>
                <a:gd name="T34" fmla="*/ 0 w 119"/>
                <a:gd name="T35" fmla="*/ 135 h 135"/>
                <a:gd name="T36" fmla="*/ 0 w 119"/>
                <a:gd name="T37" fmla="*/ 115 h 135"/>
                <a:gd name="T38" fmla="*/ 12 w 119"/>
                <a:gd name="T39" fmla="*/ 115 h 135"/>
                <a:gd name="T40" fmla="*/ 47 w 119"/>
                <a:gd name="T4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35">
                  <a:moveTo>
                    <a:pt x="59" y="39"/>
                  </a:moveTo>
                  <a:lnTo>
                    <a:pt x="47" y="77"/>
                  </a:lnTo>
                  <a:lnTo>
                    <a:pt x="71" y="77"/>
                  </a:lnTo>
                  <a:lnTo>
                    <a:pt x="59" y="39"/>
                  </a:lnTo>
                  <a:close/>
                  <a:moveTo>
                    <a:pt x="47" y="0"/>
                  </a:moveTo>
                  <a:lnTo>
                    <a:pt x="71" y="0"/>
                  </a:lnTo>
                  <a:lnTo>
                    <a:pt x="107" y="115"/>
                  </a:lnTo>
                  <a:lnTo>
                    <a:pt x="119" y="115"/>
                  </a:lnTo>
                  <a:lnTo>
                    <a:pt x="119" y="135"/>
                  </a:lnTo>
                  <a:lnTo>
                    <a:pt x="71" y="135"/>
                  </a:lnTo>
                  <a:lnTo>
                    <a:pt x="71" y="115"/>
                  </a:lnTo>
                  <a:lnTo>
                    <a:pt x="82" y="115"/>
                  </a:lnTo>
                  <a:lnTo>
                    <a:pt x="76" y="96"/>
                  </a:lnTo>
                  <a:lnTo>
                    <a:pt x="41" y="96"/>
                  </a:lnTo>
                  <a:lnTo>
                    <a:pt x="35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0" y="135"/>
                  </a:lnTo>
                  <a:lnTo>
                    <a:pt x="0" y="115"/>
                  </a:lnTo>
                  <a:lnTo>
                    <a:pt x="12" y="11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DD2E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1155"/>
            <p:cNvSpPr>
              <a:spLocks noEditPoints="1"/>
            </p:cNvSpPr>
            <p:nvPr/>
          </p:nvSpPr>
          <p:spPr bwMode="auto">
            <a:xfrm>
              <a:off x="5030569" y="5761039"/>
              <a:ext cx="128588" cy="200025"/>
            </a:xfrm>
            <a:custGeom>
              <a:avLst/>
              <a:gdLst>
                <a:gd name="T0" fmla="*/ 27 w 81"/>
                <a:gd name="T1" fmla="*/ 73 h 126"/>
                <a:gd name="T2" fmla="*/ 27 w 81"/>
                <a:gd name="T3" fmla="*/ 108 h 126"/>
                <a:gd name="T4" fmla="*/ 62 w 81"/>
                <a:gd name="T5" fmla="*/ 108 h 126"/>
                <a:gd name="T6" fmla="*/ 62 w 81"/>
                <a:gd name="T7" fmla="*/ 73 h 126"/>
                <a:gd name="T8" fmla="*/ 27 w 81"/>
                <a:gd name="T9" fmla="*/ 73 h 126"/>
                <a:gd name="T10" fmla="*/ 27 w 81"/>
                <a:gd name="T11" fmla="*/ 19 h 126"/>
                <a:gd name="T12" fmla="*/ 27 w 81"/>
                <a:gd name="T13" fmla="*/ 54 h 126"/>
                <a:gd name="T14" fmla="*/ 62 w 81"/>
                <a:gd name="T15" fmla="*/ 54 h 126"/>
                <a:gd name="T16" fmla="*/ 62 w 81"/>
                <a:gd name="T17" fmla="*/ 19 h 126"/>
                <a:gd name="T18" fmla="*/ 27 w 81"/>
                <a:gd name="T19" fmla="*/ 19 h 126"/>
                <a:gd name="T20" fmla="*/ 0 w 81"/>
                <a:gd name="T21" fmla="*/ 0 h 126"/>
                <a:gd name="T22" fmla="*/ 65 w 81"/>
                <a:gd name="T23" fmla="*/ 0 h 126"/>
                <a:gd name="T24" fmla="*/ 81 w 81"/>
                <a:gd name="T25" fmla="*/ 16 h 126"/>
                <a:gd name="T26" fmla="*/ 81 w 81"/>
                <a:gd name="T27" fmla="*/ 58 h 126"/>
                <a:gd name="T28" fmla="*/ 75 w 81"/>
                <a:gd name="T29" fmla="*/ 64 h 126"/>
                <a:gd name="T30" fmla="*/ 81 w 81"/>
                <a:gd name="T31" fmla="*/ 68 h 126"/>
                <a:gd name="T32" fmla="*/ 81 w 81"/>
                <a:gd name="T33" fmla="*/ 112 h 126"/>
                <a:gd name="T34" fmla="*/ 65 w 81"/>
                <a:gd name="T35" fmla="*/ 126 h 126"/>
                <a:gd name="T36" fmla="*/ 0 w 81"/>
                <a:gd name="T37" fmla="*/ 126 h 126"/>
                <a:gd name="T38" fmla="*/ 0 w 81"/>
                <a:gd name="T39" fmla="*/ 108 h 126"/>
                <a:gd name="T40" fmla="*/ 8 w 81"/>
                <a:gd name="T41" fmla="*/ 108 h 126"/>
                <a:gd name="T42" fmla="*/ 8 w 81"/>
                <a:gd name="T43" fmla="*/ 19 h 126"/>
                <a:gd name="T44" fmla="*/ 0 w 81"/>
                <a:gd name="T45" fmla="*/ 19 h 126"/>
                <a:gd name="T46" fmla="*/ 0 w 81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6">
                  <a:moveTo>
                    <a:pt x="27" y="73"/>
                  </a:moveTo>
                  <a:lnTo>
                    <a:pt x="27" y="108"/>
                  </a:lnTo>
                  <a:lnTo>
                    <a:pt x="62" y="108"/>
                  </a:lnTo>
                  <a:lnTo>
                    <a:pt x="62" y="73"/>
                  </a:lnTo>
                  <a:lnTo>
                    <a:pt x="27" y="73"/>
                  </a:lnTo>
                  <a:close/>
                  <a:moveTo>
                    <a:pt x="27" y="19"/>
                  </a:moveTo>
                  <a:lnTo>
                    <a:pt x="27" y="54"/>
                  </a:lnTo>
                  <a:lnTo>
                    <a:pt x="62" y="54"/>
                  </a:lnTo>
                  <a:lnTo>
                    <a:pt x="62" y="19"/>
                  </a:lnTo>
                  <a:lnTo>
                    <a:pt x="27" y="19"/>
                  </a:lnTo>
                  <a:close/>
                  <a:moveTo>
                    <a:pt x="0" y="0"/>
                  </a:moveTo>
                  <a:lnTo>
                    <a:pt x="65" y="0"/>
                  </a:lnTo>
                  <a:lnTo>
                    <a:pt x="81" y="16"/>
                  </a:lnTo>
                  <a:lnTo>
                    <a:pt x="81" y="58"/>
                  </a:lnTo>
                  <a:lnTo>
                    <a:pt x="75" y="64"/>
                  </a:lnTo>
                  <a:lnTo>
                    <a:pt x="81" y="68"/>
                  </a:lnTo>
                  <a:lnTo>
                    <a:pt x="81" y="112"/>
                  </a:lnTo>
                  <a:lnTo>
                    <a:pt x="65" y="126"/>
                  </a:lnTo>
                  <a:lnTo>
                    <a:pt x="0" y="126"/>
                  </a:lnTo>
                  <a:lnTo>
                    <a:pt x="0" y="108"/>
                  </a:lnTo>
                  <a:lnTo>
                    <a:pt x="8" y="108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156"/>
            <p:cNvSpPr>
              <a:spLocks/>
            </p:cNvSpPr>
            <p:nvPr/>
          </p:nvSpPr>
          <p:spPr bwMode="auto">
            <a:xfrm>
              <a:off x="4887694" y="5873752"/>
              <a:ext cx="106363" cy="187325"/>
            </a:xfrm>
            <a:custGeom>
              <a:avLst/>
              <a:gdLst>
                <a:gd name="T0" fmla="*/ 14 w 67"/>
                <a:gd name="T1" fmla="*/ 0 h 118"/>
                <a:gd name="T2" fmla="*/ 53 w 67"/>
                <a:gd name="T3" fmla="*/ 0 h 118"/>
                <a:gd name="T4" fmla="*/ 67 w 67"/>
                <a:gd name="T5" fmla="*/ 14 h 118"/>
                <a:gd name="T6" fmla="*/ 67 w 67"/>
                <a:gd name="T7" fmla="*/ 34 h 118"/>
                <a:gd name="T8" fmla="*/ 51 w 67"/>
                <a:gd name="T9" fmla="*/ 34 h 118"/>
                <a:gd name="T10" fmla="*/ 51 w 67"/>
                <a:gd name="T11" fmla="*/ 17 h 118"/>
                <a:gd name="T12" fmla="*/ 17 w 67"/>
                <a:gd name="T13" fmla="*/ 17 h 118"/>
                <a:gd name="T14" fmla="*/ 17 w 67"/>
                <a:gd name="T15" fmla="*/ 101 h 118"/>
                <a:gd name="T16" fmla="*/ 51 w 67"/>
                <a:gd name="T17" fmla="*/ 101 h 118"/>
                <a:gd name="T18" fmla="*/ 51 w 67"/>
                <a:gd name="T19" fmla="*/ 85 h 118"/>
                <a:gd name="T20" fmla="*/ 67 w 67"/>
                <a:gd name="T21" fmla="*/ 85 h 118"/>
                <a:gd name="T22" fmla="*/ 67 w 67"/>
                <a:gd name="T23" fmla="*/ 105 h 118"/>
                <a:gd name="T24" fmla="*/ 53 w 67"/>
                <a:gd name="T25" fmla="*/ 118 h 118"/>
                <a:gd name="T26" fmla="*/ 14 w 67"/>
                <a:gd name="T27" fmla="*/ 118 h 118"/>
                <a:gd name="T28" fmla="*/ 0 w 67"/>
                <a:gd name="T29" fmla="*/ 105 h 118"/>
                <a:gd name="T30" fmla="*/ 0 w 67"/>
                <a:gd name="T31" fmla="*/ 14 h 118"/>
                <a:gd name="T32" fmla="*/ 14 w 67"/>
                <a:gd name="T3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118">
                  <a:moveTo>
                    <a:pt x="14" y="0"/>
                  </a:moveTo>
                  <a:lnTo>
                    <a:pt x="53" y="0"/>
                  </a:lnTo>
                  <a:lnTo>
                    <a:pt x="67" y="14"/>
                  </a:lnTo>
                  <a:lnTo>
                    <a:pt x="67" y="34"/>
                  </a:lnTo>
                  <a:lnTo>
                    <a:pt x="51" y="34"/>
                  </a:lnTo>
                  <a:lnTo>
                    <a:pt x="51" y="17"/>
                  </a:lnTo>
                  <a:lnTo>
                    <a:pt x="17" y="17"/>
                  </a:lnTo>
                  <a:lnTo>
                    <a:pt x="17" y="101"/>
                  </a:lnTo>
                  <a:lnTo>
                    <a:pt x="51" y="101"/>
                  </a:lnTo>
                  <a:lnTo>
                    <a:pt x="51" y="85"/>
                  </a:lnTo>
                  <a:lnTo>
                    <a:pt x="67" y="85"/>
                  </a:lnTo>
                  <a:lnTo>
                    <a:pt x="67" y="105"/>
                  </a:lnTo>
                  <a:lnTo>
                    <a:pt x="53" y="118"/>
                  </a:lnTo>
                  <a:lnTo>
                    <a:pt x="14" y="118"/>
                  </a:lnTo>
                  <a:lnTo>
                    <a:pt x="0" y="105"/>
                  </a:lnTo>
                  <a:lnTo>
                    <a:pt x="0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1157"/>
            <p:cNvSpPr>
              <a:spLocks/>
            </p:cNvSpPr>
            <p:nvPr/>
          </p:nvSpPr>
          <p:spPr bwMode="auto">
            <a:xfrm>
              <a:off x="5062319" y="5399089"/>
              <a:ext cx="100013" cy="204788"/>
            </a:xfrm>
            <a:custGeom>
              <a:avLst/>
              <a:gdLst>
                <a:gd name="T0" fmla="*/ 0 w 63"/>
                <a:gd name="T1" fmla="*/ 0 h 129"/>
                <a:gd name="T2" fmla="*/ 63 w 63"/>
                <a:gd name="T3" fmla="*/ 0 h 129"/>
                <a:gd name="T4" fmla="*/ 63 w 63"/>
                <a:gd name="T5" fmla="*/ 129 h 129"/>
                <a:gd name="T6" fmla="*/ 31 w 63"/>
                <a:gd name="T7" fmla="*/ 103 h 129"/>
                <a:gd name="T8" fmla="*/ 0 w 63"/>
                <a:gd name="T9" fmla="*/ 129 h 129"/>
                <a:gd name="T10" fmla="*/ 0 w 63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9">
                  <a:moveTo>
                    <a:pt x="0" y="0"/>
                  </a:moveTo>
                  <a:lnTo>
                    <a:pt x="63" y="0"/>
                  </a:lnTo>
                  <a:lnTo>
                    <a:pt x="63" y="129"/>
                  </a:lnTo>
                  <a:lnTo>
                    <a:pt x="31" y="103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158"/>
            <p:cNvSpPr>
              <a:spLocks/>
            </p:cNvSpPr>
            <p:nvPr/>
          </p:nvSpPr>
          <p:spPr bwMode="auto">
            <a:xfrm>
              <a:off x="4640044" y="6173789"/>
              <a:ext cx="0" cy="6350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1160"/>
            <p:cNvSpPr>
              <a:spLocks/>
            </p:cNvSpPr>
            <p:nvPr/>
          </p:nvSpPr>
          <p:spPr bwMode="auto">
            <a:xfrm>
              <a:off x="4640044" y="5405439"/>
              <a:ext cx="87313" cy="779463"/>
            </a:xfrm>
            <a:custGeom>
              <a:avLst/>
              <a:gdLst>
                <a:gd name="T0" fmla="*/ 15 w 55"/>
                <a:gd name="T1" fmla="*/ 0 h 491"/>
                <a:gd name="T2" fmla="*/ 55 w 55"/>
                <a:gd name="T3" fmla="*/ 0 h 491"/>
                <a:gd name="T4" fmla="*/ 55 w 55"/>
                <a:gd name="T5" fmla="*/ 491 h 491"/>
                <a:gd name="T6" fmla="*/ 0 w 55"/>
                <a:gd name="T7" fmla="*/ 491 h 491"/>
                <a:gd name="T8" fmla="*/ 0 w 55"/>
                <a:gd name="T9" fmla="*/ 489 h 491"/>
                <a:gd name="T10" fmla="*/ 0 w 55"/>
                <a:gd name="T11" fmla="*/ 484 h 491"/>
                <a:gd name="T12" fmla="*/ 0 w 55"/>
                <a:gd name="T13" fmla="*/ 16 h 491"/>
                <a:gd name="T14" fmla="*/ 0 w 55"/>
                <a:gd name="T15" fmla="*/ 11 h 491"/>
                <a:gd name="T16" fmla="*/ 2 w 55"/>
                <a:gd name="T17" fmla="*/ 7 h 491"/>
                <a:gd name="T18" fmla="*/ 6 w 55"/>
                <a:gd name="T19" fmla="*/ 3 h 491"/>
                <a:gd name="T20" fmla="*/ 10 w 55"/>
                <a:gd name="T21" fmla="*/ 1 h 491"/>
                <a:gd name="T22" fmla="*/ 15 w 55"/>
                <a:gd name="T2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91">
                  <a:moveTo>
                    <a:pt x="15" y="0"/>
                  </a:moveTo>
                  <a:lnTo>
                    <a:pt x="55" y="0"/>
                  </a:lnTo>
                  <a:lnTo>
                    <a:pt x="55" y="491"/>
                  </a:lnTo>
                  <a:lnTo>
                    <a:pt x="0" y="491"/>
                  </a:lnTo>
                  <a:lnTo>
                    <a:pt x="0" y="489"/>
                  </a:lnTo>
                  <a:lnTo>
                    <a:pt x="0" y="484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Rectangle 1165"/>
            <p:cNvSpPr>
              <a:spLocks noChangeArrowheads="1"/>
            </p:cNvSpPr>
            <p:nvPr/>
          </p:nvSpPr>
          <p:spPr bwMode="auto">
            <a:xfrm>
              <a:off x="4735294" y="5405439"/>
              <a:ext cx="7938" cy="779463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5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12536" y="3486757"/>
            <a:ext cx="9144000" cy="974153"/>
          </a:xfrm>
        </p:spPr>
        <p:txBody>
          <a:bodyPr/>
          <a:lstStyle/>
          <a:p>
            <a:pPr eaLnBrk="1" hangingPunct="1"/>
            <a:r>
              <a:rPr lang="en-US" altLang="ko-KR" sz="6100" dirty="0" smtClean="0">
                <a:latin typeface="Arial" panose="020B0604020202020204" pitchFamily="34" charset="0"/>
                <a:cs typeface="Arial Unicode MS" panose="020B0604020202020204" pitchFamily="50" charset="-127"/>
              </a:rPr>
              <a:t>Thank </a:t>
            </a:r>
            <a:r>
              <a:rPr lang="en-US" altLang="ko-KR" sz="6100" dirty="0" smtClean="0">
                <a:solidFill>
                  <a:schemeClr val="accent2"/>
                </a:solidFill>
                <a:latin typeface="Arial" panose="020B0604020202020204" pitchFamily="34" charset="0"/>
                <a:cs typeface="Arial Unicode MS" panose="020B0604020202020204" pitchFamily="50" charset="-127"/>
              </a:rPr>
              <a:t>You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26" y="1594317"/>
            <a:ext cx="1694548" cy="17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그림 4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-2221" r="-219" b="1374"/>
          <a:stretch/>
        </p:blipFill>
        <p:spPr>
          <a:xfrm>
            <a:off x="7192731" y="999008"/>
            <a:ext cx="4968766" cy="1482935"/>
          </a:xfrm>
          <a:prstGeom prst="rect">
            <a:avLst/>
          </a:prstGeom>
        </p:spPr>
      </p:pic>
      <p:grpSp>
        <p:nvGrpSpPr>
          <p:cNvPr id="604" name="그룹 603"/>
          <p:cNvGrpSpPr/>
          <p:nvPr/>
        </p:nvGrpSpPr>
        <p:grpSpPr>
          <a:xfrm>
            <a:off x="6680699" y="1445224"/>
            <a:ext cx="1366822" cy="1746676"/>
            <a:chOff x="6058130" y="399377"/>
            <a:chExt cx="1366822" cy="1746676"/>
          </a:xfrm>
        </p:grpSpPr>
        <p:sp>
          <p:nvSpPr>
            <p:cNvPr id="574" name="Freeform 1015"/>
            <p:cNvSpPr>
              <a:spLocks noEditPoints="1"/>
            </p:cNvSpPr>
            <p:nvPr/>
          </p:nvSpPr>
          <p:spPr bwMode="auto">
            <a:xfrm>
              <a:off x="6058130" y="399377"/>
              <a:ext cx="1366822" cy="1746676"/>
            </a:xfrm>
            <a:custGeom>
              <a:avLst/>
              <a:gdLst>
                <a:gd name="T0" fmla="*/ 82 w 2943"/>
                <a:gd name="T1" fmla="*/ 3668 h 3817"/>
                <a:gd name="T2" fmla="*/ 170 w 2943"/>
                <a:gd name="T3" fmla="*/ 3681 h 3817"/>
                <a:gd name="T4" fmla="*/ 130 w 2943"/>
                <a:gd name="T5" fmla="*/ 3602 h 3817"/>
                <a:gd name="T6" fmla="*/ 82 w 2943"/>
                <a:gd name="T7" fmla="*/ 3483 h 3817"/>
                <a:gd name="T8" fmla="*/ 170 w 2943"/>
                <a:gd name="T9" fmla="*/ 3497 h 3817"/>
                <a:gd name="T10" fmla="*/ 130 w 2943"/>
                <a:gd name="T11" fmla="*/ 3417 h 3817"/>
                <a:gd name="T12" fmla="*/ 82 w 2943"/>
                <a:gd name="T13" fmla="*/ 3299 h 3817"/>
                <a:gd name="T14" fmla="*/ 170 w 2943"/>
                <a:gd name="T15" fmla="*/ 3313 h 3817"/>
                <a:gd name="T16" fmla="*/ 130 w 2943"/>
                <a:gd name="T17" fmla="*/ 3233 h 3817"/>
                <a:gd name="T18" fmla="*/ 82 w 2943"/>
                <a:gd name="T19" fmla="*/ 3115 h 3817"/>
                <a:gd name="T20" fmla="*/ 170 w 2943"/>
                <a:gd name="T21" fmla="*/ 3129 h 3817"/>
                <a:gd name="T22" fmla="*/ 130 w 2943"/>
                <a:gd name="T23" fmla="*/ 3049 h 3817"/>
                <a:gd name="T24" fmla="*/ 82 w 2943"/>
                <a:gd name="T25" fmla="*/ 2931 h 3817"/>
                <a:gd name="T26" fmla="*/ 170 w 2943"/>
                <a:gd name="T27" fmla="*/ 2945 h 3817"/>
                <a:gd name="T28" fmla="*/ 130 w 2943"/>
                <a:gd name="T29" fmla="*/ 2865 h 3817"/>
                <a:gd name="T30" fmla="*/ 82 w 2943"/>
                <a:gd name="T31" fmla="*/ 2747 h 3817"/>
                <a:gd name="T32" fmla="*/ 170 w 2943"/>
                <a:gd name="T33" fmla="*/ 2761 h 3817"/>
                <a:gd name="T34" fmla="*/ 130 w 2943"/>
                <a:gd name="T35" fmla="*/ 2681 h 3817"/>
                <a:gd name="T36" fmla="*/ 82 w 2943"/>
                <a:gd name="T37" fmla="*/ 2563 h 3817"/>
                <a:gd name="T38" fmla="*/ 170 w 2943"/>
                <a:gd name="T39" fmla="*/ 2577 h 3817"/>
                <a:gd name="T40" fmla="*/ 130 w 2943"/>
                <a:gd name="T41" fmla="*/ 2497 h 3817"/>
                <a:gd name="T42" fmla="*/ 82 w 2943"/>
                <a:gd name="T43" fmla="*/ 2380 h 3817"/>
                <a:gd name="T44" fmla="*/ 170 w 2943"/>
                <a:gd name="T45" fmla="*/ 2394 h 3817"/>
                <a:gd name="T46" fmla="*/ 130 w 2943"/>
                <a:gd name="T47" fmla="*/ 2314 h 3817"/>
                <a:gd name="T48" fmla="*/ 82 w 2943"/>
                <a:gd name="T49" fmla="*/ 2196 h 3817"/>
                <a:gd name="T50" fmla="*/ 170 w 2943"/>
                <a:gd name="T51" fmla="*/ 2209 h 3817"/>
                <a:gd name="T52" fmla="*/ 130 w 2943"/>
                <a:gd name="T53" fmla="*/ 2130 h 3817"/>
                <a:gd name="T54" fmla="*/ 82 w 2943"/>
                <a:gd name="T55" fmla="*/ 2011 h 3817"/>
                <a:gd name="T56" fmla="*/ 170 w 2943"/>
                <a:gd name="T57" fmla="*/ 2025 h 3817"/>
                <a:gd name="T58" fmla="*/ 130 w 2943"/>
                <a:gd name="T59" fmla="*/ 1945 h 3817"/>
                <a:gd name="T60" fmla="*/ 82 w 2943"/>
                <a:gd name="T61" fmla="*/ 1827 h 3817"/>
                <a:gd name="T62" fmla="*/ 170 w 2943"/>
                <a:gd name="T63" fmla="*/ 1841 h 3817"/>
                <a:gd name="T64" fmla="*/ 130 w 2943"/>
                <a:gd name="T65" fmla="*/ 1761 h 3817"/>
                <a:gd name="T66" fmla="*/ 82 w 2943"/>
                <a:gd name="T67" fmla="*/ 1643 h 3817"/>
                <a:gd name="T68" fmla="*/ 170 w 2943"/>
                <a:gd name="T69" fmla="*/ 1657 h 3817"/>
                <a:gd name="T70" fmla="*/ 130 w 2943"/>
                <a:gd name="T71" fmla="*/ 1577 h 3817"/>
                <a:gd name="T72" fmla="*/ 82 w 2943"/>
                <a:gd name="T73" fmla="*/ 1459 h 3817"/>
                <a:gd name="T74" fmla="*/ 170 w 2943"/>
                <a:gd name="T75" fmla="*/ 1473 h 3817"/>
                <a:gd name="T76" fmla="*/ 130 w 2943"/>
                <a:gd name="T77" fmla="*/ 1393 h 3817"/>
                <a:gd name="T78" fmla="*/ 82 w 2943"/>
                <a:gd name="T79" fmla="*/ 1275 h 3817"/>
                <a:gd name="T80" fmla="*/ 170 w 2943"/>
                <a:gd name="T81" fmla="*/ 1289 h 3817"/>
                <a:gd name="T82" fmla="*/ 130 w 2943"/>
                <a:gd name="T83" fmla="*/ 1209 h 3817"/>
                <a:gd name="T84" fmla="*/ 82 w 2943"/>
                <a:gd name="T85" fmla="*/ 1092 h 3817"/>
                <a:gd name="T86" fmla="*/ 170 w 2943"/>
                <a:gd name="T87" fmla="*/ 1106 h 3817"/>
                <a:gd name="T88" fmla="*/ 130 w 2943"/>
                <a:gd name="T89" fmla="*/ 1026 h 3817"/>
                <a:gd name="T90" fmla="*/ 82 w 2943"/>
                <a:gd name="T91" fmla="*/ 908 h 3817"/>
                <a:gd name="T92" fmla="*/ 170 w 2943"/>
                <a:gd name="T93" fmla="*/ 922 h 3817"/>
                <a:gd name="T94" fmla="*/ 130 w 2943"/>
                <a:gd name="T95" fmla="*/ 842 h 3817"/>
                <a:gd name="T96" fmla="*/ 82 w 2943"/>
                <a:gd name="T97" fmla="*/ 723 h 3817"/>
                <a:gd name="T98" fmla="*/ 170 w 2943"/>
                <a:gd name="T99" fmla="*/ 737 h 3817"/>
                <a:gd name="T100" fmla="*/ 130 w 2943"/>
                <a:gd name="T101" fmla="*/ 657 h 3817"/>
                <a:gd name="T102" fmla="*/ 82 w 2943"/>
                <a:gd name="T103" fmla="*/ 539 h 3817"/>
                <a:gd name="T104" fmla="*/ 170 w 2943"/>
                <a:gd name="T105" fmla="*/ 553 h 3817"/>
                <a:gd name="T106" fmla="*/ 130 w 2943"/>
                <a:gd name="T107" fmla="*/ 473 h 3817"/>
                <a:gd name="T108" fmla="*/ 82 w 2943"/>
                <a:gd name="T109" fmla="*/ 355 h 3817"/>
                <a:gd name="T110" fmla="*/ 170 w 2943"/>
                <a:gd name="T111" fmla="*/ 369 h 3817"/>
                <a:gd name="T112" fmla="*/ 130 w 2943"/>
                <a:gd name="T113" fmla="*/ 289 h 3817"/>
                <a:gd name="T114" fmla="*/ 82 w 2943"/>
                <a:gd name="T115" fmla="*/ 171 h 3817"/>
                <a:gd name="T116" fmla="*/ 170 w 2943"/>
                <a:gd name="T117" fmla="*/ 185 h 3817"/>
                <a:gd name="T118" fmla="*/ 130 w 2943"/>
                <a:gd name="T119" fmla="*/ 105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3" h="3817">
                  <a:moveTo>
                    <a:pt x="130" y="3602"/>
                  </a:moveTo>
                  <a:lnTo>
                    <a:pt x="115" y="3604"/>
                  </a:lnTo>
                  <a:lnTo>
                    <a:pt x="101" y="3611"/>
                  </a:lnTo>
                  <a:lnTo>
                    <a:pt x="89" y="3621"/>
                  </a:lnTo>
                  <a:lnTo>
                    <a:pt x="82" y="3635"/>
                  </a:lnTo>
                  <a:lnTo>
                    <a:pt x="80" y="3651"/>
                  </a:lnTo>
                  <a:lnTo>
                    <a:pt x="82" y="3668"/>
                  </a:lnTo>
                  <a:lnTo>
                    <a:pt x="89" y="3681"/>
                  </a:lnTo>
                  <a:lnTo>
                    <a:pt x="101" y="3692"/>
                  </a:lnTo>
                  <a:lnTo>
                    <a:pt x="115" y="3699"/>
                  </a:lnTo>
                  <a:lnTo>
                    <a:pt x="130" y="3701"/>
                  </a:lnTo>
                  <a:lnTo>
                    <a:pt x="146" y="3699"/>
                  </a:lnTo>
                  <a:lnTo>
                    <a:pt x="160" y="3692"/>
                  </a:lnTo>
                  <a:lnTo>
                    <a:pt x="170" y="3681"/>
                  </a:lnTo>
                  <a:lnTo>
                    <a:pt x="179" y="3668"/>
                  </a:lnTo>
                  <a:lnTo>
                    <a:pt x="181" y="3651"/>
                  </a:lnTo>
                  <a:lnTo>
                    <a:pt x="179" y="3635"/>
                  </a:lnTo>
                  <a:lnTo>
                    <a:pt x="170" y="3621"/>
                  </a:lnTo>
                  <a:lnTo>
                    <a:pt x="160" y="3611"/>
                  </a:lnTo>
                  <a:lnTo>
                    <a:pt x="146" y="3604"/>
                  </a:lnTo>
                  <a:lnTo>
                    <a:pt x="130" y="3602"/>
                  </a:lnTo>
                  <a:close/>
                  <a:moveTo>
                    <a:pt x="130" y="3417"/>
                  </a:moveTo>
                  <a:lnTo>
                    <a:pt x="115" y="3420"/>
                  </a:lnTo>
                  <a:lnTo>
                    <a:pt x="101" y="3427"/>
                  </a:lnTo>
                  <a:lnTo>
                    <a:pt x="89" y="3437"/>
                  </a:lnTo>
                  <a:lnTo>
                    <a:pt x="82" y="3451"/>
                  </a:lnTo>
                  <a:lnTo>
                    <a:pt x="80" y="3467"/>
                  </a:lnTo>
                  <a:lnTo>
                    <a:pt x="82" y="3483"/>
                  </a:lnTo>
                  <a:lnTo>
                    <a:pt x="89" y="3497"/>
                  </a:lnTo>
                  <a:lnTo>
                    <a:pt x="101" y="3508"/>
                  </a:lnTo>
                  <a:lnTo>
                    <a:pt x="115" y="3515"/>
                  </a:lnTo>
                  <a:lnTo>
                    <a:pt x="130" y="3517"/>
                  </a:lnTo>
                  <a:lnTo>
                    <a:pt x="146" y="3515"/>
                  </a:lnTo>
                  <a:lnTo>
                    <a:pt x="160" y="3508"/>
                  </a:lnTo>
                  <a:lnTo>
                    <a:pt x="170" y="3497"/>
                  </a:lnTo>
                  <a:lnTo>
                    <a:pt x="179" y="3483"/>
                  </a:lnTo>
                  <a:lnTo>
                    <a:pt x="181" y="3467"/>
                  </a:lnTo>
                  <a:lnTo>
                    <a:pt x="179" y="3451"/>
                  </a:lnTo>
                  <a:lnTo>
                    <a:pt x="170" y="3437"/>
                  </a:lnTo>
                  <a:lnTo>
                    <a:pt x="160" y="3427"/>
                  </a:lnTo>
                  <a:lnTo>
                    <a:pt x="146" y="3420"/>
                  </a:lnTo>
                  <a:lnTo>
                    <a:pt x="130" y="3417"/>
                  </a:lnTo>
                  <a:close/>
                  <a:moveTo>
                    <a:pt x="130" y="3233"/>
                  </a:moveTo>
                  <a:lnTo>
                    <a:pt x="115" y="3236"/>
                  </a:lnTo>
                  <a:lnTo>
                    <a:pt x="101" y="3243"/>
                  </a:lnTo>
                  <a:lnTo>
                    <a:pt x="89" y="3254"/>
                  </a:lnTo>
                  <a:lnTo>
                    <a:pt x="82" y="3267"/>
                  </a:lnTo>
                  <a:lnTo>
                    <a:pt x="80" y="3283"/>
                  </a:lnTo>
                  <a:lnTo>
                    <a:pt x="82" y="3299"/>
                  </a:lnTo>
                  <a:lnTo>
                    <a:pt x="89" y="3313"/>
                  </a:lnTo>
                  <a:lnTo>
                    <a:pt x="101" y="3324"/>
                  </a:lnTo>
                  <a:lnTo>
                    <a:pt x="115" y="3331"/>
                  </a:lnTo>
                  <a:lnTo>
                    <a:pt x="130" y="3334"/>
                  </a:lnTo>
                  <a:lnTo>
                    <a:pt x="146" y="3331"/>
                  </a:lnTo>
                  <a:lnTo>
                    <a:pt x="160" y="3324"/>
                  </a:lnTo>
                  <a:lnTo>
                    <a:pt x="170" y="3313"/>
                  </a:lnTo>
                  <a:lnTo>
                    <a:pt x="179" y="3299"/>
                  </a:lnTo>
                  <a:lnTo>
                    <a:pt x="181" y="3283"/>
                  </a:lnTo>
                  <a:lnTo>
                    <a:pt x="179" y="3267"/>
                  </a:lnTo>
                  <a:lnTo>
                    <a:pt x="170" y="3254"/>
                  </a:lnTo>
                  <a:lnTo>
                    <a:pt x="160" y="3243"/>
                  </a:lnTo>
                  <a:lnTo>
                    <a:pt x="146" y="3236"/>
                  </a:lnTo>
                  <a:lnTo>
                    <a:pt x="130" y="3233"/>
                  </a:lnTo>
                  <a:close/>
                  <a:moveTo>
                    <a:pt x="130" y="3049"/>
                  </a:moveTo>
                  <a:lnTo>
                    <a:pt x="115" y="3051"/>
                  </a:lnTo>
                  <a:lnTo>
                    <a:pt x="101" y="3058"/>
                  </a:lnTo>
                  <a:lnTo>
                    <a:pt x="89" y="3070"/>
                  </a:lnTo>
                  <a:lnTo>
                    <a:pt x="82" y="3084"/>
                  </a:lnTo>
                  <a:lnTo>
                    <a:pt x="80" y="3099"/>
                  </a:lnTo>
                  <a:lnTo>
                    <a:pt x="82" y="3115"/>
                  </a:lnTo>
                  <a:lnTo>
                    <a:pt x="89" y="3129"/>
                  </a:lnTo>
                  <a:lnTo>
                    <a:pt x="101" y="3139"/>
                  </a:lnTo>
                  <a:lnTo>
                    <a:pt x="115" y="3146"/>
                  </a:lnTo>
                  <a:lnTo>
                    <a:pt x="130" y="3150"/>
                  </a:lnTo>
                  <a:lnTo>
                    <a:pt x="146" y="3146"/>
                  </a:lnTo>
                  <a:lnTo>
                    <a:pt x="160" y="3139"/>
                  </a:lnTo>
                  <a:lnTo>
                    <a:pt x="170" y="3129"/>
                  </a:lnTo>
                  <a:lnTo>
                    <a:pt x="179" y="3115"/>
                  </a:lnTo>
                  <a:lnTo>
                    <a:pt x="181" y="3099"/>
                  </a:lnTo>
                  <a:lnTo>
                    <a:pt x="179" y="3084"/>
                  </a:lnTo>
                  <a:lnTo>
                    <a:pt x="170" y="3070"/>
                  </a:lnTo>
                  <a:lnTo>
                    <a:pt x="160" y="3058"/>
                  </a:lnTo>
                  <a:lnTo>
                    <a:pt x="146" y="3051"/>
                  </a:lnTo>
                  <a:lnTo>
                    <a:pt x="130" y="3049"/>
                  </a:lnTo>
                  <a:close/>
                  <a:moveTo>
                    <a:pt x="130" y="2865"/>
                  </a:moveTo>
                  <a:lnTo>
                    <a:pt x="115" y="2867"/>
                  </a:lnTo>
                  <a:lnTo>
                    <a:pt x="101" y="2874"/>
                  </a:lnTo>
                  <a:lnTo>
                    <a:pt x="89" y="2886"/>
                  </a:lnTo>
                  <a:lnTo>
                    <a:pt x="82" y="2900"/>
                  </a:lnTo>
                  <a:lnTo>
                    <a:pt x="80" y="2915"/>
                  </a:lnTo>
                  <a:lnTo>
                    <a:pt x="82" y="2931"/>
                  </a:lnTo>
                  <a:lnTo>
                    <a:pt x="89" y="2945"/>
                  </a:lnTo>
                  <a:lnTo>
                    <a:pt x="101" y="2955"/>
                  </a:lnTo>
                  <a:lnTo>
                    <a:pt x="115" y="2963"/>
                  </a:lnTo>
                  <a:lnTo>
                    <a:pt x="130" y="2966"/>
                  </a:lnTo>
                  <a:lnTo>
                    <a:pt x="146" y="2963"/>
                  </a:lnTo>
                  <a:lnTo>
                    <a:pt x="160" y="2955"/>
                  </a:lnTo>
                  <a:lnTo>
                    <a:pt x="170" y="2945"/>
                  </a:lnTo>
                  <a:lnTo>
                    <a:pt x="179" y="2931"/>
                  </a:lnTo>
                  <a:lnTo>
                    <a:pt x="181" y="2915"/>
                  </a:lnTo>
                  <a:lnTo>
                    <a:pt x="179" y="2900"/>
                  </a:lnTo>
                  <a:lnTo>
                    <a:pt x="170" y="2886"/>
                  </a:lnTo>
                  <a:lnTo>
                    <a:pt x="160" y="2874"/>
                  </a:lnTo>
                  <a:lnTo>
                    <a:pt x="146" y="2867"/>
                  </a:lnTo>
                  <a:lnTo>
                    <a:pt x="130" y="2865"/>
                  </a:lnTo>
                  <a:close/>
                  <a:moveTo>
                    <a:pt x="130" y="2681"/>
                  </a:moveTo>
                  <a:lnTo>
                    <a:pt x="115" y="2683"/>
                  </a:lnTo>
                  <a:lnTo>
                    <a:pt x="101" y="2691"/>
                  </a:lnTo>
                  <a:lnTo>
                    <a:pt x="89" y="2702"/>
                  </a:lnTo>
                  <a:lnTo>
                    <a:pt x="82" y="2716"/>
                  </a:lnTo>
                  <a:lnTo>
                    <a:pt x="80" y="2732"/>
                  </a:lnTo>
                  <a:lnTo>
                    <a:pt x="82" y="2747"/>
                  </a:lnTo>
                  <a:lnTo>
                    <a:pt x="89" y="2761"/>
                  </a:lnTo>
                  <a:lnTo>
                    <a:pt x="101" y="2772"/>
                  </a:lnTo>
                  <a:lnTo>
                    <a:pt x="115" y="2779"/>
                  </a:lnTo>
                  <a:lnTo>
                    <a:pt x="130" y="2782"/>
                  </a:lnTo>
                  <a:lnTo>
                    <a:pt x="146" y="2779"/>
                  </a:lnTo>
                  <a:lnTo>
                    <a:pt x="160" y="2772"/>
                  </a:lnTo>
                  <a:lnTo>
                    <a:pt x="170" y="2761"/>
                  </a:lnTo>
                  <a:lnTo>
                    <a:pt x="179" y="2747"/>
                  </a:lnTo>
                  <a:lnTo>
                    <a:pt x="181" y="2732"/>
                  </a:lnTo>
                  <a:lnTo>
                    <a:pt x="179" y="2716"/>
                  </a:lnTo>
                  <a:lnTo>
                    <a:pt x="170" y="2702"/>
                  </a:lnTo>
                  <a:lnTo>
                    <a:pt x="160" y="2691"/>
                  </a:lnTo>
                  <a:lnTo>
                    <a:pt x="146" y="2683"/>
                  </a:lnTo>
                  <a:lnTo>
                    <a:pt x="130" y="2681"/>
                  </a:lnTo>
                  <a:close/>
                  <a:moveTo>
                    <a:pt x="130" y="2497"/>
                  </a:moveTo>
                  <a:lnTo>
                    <a:pt x="115" y="2500"/>
                  </a:lnTo>
                  <a:lnTo>
                    <a:pt x="101" y="2507"/>
                  </a:lnTo>
                  <a:lnTo>
                    <a:pt x="89" y="2518"/>
                  </a:lnTo>
                  <a:lnTo>
                    <a:pt x="82" y="2531"/>
                  </a:lnTo>
                  <a:lnTo>
                    <a:pt x="80" y="2548"/>
                  </a:lnTo>
                  <a:lnTo>
                    <a:pt x="82" y="2563"/>
                  </a:lnTo>
                  <a:lnTo>
                    <a:pt x="89" y="2577"/>
                  </a:lnTo>
                  <a:lnTo>
                    <a:pt x="101" y="2588"/>
                  </a:lnTo>
                  <a:lnTo>
                    <a:pt x="115" y="2595"/>
                  </a:lnTo>
                  <a:lnTo>
                    <a:pt x="130" y="2597"/>
                  </a:lnTo>
                  <a:lnTo>
                    <a:pt x="146" y="2595"/>
                  </a:lnTo>
                  <a:lnTo>
                    <a:pt x="160" y="2588"/>
                  </a:lnTo>
                  <a:lnTo>
                    <a:pt x="170" y="2577"/>
                  </a:lnTo>
                  <a:lnTo>
                    <a:pt x="179" y="2563"/>
                  </a:lnTo>
                  <a:lnTo>
                    <a:pt x="181" y="2548"/>
                  </a:lnTo>
                  <a:lnTo>
                    <a:pt x="179" y="2531"/>
                  </a:lnTo>
                  <a:lnTo>
                    <a:pt x="170" y="2518"/>
                  </a:lnTo>
                  <a:lnTo>
                    <a:pt x="160" y="2507"/>
                  </a:lnTo>
                  <a:lnTo>
                    <a:pt x="146" y="2500"/>
                  </a:lnTo>
                  <a:lnTo>
                    <a:pt x="130" y="2497"/>
                  </a:lnTo>
                  <a:close/>
                  <a:moveTo>
                    <a:pt x="130" y="2314"/>
                  </a:moveTo>
                  <a:lnTo>
                    <a:pt x="115" y="2316"/>
                  </a:lnTo>
                  <a:lnTo>
                    <a:pt x="101" y="2323"/>
                  </a:lnTo>
                  <a:lnTo>
                    <a:pt x="89" y="2333"/>
                  </a:lnTo>
                  <a:lnTo>
                    <a:pt x="82" y="2347"/>
                  </a:lnTo>
                  <a:lnTo>
                    <a:pt x="80" y="2363"/>
                  </a:lnTo>
                  <a:lnTo>
                    <a:pt x="82" y="2380"/>
                  </a:lnTo>
                  <a:lnTo>
                    <a:pt x="89" y="2394"/>
                  </a:lnTo>
                  <a:lnTo>
                    <a:pt x="101" y="2404"/>
                  </a:lnTo>
                  <a:lnTo>
                    <a:pt x="115" y="2411"/>
                  </a:lnTo>
                  <a:lnTo>
                    <a:pt x="130" y="2413"/>
                  </a:lnTo>
                  <a:lnTo>
                    <a:pt x="146" y="2411"/>
                  </a:lnTo>
                  <a:lnTo>
                    <a:pt x="160" y="2404"/>
                  </a:lnTo>
                  <a:lnTo>
                    <a:pt x="170" y="2394"/>
                  </a:lnTo>
                  <a:lnTo>
                    <a:pt x="179" y="2380"/>
                  </a:lnTo>
                  <a:lnTo>
                    <a:pt x="181" y="2363"/>
                  </a:lnTo>
                  <a:lnTo>
                    <a:pt x="179" y="2347"/>
                  </a:lnTo>
                  <a:lnTo>
                    <a:pt x="170" y="2333"/>
                  </a:lnTo>
                  <a:lnTo>
                    <a:pt x="160" y="2323"/>
                  </a:lnTo>
                  <a:lnTo>
                    <a:pt x="146" y="2316"/>
                  </a:lnTo>
                  <a:lnTo>
                    <a:pt x="130" y="2314"/>
                  </a:lnTo>
                  <a:close/>
                  <a:moveTo>
                    <a:pt x="130" y="2130"/>
                  </a:moveTo>
                  <a:lnTo>
                    <a:pt x="115" y="2132"/>
                  </a:lnTo>
                  <a:lnTo>
                    <a:pt x="101" y="2139"/>
                  </a:lnTo>
                  <a:lnTo>
                    <a:pt x="89" y="2149"/>
                  </a:lnTo>
                  <a:lnTo>
                    <a:pt x="82" y="2163"/>
                  </a:lnTo>
                  <a:lnTo>
                    <a:pt x="80" y="2179"/>
                  </a:lnTo>
                  <a:lnTo>
                    <a:pt x="82" y="2196"/>
                  </a:lnTo>
                  <a:lnTo>
                    <a:pt x="89" y="2209"/>
                  </a:lnTo>
                  <a:lnTo>
                    <a:pt x="101" y="2220"/>
                  </a:lnTo>
                  <a:lnTo>
                    <a:pt x="115" y="2227"/>
                  </a:lnTo>
                  <a:lnTo>
                    <a:pt x="130" y="2229"/>
                  </a:lnTo>
                  <a:lnTo>
                    <a:pt x="146" y="2227"/>
                  </a:lnTo>
                  <a:lnTo>
                    <a:pt x="160" y="2220"/>
                  </a:lnTo>
                  <a:lnTo>
                    <a:pt x="170" y="2209"/>
                  </a:lnTo>
                  <a:lnTo>
                    <a:pt x="179" y="2196"/>
                  </a:lnTo>
                  <a:lnTo>
                    <a:pt x="181" y="2179"/>
                  </a:lnTo>
                  <a:lnTo>
                    <a:pt x="179" y="2163"/>
                  </a:lnTo>
                  <a:lnTo>
                    <a:pt x="170" y="2149"/>
                  </a:lnTo>
                  <a:lnTo>
                    <a:pt x="160" y="2139"/>
                  </a:lnTo>
                  <a:lnTo>
                    <a:pt x="146" y="2132"/>
                  </a:lnTo>
                  <a:lnTo>
                    <a:pt x="130" y="2130"/>
                  </a:lnTo>
                  <a:close/>
                  <a:moveTo>
                    <a:pt x="130" y="1945"/>
                  </a:moveTo>
                  <a:lnTo>
                    <a:pt x="115" y="1948"/>
                  </a:lnTo>
                  <a:lnTo>
                    <a:pt x="101" y="1955"/>
                  </a:lnTo>
                  <a:lnTo>
                    <a:pt x="89" y="1966"/>
                  </a:lnTo>
                  <a:lnTo>
                    <a:pt x="82" y="1979"/>
                  </a:lnTo>
                  <a:lnTo>
                    <a:pt x="80" y="1995"/>
                  </a:lnTo>
                  <a:lnTo>
                    <a:pt x="82" y="2011"/>
                  </a:lnTo>
                  <a:lnTo>
                    <a:pt x="89" y="2025"/>
                  </a:lnTo>
                  <a:lnTo>
                    <a:pt x="101" y="2036"/>
                  </a:lnTo>
                  <a:lnTo>
                    <a:pt x="115" y="2043"/>
                  </a:lnTo>
                  <a:lnTo>
                    <a:pt x="130" y="2046"/>
                  </a:lnTo>
                  <a:lnTo>
                    <a:pt x="146" y="2043"/>
                  </a:lnTo>
                  <a:lnTo>
                    <a:pt x="160" y="2036"/>
                  </a:lnTo>
                  <a:lnTo>
                    <a:pt x="170" y="2025"/>
                  </a:lnTo>
                  <a:lnTo>
                    <a:pt x="179" y="2011"/>
                  </a:lnTo>
                  <a:lnTo>
                    <a:pt x="181" y="1995"/>
                  </a:lnTo>
                  <a:lnTo>
                    <a:pt x="179" y="1979"/>
                  </a:lnTo>
                  <a:lnTo>
                    <a:pt x="170" y="1966"/>
                  </a:lnTo>
                  <a:lnTo>
                    <a:pt x="160" y="1955"/>
                  </a:lnTo>
                  <a:lnTo>
                    <a:pt x="146" y="1948"/>
                  </a:lnTo>
                  <a:lnTo>
                    <a:pt x="130" y="1945"/>
                  </a:lnTo>
                  <a:close/>
                  <a:moveTo>
                    <a:pt x="130" y="1761"/>
                  </a:moveTo>
                  <a:lnTo>
                    <a:pt x="115" y="1764"/>
                  </a:lnTo>
                  <a:lnTo>
                    <a:pt x="101" y="1770"/>
                  </a:lnTo>
                  <a:lnTo>
                    <a:pt x="89" y="1782"/>
                  </a:lnTo>
                  <a:lnTo>
                    <a:pt x="82" y="1796"/>
                  </a:lnTo>
                  <a:lnTo>
                    <a:pt x="80" y="1811"/>
                  </a:lnTo>
                  <a:lnTo>
                    <a:pt x="82" y="1827"/>
                  </a:lnTo>
                  <a:lnTo>
                    <a:pt x="89" y="1841"/>
                  </a:lnTo>
                  <a:lnTo>
                    <a:pt x="101" y="1852"/>
                  </a:lnTo>
                  <a:lnTo>
                    <a:pt x="115" y="1859"/>
                  </a:lnTo>
                  <a:lnTo>
                    <a:pt x="130" y="1862"/>
                  </a:lnTo>
                  <a:lnTo>
                    <a:pt x="146" y="1859"/>
                  </a:lnTo>
                  <a:lnTo>
                    <a:pt x="160" y="1852"/>
                  </a:lnTo>
                  <a:lnTo>
                    <a:pt x="170" y="1841"/>
                  </a:lnTo>
                  <a:lnTo>
                    <a:pt x="179" y="1827"/>
                  </a:lnTo>
                  <a:lnTo>
                    <a:pt x="181" y="1811"/>
                  </a:lnTo>
                  <a:lnTo>
                    <a:pt x="179" y="1796"/>
                  </a:lnTo>
                  <a:lnTo>
                    <a:pt x="170" y="1782"/>
                  </a:lnTo>
                  <a:lnTo>
                    <a:pt x="160" y="1770"/>
                  </a:lnTo>
                  <a:lnTo>
                    <a:pt x="146" y="1764"/>
                  </a:lnTo>
                  <a:lnTo>
                    <a:pt x="130" y="1761"/>
                  </a:lnTo>
                  <a:close/>
                  <a:moveTo>
                    <a:pt x="130" y="1577"/>
                  </a:moveTo>
                  <a:lnTo>
                    <a:pt x="115" y="1579"/>
                  </a:lnTo>
                  <a:lnTo>
                    <a:pt x="101" y="1586"/>
                  </a:lnTo>
                  <a:lnTo>
                    <a:pt x="89" y="1598"/>
                  </a:lnTo>
                  <a:lnTo>
                    <a:pt x="82" y="1612"/>
                  </a:lnTo>
                  <a:lnTo>
                    <a:pt x="80" y="1627"/>
                  </a:lnTo>
                  <a:lnTo>
                    <a:pt x="82" y="1643"/>
                  </a:lnTo>
                  <a:lnTo>
                    <a:pt x="89" y="1657"/>
                  </a:lnTo>
                  <a:lnTo>
                    <a:pt x="101" y="1667"/>
                  </a:lnTo>
                  <a:lnTo>
                    <a:pt x="115" y="1676"/>
                  </a:lnTo>
                  <a:lnTo>
                    <a:pt x="130" y="1678"/>
                  </a:lnTo>
                  <a:lnTo>
                    <a:pt x="146" y="1676"/>
                  </a:lnTo>
                  <a:lnTo>
                    <a:pt x="160" y="1667"/>
                  </a:lnTo>
                  <a:lnTo>
                    <a:pt x="170" y="1657"/>
                  </a:lnTo>
                  <a:lnTo>
                    <a:pt x="179" y="1643"/>
                  </a:lnTo>
                  <a:lnTo>
                    <a:pt x="181" y="1627"/>
                  </a:lnTo>
                  <a:lnTo>
                    <a:pt x="179" y="1612"/>
                  </a:lnTo>
                  <a:lnTo>
                    <a:pt x="170" y="1598"/>
                  </a:lnTo>
                  <a:lnTo>
                    <a:pt x="160" y="1586"/>
                  </a:lnTo>
                  <a:lnTo>
                    <a:pt x="146" y="1579"/>
                  </a:lnTo>
                  <a:lnTo>
                    <a:pt x="130" y="1577"/>
                  </a:lnTo>
                  <a:close/>
                  <a:moveTo>
                    <a:pt x="130" y="1393"/>
                  </a:moveTo>
                  <a:lnTo>
                    <a:pt x="115" y="1395"/>
                  </a:lnTo>
                  <a:lnTo>
                    <a:pt x="101" y="1403"/>
                  </a:lnTo>
                  <a:lnTo>
                    <a:pt x="89" y="1414"/>
                  </a:lnTo>
                  <a:lnTo>
                    <a:pt x="82" y="1428"/>
                  </a:lnTo>
                  <a:lnTo>
                    <a:pt x="80" y="1444"/>
                  </a:lnTo>
                  <a:lnTo>
                    <a:pt x="82" y="1459"/>
                  </a:lnTo>
                  <a:lnTo>
                    <a:pt x="89" y="1473"/>
                  </a:lnTo>
                  <a:lnTo>
                    <a:pt x="101" y="1484"/>
                  </a:lnTo>
                  <a:lnTo>
                    <a:pt x="115" y="1491"/>
                  </a:lnTo>
                  <a:lnTo>
                    <a:pt x="130" y="1494"/>
                  </a:lnTo>
                  <a:lnTo>
                    <a:pt x="146" y="1491"/>
                  </a:lnTo>
                  <a:lnTo>
                    <a:pt x="160" y="1484"/>
                  </a:lnTo>
                  <a:lnTo>
                    <a:pt x="170" y="1473"/>
                  </a:lnTo>
                  <a:lnTo>
                    <a:pt x="179" y="1459"/>
                  </a:lnTo>
                  <a:lnTo>
                    <a:pt x="181" y="1444"/>
                  </a:lnTo>
                  <a:lnTo>
                    <a:pt x="179" y="1428"/>
                  </a:lnTo>
                  <a:lnTo>
                    <a:pt x="170" y="1414"/>
                  </a:lnTo>
                  <a:lnTo>
                    <a:pt x="160" y="1403"/>
                  </a:lnTo>
                  <a:lnTo>
                    <a:pt x="146" y="1395"/>
                  </a:lnTo>
                  <a:lnTo>
                    <a:pt x="130" y="1393"/>
                  </a:lnTo>
                  <a:close/>
                  <a:moveTo>
                    <a:pt x="130" y="1209"/>
                  </a:moveTo>
                  <a:lnTo>
                    <a:pt x="115" y="1212"/>
                  </a:lnTo>
                  <a:lnTo>
                    <a:pt x="101" y="1219"/>
                  </a:lnTo>
                  <a:lnTo>
                    <a:pt x="89" y="1230"/>
                  </a:lnTo>
                  <a:lnTo>
                    <a:pt x="82" y="1244"/>
                  </a:lnTo>
                  <a:lnTo>
                    <a:pt x="80" y="1260"/>
                  </a:lnTo>
                  <a:lnTo>
                    <a:pt x="82" y="1275"/>
                  </a:lnTo>
                  <a:lnTo>
                    <a:pt x="89" y="1289"/>
                  </a:lnTo>
                  <a:lnTo>
                    <a:pt x="101" y="1300"/>
                  </a:lnTo>
                  <a:lnTo>
                    <a:pt x="115" y="1307"/>
                  </a:lnTo>
                  <a:lnTo>
                    <a:pt x="130" y="1310"/>
                  </a:lnTo>
                  <a:lnTo>
                    <a:pt x="146" y="1307"/>
                  </a:lnTo>
                  <a:lnTo>
                    <a:pt x="160" y="1300"/>
                  </a:lnTo>
                  <a:lnTo>
                    <a:pt x="170" y="1289"/>
                  </a:lnTo>
                  <a:lnTo>
                    <a:pt x="179" y="1275"/>
                  </a:lnTo>
                  <a:lnTo>
                    <a:pt x="181" y="1260"/>
                  </a:lnTo>
                  <a:lnTo>
                    <a:pt x="179" y="1244"/>
                  </a:lnTo>
                  <a:lnTo>
                    <a:pt x="170" y="1230"/>
                  </a:lnTo>
                  <a:lnTo>
                    <a:pt x="160" y="1219"/>
                  </a:lnTo>
                  <a:lnTo>
                    <a:pt x="146" y="1212"/>
                  </a:lnTo>
                  <a:lnTo>
                    <a:pt x="130" y="1209"/>
                  </a:lnTo>
                  <a:close/>
                  <a:moveTo>
                    <a:pt x="130" y="1026"/>
                  </a:moveTo>
                  <a:lnTo>
                    <a:pt x="115" y="1028"/>
                  </a:lnTo>
                  <a:lnTo>
                    <a:pt x="101" y="1035"/>
                  </a:lnTo>
                  <a:lnTo>
                    <a:pt x="89" y="1045"/>
                  </a:lnTo>
                  <a:lnTo>
                    <a:pt x="82" y="1059"/>
                  </a:lnTo>
                  <a:lnTo>
                    <a:pt x="80" y="1076"/>
                  </a:lnTo>
                  <a:lnTo>
                    <a:pt x="82" y="1092"/>
                  </a:lnTo>
                  <a:lnTo>
                    <a:pt x="89" y="1106"/>
                  </a:lnTo>
                  <a:lnTo>
                    <a:pt x="101" y="1116"/>
                  </a:lnTo>
                  <a:lnTo>
                    <a:pt x="115" y="1123"/>
                  </a:lnTo>
                  <a:lnTo>
                    <a:pt x="130" y="1125"/>
                  </a:lnTo>
                  <a:lnTo>
                    <a:pt x="146" y="1123"/>
                  </a:lnTo>
                  <a:lnTo>
                    <a:pt x="160" y="1116"/>
                  </a:lnTo>
                  <a:lnTo>
                    <a:pt x="170" y="1106"/>
                  </a:lnTo>
                  <a:lnTo>
                    <a:pt x="179" y="1092"/>
                  </a:lnTo>
                  <a:lnTo>
                    <a:pt x="181" y="1076"/>
                  </a:lnTo>
                  <a:lnTo>
                    <a:pt x="179" y="1059"/>
                  </a:lnTo>
                  <a:lnTo>
                    <a:pt x="170" y="1045"/>
                  </a:lnTo>
                  <a:lnTo>
                    <a:pt x="160" y="1035"/>
                  </a:lnTo>
                  <a:lnTo>
                    <a:pt x="146" y="1028"/>
                  </a:lnTo>
                  <a:lnTo>
                    <a:pt x="130" y="1026"/>
                  </a:lnTo>
                  <a:close/>
                  <a:moveTo>
                    <a:pt x="130" y="842"/>
                  </a:moveTo>
                  <a:lnTo>
                    <a:pt x="115" y="844"/>
                  </a:lnTo>
                  <a:lnTo>
                    <a:pt x="101" y="851"/>
                  </a:lnTo>
                  <a:lnTo>
                    <a:pt x="89" y="861"/>
                  </a:lnTo>
                  <a:lnTo>
                    <a:pt x="82" y="875"/>
                  </a:lnTo>
                  <a:lnTo>
                    <a:pt x="80" y="891"/>
                  </a:lnTo>
                  <a:lnTo>
                    <a:pt x="82" y="908"/>
                  </a:lnTo>
                  <a:lnTo>
                    <a:pt x="89" y="922"/>
                  </a:lnTo>
                  <a:lnTo>
                    <a:pt x="101" y="932"/>
                  </a:lnTo>
                  <a:lnTo>
                    <a:pt x="115" y="939"/>
                  </a:lnTo>
                  <a:lnTo>
                    <a:pt x="130" y="941"/>
                  </a:lnTo>
                  <a:lnTo>
                    <a:pt x="146" y="939"/>
                  </a:lnTo>
                  <a:lnTo>
                    <a:pt x="160" y="932"/>
                  </a:lnTo>
                  <a:lnTo>
                    <a:pt x="170" y="922"/>
                  </a:lnTo>
                  <a:lnTo>
                    <a:pt x="179" y="908"/>
                  </a:lnTo>
                  <a:lnTo>
                    <a:pt x="181" y="891"/>
                  </a:lnTo>
                  <a:lnTo>
                    <a:pt x="179" y="875"/>
                  </a:lnTo>
                  <a:lnTo>
                    <a:pt x="170" y="861"/>
                  </a:lnTo>
                  <a:lnTo>
                    <a:pt x="160" y="851"/>
                  </a:lnTo>
                  <a:lnTo>
                    <a:pt x="146" y="844"/>
                  </a:lnTo>
                  <a:lnTo>
                    <a:pt x="130" y="842"/>
                  </a:lnTo>
                  <a:close/>
                  <a:moveTo>
                    <a:pt x="130" y="657"/>
                  </a:moveTo>
                  <a:lnTo>
                    <a:pt x="115" y="660"/>
                  </a:lnTo>
                  <a:lnTo>
                    <a:pt x="101" y="667"/>
                  </a:lnTo>
                  <a:lnTo>
                    <a:pt x="89" y="678"/>
                  </a:lnTo>
                  <a:lnTo>
                    <a:pt x="82" y="691"/>
                  </a:lnTo>
                  <a:lnTo>
                    <a:pt x="80" y="707"/>
                  </a:lnTo>
                  <a:lnTo>
                    <a:pt x="82" y="723"/>
                  </a:lnTo>
                  <a:lnTo>
                    <a:pt x="89" y="737"/>
                  </a:lnTo>
                  <a:lnTo>
                    <a:pt x="101" y="748"/>
                  </a:lnTo>
                  <a:lnTo>
                    <a:pt x="115" y="755"/>
                  </a:lnTo>
                  <a:lnTo>
                    <a:pt x="130" y="758"/>
                  </a:lnTo>
                  <a:lnTo>
                    <a:pt x="146" y="755"/>
                  </a:lnTo>
                  <a:lnTo>
                    <a:pt x="160" y="748"/>
                  </a:lnTo>
                  <a:lnTo>
                    <a:pt x="170" y="737"/>
                  </a:lnTo>
                  <a:lnTo>
                    <a:pt x="179" y="723"/>
                  </a:lnTo>
                  <a:lnTo>
                    <a:pt x="181" y="707"/>
                  </a:lnTo>
                  <a:lnTo>
                    <a:pt x="179" y="691"/>
                  </a:lnTo>
                  <a:lnTo>
                    <a:pt x="170" y="678"/>
                  </a:lnTo>
                  <a:lnTo>
                    <a:pt x="160" y="667"/>
                  </a:lnTo>
                  <a:lnTo>
                    <a:pt x="146" y="660"/>
                  </a:lnTo>
                  <a:lnTo>
                    <a:pt x="130" y="657"/>
                  </a:lnTo>
                  <a:close/>
                  <a:moveTo>
                    <a:pt x="130" y="473"/>
                  </a:moveTo>
                  <a:lnTo>
                    <a:pt x="115" y="476"/>
                  </a:lnTo>
                  <a:lnTo>
                    <a:pt x="101" y="483"/>
                  </a:lnTo>
                  <a:lnTo>
                    <a:pt x="89" y="494"/>
                  </a:lnTo>
                  <a:lnTo>
                    <a:pt x="82" y="508"/>
                  </a:lnTo>
                  <a:lnTo>
                    <a:pt x="80" y="523"/>
                  </a:lnTo>
                  <a:lnTo>
                    <a:pt x="82" y="539"/>
                  </a:lnTo>
                  <a:lnTo>
                    <a:pt x="89" y="553"/>
                  </a:lnTo>
                  <a:lnTo>
                    <a:pt x="101" y="564"/>
                  </a:lnTo>
                  <a:lnTo>
                    <a:pt x="115" y="571"/>
                  </a:lnTo>
                  <a:lnTo>
                    <a:pt x="130" y="574"/>
                  </a:lnTo>
                  <a:lnTo>
                    <a:pt x="146" y="571"/>
                  </a:lnTo>
                  <a:lnTo>
                    <a:pt x="160" y="564"/>
                  </a:lnTo>
                  <a:lnTo>
                    <a:pt x="170" y="553"/>
                  </a:lnTo>
                  <a:lnTo>
                    <a:pt x="179" y="539"/>
                  </a:lnTo>
                  <a:lnTo>
                    <a:pt x="181" y="523"/>
                  </a:lnTo>
                  <a:lnTo>
                    <a:pt x="179" y="508"/>
                  </a:lnTo>
                  <a:lnTo>
                    <a:pt x="170" y="494"/>
                  </a:lnTo>
                  <a:lnTo>
                    <a:pt x="160" y="483"/>
                  </a:lnTo>
                  <a:lnTo>
                    <a:pt x="146" y="476"/>
                  </a:lnTo>
                  <a:lnTo>
                    <a:pt x="130" y="473"/>
                  </a:lnTo>
                  <a:close/>
                  <a:moveTo>
                    <a:pt x="130" y="289"/>
                  </a:moveTo>
                  <a:lnTo>
                    <a:pt x="115" y="291"/>
                  </a:lnTo>
                  <a:lnTo>
                    <a:pt x="101" y="298"/>
                  </a:lnTo>
                  <a:lnTo>
                    <a:pt x="89" y="310"/>
                  </a:lnTo>
                  <a:lnTo>
                    <a:pt x="82" y="324"/>
                  </a:lnTo>
                  <a:lnTo>
                    <a:pt x="80" y="339"/>
                  </a:lnTo>
                  <a:lnTo>
                    <a:pt x="82" y="355"/>
                  </a:lnTo>
                  <a:lnTo>
                    <a:pt x="89" y="369"/>
                  </a:lnTo>
                  <a:lnTo>
                    <a:pt x="101" y="380"/>
                  </a:lnTo>
                  <a:lnTo>
                    <a:pt x="115" y="388"/>
                  </a:lnTo>
                  <a:lnTo>
                    <a:pt x="130" y="390"/>
                  </a:lnTo>
                  <a:lnTo>
                    <a:pt x="146" y="388"/>
                  </a:lnTo>
                  <a:lnTo>
                    <a:pt x="160" y="380"/>
                  </a:lnTo>
                  <a:lnTo>
                    <a:pt x="170" y="369"/>
                  </a:lnTo>
                  <a:lnTo>
                    <a:pt x="179" y="355"/>
                  </a:lnTo>
                  <a:lnTo>
                    <a:pt x="181" y="339"/>
                  </a:lnTo>
                  <a:lnTo>
                    <a:pt x="179" y="324"/>
                  </a:lnTo>
                  <a:lnTo>
                    <a:pt x="170" y="310"/>
                  </a:lnTo>
                  <a:lnTo>
                    <a:pt x="160" y="298"/>
                  </a:lnTo>
                  <a:lnTo>
                    <a:pt x="146" y="291"/>
                  </a:lnTo>
                  <a:lnTo>
                    <a:pt x="130" y="289"/>
                  </a:lnTo>
                  <a:close/>
                  <a:moveTo>
                    <a:pt x="130" y="105"/>
                  </a:moveTo>
                  <a:lnTo>
                    <a:pt x="115" y="107"/>
                  </a:lnTo>
                  <a:lnTo>
                    <a:pt x="101" y="115"/>
                  </a:lnTo>
                  <a:lnTo>
                    <a:pt x="89" y="126"/>
                  </a:lnTo>
                  <a:lnTo>
                    <a:pt x="82" y="140"/>
                  </a:lnTo>
                  <a:lnTo>
                    <a:pt x="80" y="156"/>
                  </a:lnTo>
                  <a:lnTo>
                    <a:pt x="82" y="171"/>
                  </a:lnTo>
                  <a:lnTo>
                    <a:pt x="89" y="185"/>
                  </a:lnTo>
                  <a:lnTo>
                    <a:pt x="101" y="197"/>
                  </a:lnTo>
                  <a:lnTo>
                    <a:pt x="115" y="203"/>
                  </a:lnTo>
                  <a:lnTo>
                    <a:pt x="130" y="206"/>
                  </a:lnTo>
                  <a:lnTo>
                    <a:pt x="146" y="203"/>
                  </a:lnTo>
                  <a:lnTo>
                    <a:pt x="160" y="197"/>
                  </a:lnTo>
                  <a:lnTo>
                    <a:pt x="170" y="185"/>
                  </a:lnTo>
                  <a:lnTo>
                    <a:pt x="179" y="171"/>
                  </a:lnTo>
                  <a:lnTo>
                    <a:pt x="181" y="156"/>
                  </a:lnTo>
                  <a:lnTo>
                    <a:pt x="179" y="140"/>
                  </a:lnTo>
                  <a:lnTo>
                    <a:pt x="170" y="126"/>
                  </a:lnTo>
                  <a:lnTo>
                    <a:pt x="160" y="115"/>
                  </a:lnTo>
                  <a:lnTo>
                    <a:pt x="146" y="107"/>
                  </a:lnTo>
                  <a:lnTo>
                    <a:pt x="130" y="105"/>
                  </a:lnTo>
                  <a:close/>
                  <a:moveTo>
                    <a:pt x="0" y="0"/>
                  </a:moveTo>
                  <a:lnTo>
                    <a:pt x="2943" y="0"/>
                  </a:lnTo>
                  <a:lnTo>
                    <a:pt x="2943" y="3817"/>
                  </a:lnTo>
                  <a:lnTo>
                    <a:pt x="0" y="3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75" name="그룹 574"/>
            <p:cNvGrpSpPr/>
            <p:nvPr/>
          </p:nvGrpSpPr>
          <p:grpSpPr>
            <a:xfrm>
              <a:off x="6058130" y="516524"/>
              <a:ext cx="1366822" cy="1562719"/>
              <a:chOff x="6031583" y="933723"/>
              <a:chExt cx="4672013" cy="5421312"/>
            </a:xfrm>
          </p:grpSpPr>
          <p:sp>
            <p:nvSpPr>
              <p:cNvPr id="576" name="Line 1016"/>
              <p:cNvSpPr>
                <a:spLocks noChangeShapeType="1"/>
              </p:cNvSpPr>
              <p:nvPr/>
            </p:nvSpPr>
            <p:spPr bwMode="auto">
              <a:xfrm>
                <a:off x="6031583" y="933723"/>
                <a:ext cx="46720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" name="Line 1017"/>
              <p:cNvSpPr>
                <a:spLocks noChangeShapeType="1"/>
              </p:cNvSpPr>
              <p:nvPr/>
            </p:nvSpPr>
            <p:spPr bwMode="auto">
              <a:xfrm>
                <a:off x="6031583" y="1252810"/>
                <a:ext cx="46720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" name="Line 1019"/>
              <p:cNvSpPr>
                <a:spLocks noChangeShapeType="1"/>
              </p:cNvSpPr>
              <p:nvPr/>
            </p:nvSpPr>
            <p:spPr bwMode="auto">
              <a:xfrm>
                <a:off x="6044665" y="1570310"/>
                <a:ext cx="4658931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9" name="Line 1020"/>
              <p:cNvSpPr>
                <a:spLocks noChangeShapeType="1"/>
              </p:cNvSpPr>
              <p:nvPr/>
            </p:nvSpPr>
            <p:spPr bwMode="auto">
              <a:xfrm>
                <a:off x="6031583" y="1890985"/>
                <a:ext cx="147638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" name="Line 1021"/>
              <p:cNvSpPr>
                <a:spLocks noChangeShapeType="1"/>
              </p:cNvSpPr>
              <p:nvPr/>
            </p:nvSpPr>
            <p:spPr bwMode="auto">
              <a:xfrm>
                <a:off x="6298283" y="1890985"/>
                <a:ext cx="44053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" name="Line 1022"/>
              <p:cNvSpPr>
                <a:spLocks noChangeShapeType="1"/>
              </p:cNvSpPr>
              <p:nvPr/>
            </p:nvSpPr>
            <p:spPr bwMode="auto">
              <a:xfrm>
                <a:off x="6031583" y="2208485"/>
                <a:ext cx="130175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" name="Line 1023"/>
              <p:cNvSpPr>
                <a:spLocks noChangeShapeType="1"/>
              </p:cNvSpPr>
              <p:nvPr/>
            </p:nvSpPr>
            <p:spPr bwMode="auto">
              <a:xfrm>
                <a:off x="6315746" y="2208485"/>
                <a:ext cx="4387850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" name="Line 1024"/>
              <p:cNvSpPr>
                <a:spLocks noChangeShapeType="1"/>
              </p:cNvSpPr>
              <p:nvPr/>
            </p:nvSpPr>
            <p:spPr bwMode="auto">
              <a:xfrm>
                <a:off x="6031583" y="2529160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" name="Line 1025"/>
              <p:cNvSpPr>
                <a:spLocks noChangeShapeType="1"/>
              </p:cNvSpPr>
              <p:nvPr/>
            </p:nvSpPr>
            <p:spPr bwMode="auto">
              <a:xfrm>
                <a:off x="6318921" y="2529160"/>
                <a:ext cx="4384675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" name="Line 1026"/>
              <p:cNvSpPr>
                <a:spLocks noChangeShapeType="1"/>
              </p:cNvSpPr>
              <p:nvPr/>
            </p:nvSpPr>
            <p:spPr bwMode="auto">
              <a:xfrm>
                <a:off x="6031583" y="2846660"/>
                <a:ext cx="133350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" name="Line 1027"/>
              <p:cNvSpPr>
                <a:spLocks noChangeShapeType="1"/>
              </p:cNvSpPr>
              <p:nvPr/>
            </p:nvSpPr>
            <p:spPr bwMode="auto">
              <a:xfrm>
                <a:off x="6312571" y="2846660"/>
                <a:ext cx="4391025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" name="Line 1028"/>
              <p:cNvSpPr>
                <a:spLocks noChangeShapeType="1"/>
              </p:cNvSpPr>
              <p:nvPr/>
            </p:nvSpPr>
            <p:spPr bwMode="auto">
              <a:xfrm>
                <a:off x="6031583" y="3167335"/>
                <a:ext cx="1508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" name="Line 1029"/>
              <p:cNvSpPr>
                <a:spLocks noChangeShapeType="1"/>
              </p:cNvSpPr>
              <p:nvPr/>
            </p:nvSpPr>
            <p:spPr bwMode="auto">
              <a:xfrm>
                <a:off x="6295108" y="3167335"/>
                <a:ext cx="4408488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" name="Line 1030"/>
              <p:cNvSpPr>
                <a:spLocks noChangeShapeType="1"/>
              </p:cNvSpPr>
              <p:nvPr/>
            </p:nvSpPr>
            <p:spPr bwMode="auto">
              <a:xfrm>
                <a:off x="6031583" y="3505198"/>
                <a:ext cx="46720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" name="Line 1031"/>
              <p:cNvSpPr>
                <a:spLocks noChangeShapeType="1"/>
              </p:cNvSpPr>
              <p:nvPr/>
            </p:nvSpPr>
            <p:spPr bwMode="auto">
              <a:xfrm>
                <a:off x="6031583" y="3830433"/>
                <a:ext cx="46720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" name="Line 1032"/>
              <p:cNvSpPr>
                <a:spLocks noChangeShapeType="1"/>
              </p:cNvSpPr>
              <p:nvPr/>
            </p:nvSpPr>
            <p:spPr bwMode="auto">
              <a:xfrm>
                <a:off x="6031583" y="4123010"/>
                <a:ext cx="46720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" name="Line 1033"/>
              <p:cNvSpPr>
                <a:spLocks noChangeShapeType="1"/>
              </p:cNvSpPr>
              <p:nvPr/>
            </p:nvSpPr>
            <p:spPr bwMode="auto">
              <a:xfrm>
                <a:off x="6031583" y="4440510"/>
                <a:ext cx="46720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" name="Line 1034"/>
              <p:cNvSpPr>
                <a:spLocks noChangeShapeType="1"/>
              </p:cNvSpPr>
              <p:nvPr/>
            </p:nvSpPr>
            <p:spPr bwMode="auto">
              <a:xfrm>
                <a:off x="6031583" y="4761185"/>
                <a:ext cx="46720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" name="Line 1035"/>
              <p:cNvSpPr>
                <a:spLocks noChangeShapeType="1"/>
              </p:cNvSpPr>
              <p:nvPr/>
            </p:nvSpPr>
            <p:spPr bwMode="auto">
              <a:xfrm>
                <a:off x="6031583" y="5078685"/>
                <a:ext cx="18256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" name="Line 1036"/>
              <p:cNvSpPr>
                <a:spLocks noChangeShapeType="1"/>
              </p:cNvSpPr>
              <p:nvPr/>
            </p:nvSpPr>
            <p:spPr bwMode="auto">
              <a:xfrm>
                <a:off x="6263358" y="5078685"/>
                <a:ext cx="4440238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" name="Line 1037"/>
              <p:cNvSpPr>
                <a:spLocks noChangeShapeType="1"/>
              </p:cNvSpPr>
              <p:nvPr/>
            </p:nvSpPr>
            <p:spPr bwMode="auto">
              <a:xfrm>
                <a:off x="6031583" y="5399360"/>
                <a:ext cx="142875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" name="Line 1038"/>
              <p:cNvSpPr>
                <a:spLocks noChangeShapeType="1"/>
              </p:cNvSpPr>
              <p:nvPr/>
            </p:nvSpPr>
            <p:spPr bwMode="auto">
              <a:xfrm>
                <a:off x="6301458" y="5399360"/>
                <a:ext cx="4402138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" name="Line 1039"/>
              <p:cNvSpPr>
                <a:spLocks noChangeShapeType="1"/>
              </p:cNvSpPr>
              <p:nvPr/>
            </p:nvSpPr>
            <p:spPr bwMode="auto">
              <a:xfrm>
                <a:off x="6031583" y="5716860"/>
                <a:ext cx="130175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" name="Line 1040"/>
              <p:cNvSpPr>
                <a:spLocks noChangeShapeType="1"/>
              </p:cNvSpPr>
              <p:nvPr/>
            </p:nvSpPr>
            <p:spPr bwMode="auto">
              <a:xfrm>
                <a:off x="6315746" y="5716860"/>
                <a:ext cx="4387850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" name="Line 1041"/>
              <p:cNvSpPr>
                <a:spLocks noChangeShapeType="1"/>
              </p:cNvSpPr>
              <p:nvPr/>
            </p:nvSpPr>
            <p:spPr bwMode="auto">
              <a:xfrm>
                <a:off x="6031583" y="6037535"/>
                <a:ext cx="128588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" name="Line 1042"/>
              <p:cNvSpPr>
                <a:spLocks noChangeShapeType="1"/>
              </p:cNvSpPr>
              <p:nvPr/>
            </p:nvSpPr>
            <p:spPr bwMode="auto">
              <a:xfrm>
                <a:off x="6317333" y="6037535"/>
                <a:ext cx="438626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" name="Line 1043"/>
              <p:cNvSpPr>
                <a:spLocks noChangeShapeType="1"/>
              </p:cNvSpPr>
              <p:nvPr/>
            </p:nvSpPr>
            <p:spPr bwMode="auto">
              <a:xfrm>
                <a:off x="6031583" y="6355035"/>
                <a:ext cx="134938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" name="Line 1044"/>
              <p:cNvSpPr>
                <a:spLocks noChangeShapeType="1"/>
              </p:cNvSpPr>
              <p:nvPr/>
            </p:nvSpPr>
            <p:spPr bwMode="auto">
              <a:xfrm>
                <a:off x="6310983" y="6355035"/>
                <a:ext cx="4392613" cy="0"/>
              </a:xfrm>
              <a:prstGeom prst="line">
                <a:avLst/>
              </a:prstGeom>
              <a:noFill/>
              <a:ln w="12700">
                <a:solidFill>
                  <a:srgbClr val="98F5F8">
                    <a:alpha val="7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05" name="그림 6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84" y="2273785"/>
            <a:ext cx="1138934" cy="1526554"/>
          </a:xfrm>
          <a:prstGeom prst="rect">
            <a:avLst/>
          </a:prstGeom>
        </p:spPr>
      </p:pic>
      <p:grpSp>
        <p:nvGrpSpPr>
          <p:cNvPr id="477" name="그룹 476"/>
          <p:cNvGrpSpPr/>
          <p:nvPr/>
        </p:nvGrpSpPr>
        <p:grpSpPr>
          <a:xfrm>
            <a:off x="7506878" y="2326263"/>
            <a:ext cx="4244848" cy="2634416"/>
            <a:chOff x="5871751" y="874930"/>
            <a:chExt cx="5803355" cy="3601649"/>
          </a:xfrm>
        </p:grpSpPr>
        <p:sp>
          <p:nvSpPr>
            <p:cNvPr id="475" name="직사각형 474"/>
            <p:cNvSpPr/>
            <p:nvPr/>
          </p:nvSpPr>
          <p:spPr>
            <a:xfrm>
              <a:off x="5912439" y="901306"/>
              <a:ext cx="5721978" cy="3523396"/>
            </a:xfrm>
            <a:prstGeom prst="rect">
              <a:avLst/>
            </a:prstGeom>
            <a:blipFill dpi="0" rotWithShape="1">
              <a:blip r:embed="rId4" cstate="print">
                <a:alphaModFix amt="84000"/>
              </a:blip>
              <a:srcRect/>
              <a:stretch>
                <a:fillRect/>
              </a:stretch>
            </a:blipFill>
            <a:ln>
              <a:solidFill>
                <a:schemeClr val="tx2">
                  <a:lumMod val="25000"/>
                </a:schemeClr>
              </a:solidFill>
            </a:ln>
            <a:effectLst>
              <a:innerShdw blurRad="520700" dist="1016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6" name="직사각형 475"/>
            <p:cNvSpPr/>
            <p:nvPr/>
          </p:nvSpPr>
          <p:spPr>
            <a:xfrm>
              <a:off x="5871751" y="874930"/>
              <a:ext cx="5803355" cy="3601649"/>
            </a:xfrm>
            <a:prstGeom prst="rect">
              <a:avLst/>
            </a:prstGeom>
            <a:noFill/>
            <a:ln w="139700"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사용  소스</a:t>
            </a:r>
            <a:endParaRPr lang="ko-KR" altLang="en-US" dirty="0"/>
          </a:p>
        </p:txBody>
      </p:sp>
      <p:grpSp>
        <p:nvGrpSpPr>
          <p:cNvPr id="543" name="그룹 542"/>
          <p:cNvGrpSpPr/>
          <p:nvPr/>
        </p:nvGrpSpPr>
        <p:grpSpPr>
          <a:xfrm>
            <a:off x="1977082" y="1538150"/>
            <a:ext cx="868914" cy="858460"/>
            <a:chOff x="2739493" y="1235873"/>
            <a:chExt cx="612510" cy="605142"/>
          </a:xfrm>
        </p:grpSpPr>
        <p:sp>
          <p:nvSpPr>
            <p:cNvPr id="484" name="Freeform 211"/>
            <p:cNvSpPr>
              <a:spLocks noEditPoints="1"/>
            </p:cNvSpPr>
            <p:nvPr/>
          </p:nvSpPr>
          <p:spPr bwMode="auto">
            <a:xfrm>
              <a:off x="2739493" y="1342888"/>
              <a:ext cx="612510" cy="498127"/>
            </a:xfrm>
            <a:custGeom>
              <a:avLst/>
              <a:gdLst>
                <a:gd name="T0" fmla="*/ 27 w 166"/>
                <a:gd name="T1" fmla="*/ 55 h 135"/>
                <a:gd name="T2" fmla="*/ 23 w 166"/>
                <a:gd name="T3" fmla="*/ 56 h 135"/>
                <a:gd name="T4" fmla="*/ 21 w 166"/>
                <a:gd name="T5" fmla="*/ 59 h 135"/>
                <a:gd name="T6" fmla="*/ 18 w 166"/>
                <a:gd name="T7" fmla="*/ 61 h 135"/>
                <a:gd name="T8" fmla="*/ 17 w 166"/>
                <a:gd name="T9" fmla="*/ 65 h 135"/>
                <a:gd name="T10" fmla="*/ 18 w 166"/>
                <a:gd name="T11" fmla="*/ 69 h 135"/>
                <a:gd name="T12" fmla="*/ 21 w 166"/>
                <a:gd name="T13" fmla="*/ 72 h 135"/>
                <a:gd name="T14" fmla="*/ 23 w 166"/>
                <a:gd name="T15" fmla="*/ 75 h 135"/>
                <a:gd name="T16" fmla="*/ 27 w 166"/>
                <a:gd name="T17" fmla="*/ 76 h 135"/>
                <a:gd name="T18" fmla="*/ 31 w 166"/>
                <a:gd name="T19" fmla="*/ 75 h 135"/>
                <a:gd name="T20" fmla="*/ 34 w 166"/>
                <a:gd name="T21" fmla="*/ 72 h 135"/>
                <a:gd name="T22" fmla="*/ 36 w 166"/>
                <a:gd name="T23" fmla="*/ 69 h 135"/>
                <a:gd name="T24" fmla="*/ 38 w 166"/>
                <a:gd name="T25" fmla="*/ 65 h 135"/>
                <a:gd name="T26" fmla="*/ 36 w 166"/>
                <a:gd name="T27" fmla="*/ 61 h 135"/>
                <a:gd name="T28" fmla="*/ 34 w 166"/>
                <a:gd name="T29" fmla="*/ 59 h 135"/>
                <a:gd name="T30" fmla="*/ 31 w 166"/>
                <a:gd name="T31" fmla="*/ 56 h 135"/>
                <a:gd name="T32" fmla="*/ 27 w 166"/>
                <a:gd name="T33" fmla="*/ 55 h 135"/>
                <a:gd name="T34" fmla="*/ 82 w 166"/>
                <a:gd name="T35" fmla="*/ 0 h 135"/>
                <a:gd name="T36" fmla="*/ 104 w 166"/>
                <a:gd name="T37" fmla="*/ 3 h 135"/>
                <a:gd name="T38" fmla="*/ 125 w 166"/>
                <a:gd name="T39" fmla="*/ 9 h 135"/>
                <a:gd name="T40" fmla="*/ 142 w 166"/>
                <a:gd name="T41" fmla="*/ 20 h 135"/>
                <a:gd name="T42" fmla="*/ 156 w 166"/>
                <a:gd name="T43" fmla="*/ 34 h 135"/>
                <a:gd name="T44" fmla="*/ 163 w 166"/>
                <a:gd name="T45" fmla="*/ 50 h 135"/>
                <a:gd name="T46" fmla="*/ 166 w 166"/>
                <a:gd name="T47" fmla="*/ 67 h 135"/>
                <a:gd name="T48" fmla="*/ 163 w 166"/>
                <a:gd name="T49" fmla="*/ 85 h 135"/>
                <a:gd name="T50" fmla="*/ 156 w 166"/>
                <a:gd name="T51" fmla="*/ 101 h 135"/>
                <a:gd name="T52" fmla="*/ 142 w 166"/>
                <a:gd name="T53" fmla="*/ 115 h 135"/>
                <a:gd name="T54" fmla="*/ 125 w 166"/>
                <a:gd name="T55" fmla="*/ 126 h 135"/>
                <a:gd name="T56" fmla="*/ 104 w 166"/>
                <a:gd name="T57" fmla="*/ 132 h 135"/>
                <a:gd name="T58" fmla="*/ 82 w 166"/>
                <a:gd name="T59" fmla="*/ 135 h 135"/>
                <a:gd name="T60" fmla="*/ 61 w 166"/>
                <a:gd name="T61" fmla="*/ 132 h 135"/>
                <a:gd name="T62" fmla="*/ 40 w 166"/>
                <a:gd name="T63" fmla="*/ 126 h 135"/>
                <a:gd name="T64" fmla="*/ 23 w 166"/>
                <a:gd name="T65" fmla="*/ 115 h 135"/>
                <a:gd name="T66" fmla="*/ 10 w 166"/>
                <a:gd name="T67" fmla="*/ 101 h 135"/>
                <a:gd name="T68" fmla="*/ 2 w 166"/>
                <a:gd name="T69" fmla="*/ 85 h 135"/>
                <a:gd name="T70" fmla="*/ 0 w 166"/>
                <a:gd name="T71" fmla="*/ 67 h 135"/>
                <a:gd name="T72" fmla="*/ 1 w 166"/>
                <a:gd name="T73" fmla="*/ 56 h 135"/>
                <a:gd name="T74" fmla="*/ 6 w 166"/>
                <a:gd name="T75" fmla="*/ 48 h 135"/>
                <a:gd name="T76" fmla="*/ 15 w 166"/>
                <a:gd name="T77" fmla="*/ 43 h 135"/>
                <a:gd name="T78" fmla="*/ 30 w 166"/>
                <a:gd name="T79" fmla="*/ 43 h 135"/>
                <a:gd name="T80" fmla="*/ 47 w 166"/>
                <a:gd name="T81" fmla="*/ 46 h 135"/>
                <a:gd name="T82" fmla="*/ 55 w 166"/>
                <a:gd name="T83" fmla="*/ 46 h 135"/>
                <a:gd name="T84" fmla="*/ 60 w 166"/>
                <a:gd name="T85" fmla="*/ 41 h 135"/>
                <a:gd name="T86" fmla="*/ 64 w 166"/>
                <a:gd name="T87" fmla="*/ 34 h 135"/>
                <a:gd name="T88" fmla="*/ 66 w 166"/>
                <a:gd name="T89" fmla="*/ 25 h 135"/>
                <a:gd name="T90" fmla="*/ 69 w 166"/>
                <a:gd name="T91" fmla="*/ 16 h 135"/>
                <a:gd name="T92" fmla="*/ 72 w 166"/>
                <a:gd name="T93" fmla="*/ 8 h 135"/>
                <a:gd name="T94" fmla="*/ 77 w 166"/>
                <a:gd name="T95" fmla="*/ 3 h 135"/>
                <a:gd name="T96" fmla="*/ 82 w 166"/>
                <a:gd name="T9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35">
                  <a:moveTo>
                    <a:pt x="27" y="55"/>
                  </a:moveTo>
                  <a:lnTo>
                    <a:pt x="23" y="56"/>
                  </a:lnTo>
                  <a:lnTo>
                    <a:pt x="21" y="59"/>
                  </a:lnTo>
                  <a:lnTo>
                    <a:pt x="18" y="61"/>
                  </a:lnTo>
                  <a:lnTo>
                    <a:pt x="17" y="65"/>
                  </a:lnTo>
                  <a:lnTo>
                    <a:pt x="18" y="69"/>
                  </a:lnTo>
                  <a:lnTo>
                    <a:pt x="21" y="72"/>
                  </a:lnTo>
                  <a:lnTo>
                    <a:pt x="23" y="75"/>
                  </a:lnTo>
                  <a:lnTo>
                    <a:pt x="27" y="76"/>
                  </a:lnTo>
                  <a:lnTo>
                    <a:pt x="31" y="75"/>
                  </a:lnTo>
                  <a:lnTo>
                    <a:pt x="34" y="72"/>
                  </a:lnTo>
                  <a:lnTo>
                    <a:pt x="36" y="69"/>
                  </a:lnTo>
                  <a:lnTo>
                    <a:pt x="38" y="65"/>
                  </a:lnTo>
                  <a:lnTo>
                    <a:pt x="36" y="61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27" y="55"/>
                  </a:lnTo>
                  <a:close/>
                  <a:moveTo>
                    <a:pt x="82" y="0"/>
                  </a:moveTo>
                  <a:lnTo>
                    <a:pt x="104" y="3"/>
                  </a:lnTo>
                  <a:lnTo>
                    <a:pt x="125" y="9"/>
                  </a:lnTo>
                  <a:lnTo>
                    <a:pt x="142" y="20"/>
                  </a:lnTo>
                  <a:lnTo>
                    <a:pt x="156" y="34"/>
                  </a:lnTo>
                  <a:lnTo>
                    <a:pt x="163" y="50"/>
                  </a:lnTo>
                  <a:lnTo>
                    <a:pt x="166" y="67"/>
                  </a:lnTo>
                  <a:lnTo>
                    <a:pt x="163" y="85"/>
                  </a:lnTo>
                  <a:lnTo>
                    <a:pt x="156" y="101"/>
                  </a:lnTo>
                  <a:lnTo>
                    <a:pt x="142" y="115"/>
                  </a:lnTo>
                  <a:lnTo>
                    <a:pt x="125" y="126"/>
                  </a:lnTo>
                  <a:lnTo>
                    <a:pt x="104" y="132"/>
                  </a:lnTo>
                  <a:lnTo>
                    <a:pt x="82" y="135"/>
                  </a:lnTo>
                  <a:lnTo>
                    <a:pt x="61" y="132"/>
                  </a:lnTo>
                  <a:lnTo>
                    <a:pt x="40" y="126"/>
                  </a:lnTo>
                  <a:lnTo>
                    <a:pt x="23" y="115"/>
                  </a:lnTo>
                  <a:lnTo>
                    <a:pt x="10" y="101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1" y="56"/>
                  </a:lnTo>
                  <a:lnTo>
                    <a:pt x="6" y="48"/>
                  </a:lnTo>
                  <a:lnTo>
                    <a:pt x="15" y="43"/>
                  </a:lnTo>
                  <a:lnTo>
                    <a:pt x="30" y="43"/>
                  </a:lnTo>
                  <a:lnTo>
                    <a:pt x="47" y="46"/>
                  </a:lnTo>
                  <a:lnTo>
                    <a:pt x="55" y="46"/>
                  </a:lnTo>
                  <a:lnTo>
                    <a:pt x="60" y="41"/>
                  </a:lnTo>
                  <a:lnTo>
                    <a:pt x="64" y="34"/>
                  </a:lnTo>
                  <a:lnTo>
                    <a:pt x="66" y="25"/>
                  </a:lnTo>
                  <a:lnTo>
                    <a:pt x="69" y="16"/>
                  </a:lnTo>
                  <a:lnTo>
                    <a:pt x="72" y="8"/>
                  </a:lnTo>
                  <a:lnTo>
                    <a:pt x="77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tx1"/>
            </a:solidFill>
            <a:ln w="1016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자유형 540"/>
            <p:cNvSpPr>
              <a:spLocks/>
            </p:cNvSpPr>
            <p:nvPr/>
          </p:nvSpPr>
          <p:spPr bwMode="auto">
            <a:xfrm>
              <a:off x="3060494" y="1235873"/>
              <a:ext cx="254599" cy="250917"/>
            </a:xfrm>
            <a:custGeom>
              <a:avLst/>
              <a:gdLst>
                <a:gd name="connsiteX0" fmla="*/ 247210 w 254599"/>
                <a:gd name="connsiteY0" fmla="*/ 0 h 250917"/>
                <a:gd name="connsiteX1" fmla="*/ 254590 w 254599"/>
                <a:gd name="connsiteY1" fmla="*/ 3690 h 250917"/>
                <a:gd name="connsiteX2" fmla="*/ 254590 w 254599"/>
                <a:gd name="connsiteY2" fmla="*/ 3698 h 250917"/>
                <a:gd name="connsiteX3" fmla="*/ 254599 w 254599"/>
                <a:gd name="connsiteY3" fmla="*/ 3698 h 250917"/>
                <a:gd name="connsiteX4" fmla="*/ 254599 w 254599"/>
                <a:gd name="connsiteY4" fmla="*/ 14768 h 250917"/>
                <a:gd name="connsiteX5" fmla="*/ 239840 w 254599"/>
                <a:gd name="connsiteY5" fmla="*/ 40596 h 250917"/>
                <a:gd name="connsiteX6" fmla="*/ 225080 w 254599"/>
                <a:gd name="connsiteY6" fmla="*/ 73805 h 250917"/>
                <a:gd name="connsiteX7" fmla="*/ 199252 w 254599"/>
                <a:gd name="connsiteY7" fmla="*/ 110703 h 250917"/>
                <a:gd name="connsiteX8" fmla="*/ 169733 w 254599"/>
                <a:gd name="connsiteY8" fmla="*/ 154981 h 250917"/>
                <a:gd name="connsiteX9" fmla="*/ 136524 w 254599"/>
                <a:gd name="connsiteY9" fmla="*/ 188190 h 250917"/>
                <a:gd name="connsiteX10" fmla="*/ 88556 w 254599"/>
                <a:gd name="connsiteY10" fmla="*/ 232468 h 250917"/>
                <a:gd name="connsiteX11" fmla="*/ 40588 w 254599"/>
                <a:gd name="connsiteY11" fmla="*/ 250917 h 250917"/>
                <a:gd name="connsiteX12" fmla="*/ 0 w 254599"/>
                <a:gd name="connsiteY12" fmla="*/ 214019 h 250917"/>
                <a:gd name="connsiteX13" fmla="*/ 25829 w 254599"/>
                <a:gd name="connsiteY13" fmla="*/ 166051 h 250917"/>
                <a:gd name="connsiteX14" fmla="*/ 62727 w 254599"/>
                <a:gd name="connsiteY14" fmla="*/ 118083 h 250917"/>
                <a:gd name="connsiteX15" fmla="*/ 114385 w 254599"/>
                <a:gd name="connsiteY15" fmla="*/ 77495 h 250917"/>
                <a:gd name="connsiteX16" fmla="*/ 162353 w 254599"/>
                <a:gd name="connsiteY16" fmla="*/ 44286 h 250917"/>
                <a:gd name="connsiteX17" fmla="*/ 202941 w 254599"/>
                <a:gd name="connsiteY17" fmla="*/ 18457 h 250917"/>
                <a:gd name="connsiteX18" fmla="*/ 239787 w 254599"/>
                <a:gd name="connsiteY18" fmla="*/ 3719 h 250917"/>
                <a:gd name="connsiteX19" fmla="*/ 239831 w 254599"/>
                <a:gd name="connsiteY19" fmla="*/ 3690 h 25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4599" h="250917">
                  <a:moveTo>
                    <a:pt x="247210" y="0"/>
                  </a:moveTo>
                  <a:lnTo>
                    <a:pt x="254590" y="3690"/>
                  </a:lnTo>
                  <a:lnTo>
                    <a:pt x="254590" y="3698"/>
                  </a:lnTo>
                  <a:lnTo>
                    <a:pt x="254599" y="3698"/>
                  </a:lnTo>
                  <a:lnTo>
                    <a:pt x="254599" y="14768"/>
                  </a:lnTo>
                  <a:lnTo>
                    <a:pt x="239840" y="40596"/>
                  </a:lnTo>
                  <a:lnTo>
                    <a:pt x="225080" y="73805"/>
                  </a:lnTo>
                  <a:lnTo>
                    <a:pt x="199252" y="110703"/>
                  </a:lnTo>
                  <a:lnTo>
                    <a:pt x="169733" y="154981"/>
                  </a:lnTo>
                  <a:lnTo>
                    <a:pt x="136524" y="188190"/>
                  </a:lnTo>
                  <a:lnTo>
                    <a:pt x="88556" y="232468"/>
                  </a:lnTo>
                  <a:lnTo>
                    <a:pt x="40588" y="250917"/>
                  </a:lnTo>
                  <a:lnTo>
                    <a:pt x="0" y="214019"/>
                  </a:lnTo>
                  <a:lnTo>
                    <a:pt x="25829" y="166051"/>
                  </a:lnTo>
                  <a:lnTo>
                    <a:pt x="62727" y="118083"/>
                  </a:lnTo>
                  <a:lnTo>
                    <a:pt x="114385" y="77495"/>
                  </a:lnTo>
                  <a:lnTo>
                    <a:pt x="162353" y="44286"/>
                  </a:lnTo>
                  <a:lnTo>
                    <a:pt x="202941" y="18457"/>
                  </a:lnTo>
                  <a:lnTo>
                    <a:pt x="239787" y="3719"/>
                  </a:lnTo>
                  <a:lnTo>
                    <a:pt x="239831" y="3690"/>
                  </a:lnTo>
                  <a:close/>
                </a:path>
              </a:pathLst>
            </a:custGeom>
            <a:solidFill>
              <a:schemeClr val="tx1"/>
            </a:solidFill>
            <a:ln w="889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969029" y="1536769"/>
            <a:ext cx="868914" cy="858444"/>
            <a:chOff x="5949951" y="2273301"/>
            <a:chExt cx="263525" cy="260350"/>
          </a:xfrm>
        </p:grpSpPr>
        <p:sp>
          <p:nvSpPr>
            <p:cNvPr id="4" name="Freeform 211"/>
            <p:cNvSpPr>
              <a:spLocks noEditPoints="1"/>
            </p:cNvSpPr>
            <p:nvPr/>
          </p:nvSpPr>
          <p:spPr bwMode="auto">
            <a:xfrm>
              <a:off x="5949951" y="2319338"/>
              <a:ext cx="263525" cy="214313"/>
            </a:xfrm>
            <a:custGeom>
              <a:avLst/>
              <a:gdLst>
                <a:gd name="T0" fmla="*/ 27 w 166"/>
                <a:gd name="T1" fmla="*/ 55 h 135"/>
                <a:gd name="T2" fmla="*/ 23 w 166"/>
                <a:gd name="T3" fmla="*/ 56 h 135"/>
                <a:gd name="T4" fmla="*/ 21 w 166"/>
                <a:gd name="T5" fmla="*/ 59 h 135"/>
                <a:gd name="T6" fmla="*/ 18 w 166"/>
                <a:gd name="T7" fmla="*/ 61 h 135"/>
                <a:gd name="T8" fmla="*/ 17 w 166"/>
                <a:gd name="T9" fmla="*/ 65 h 135"/>
                <a:gd name="T10" fmla="*/ 18 w 166"/>
                <a:gd name="T11" fmla="*/ 69 h 135"/>
                <a:gd name="T12" fmla="*/ 21 w 166"/>
                <a:gd name="T13" fmla="*/ 72 h 135"/>
                <a:gd name="T14" fmla="*/ 23 w 166"/>
                <a:gd name="T15" fmla="*/ 75 h 135"/>
                <a:gd name="T16" fmla="*/ 27 w 166"/>
                <a:gd name="T17" fmla="*/ 76 h 135"/>
                <a:gd name="T18" fmla="*/ 31 w 166"/>
                <a:gd name="T19" fmla="*/ 75 h 135"/>
                <a:gd name="T20" fmla="*/ 34 w 166"/>
                <a:gd name="T21" fmla="*/ 72 h 135"/>
                <a:gd name="T22" fmla="*/ 36 w 166"/>
                <a:gd name="T23" fmla="*/ 69 h 135"/>
                <a:gd name="T24" fmla="*/ 38 w 166"/>
                <a:gd name="T25" fmla="*/ 65 h 135"/>
                <a:gd name="T26" fmla="*/ 36 w 166"/>
                <a:gd name="T27" fmla="*/ 61 h 135"/>
                <a:gd name="T28" fmla="*/ 34 w 166"/>
                <a:gd name="T29" fmla="*/ 59 h 135"/>
                <a:gd name="T30" fmla="*/ 31 w 166"/>
                <a:gd name="T31" fmla="*/ 56 h 135"/>
                <a:gd name="T32" fmla="*/ 27 w 166"/>
                <a:gd name="T33" fmla="*/ 55 h 135"/>
                <a:gd name="T34" fmla="*/ 82 w 166"/>
                <a:gd name="T35" fmla="*/ 0 h 135"/>
                <a:gd name="T36" fmla="*/ 104 w 166"/>
                <a:gd name="T37" fmla="*/ 3 h 135"/>
                <a:gd name="T38" fmla="*/ 125 w 166"/>
                <a:gd name="T39" fmla="*/ 9 h 135"/>
                <a:gd name="T40" fmla="*/ 142 w 166"/>
                <a:gd name="T41" fmla="*/ 20 h 135"/>
                <a:gd name="T42" fmla="*/ 156 w 166"/>
                <a:gd name="T43" fmla="*/ 34 h 135"/>
                <a:gd name="T44" fmla="*/ 163 w 166"/>
                <a:gd name="T45" fmla="*/ 50 h 135"/>
                <a:gd name="T46" fmla="*/ 166 w 166"/>
                <a:gd name="T47" fmla="*/ 67 h 135"/>
                <a:gd name="T48" fmla="*/ 163 w 166"/>
                <a:gd name="T49" fmla="*/ 85 h 135"/>
                <a:gd name="T50" fmla="*/ 156 w 166"/>
                <a:gd name="T51" fmla="*/ 101 h 135"/>
                <a:gd name="T52" fmla="*/ 142 w 166"/>
                <a:gd name="T53" fmla="*/ 115 h 135"/>
                <a:gd name="T54" fmla="*/ 125 w 166"/>
                <a:gd name="T55" fmla="*/ 126 h 135"/>
                <a:gd name="T56" fmla="*/ 104 w 166"/>
                <a:gd name="T57" fmla="*/ 132 h 135"/>
                <a:gd name="T58" fmla="*/ 82 w 166"/>
                <a:gd name="T59" fmla="*/ 135 h 135"/>
                <a:gd name="T60" fmla="*/ 61 w 166"/>
                <a:gd name="T61" fmla="*/ 132 h 135"/>
                <a:gd name="T62" fmla="*/ 40 w 166"/>
                <a:gd name="T63" fmla="*/ 126 h 135"/>
                <a:gd name="T64" fmla="*/ 23 w 166"/>
                <a:gd name="T65" fmla="*/ 115 h 135"/>
                <a:gd name="T66" fmla="*/ 10 w 166"/>
                <a:gd name="T67" fmla="*/ 101 h 135"/>
                <a:gd name="T68" fmla="*/ 2 w 166"/>
                <a:gd name="T69" fmla="*/ 85 h 135"/>
                <a:gd name="T70" fmla="*/ 0 w 166"/>
                <a:gd name="T71" fmla="*/ 67 h 135"/>
                <a:gd name="T72" fmla="*/ 1 w 166"/>
                <a:gd name="T73" fmla="*/ 56 h 135"/>
                <a:gd name="T74" fmla="*/ 6 w 166"/>
                <a:gd name="T75" fmla="*/ 48 h 135"/>
                <a:gd name="T76" fmla="*/ 15 w 166"/>
                <a:gd name="T77" fmla="*/ 43 h 135"/>
                <a:gd name="T78" fmla="*/ 30 w 166"/>
                <a:gd name="T79" fmla="*/ 43 h 135"/>
                <a:gd name="T80" fmla="*/ 47 w 166"/>
                <a:gd name="T81" fmla="*/ 46 h 135"/>
                <a:gd name="T82" fmla="*/ 55 w 166"/>
                <a:gd name="T83" fmla="*/ 46 h 135"/>
                <a:gd name="T84" fmla="*/ 60 w 166"/>
                <a:gd name="T85" fmla="*/ 41 h 135"/>
                <a:gd name="T86" fmla="*/ 64 w 166"/>
                <a:gd name="T87" fmla="*/ 34 h 135"/>
                <a:gd name="T88" fmla="*/ 66 w 166"/>
                <a:gd name="T89" fmla="*/ 25 h 135"/>
                <a:gd name="T90" fmla="*/ 69 w 166"/>
                <a:gd name="T91" fmla="*/ 16 h 135"/>
                <a:gd name="T92" fmla="*/ 72 w 166"/>
                <a:gd name="T93" fmla="*/ 8 h 135"/>
                <a:gd name="T94" fmla="*/ 77 w 166"/>
                <a:gd name="T95" fmla="*/ 3 h 135"/>
                <a:gd name="T96" fmla="*/ 82 w 166"/>
                <a:gd name="T9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35">
                  <a:moveTo>
                    <a:pt x="27" y="55"/>
                  </a:moveTo>
                  <a:lnTo>
                    <a:pt x="23" y="56"/>
                  </a:lnTo>
                  <a:lnTo>
                    <a:pt x="21" y="59"/>
                  </a:lnTo>
                  <a:lnTo>
                    <a:pt x="18" y="61"/>
                  </a:lnTo>
                  <a:lnTo>
                    <a:pt x="17" y="65"/>
                  </a:lnTo>
                  <a:lnTo>
                    <a:pt x="18" y="69"/>
                  </a:lnTo>
                  <a:lnTo>
                    <a:pt x="21" y="72"/>
                  </a:lnTo>
                  <a:lnTo>
                    <a:pt x="23" y="75"/>
                  </a:lnTo>
                  <a:lnTo>
                    <a:pt x="27" y="76"/>
                  </a:lnTo>
                  <a:lnTo>
                    <a:pt x="31" y="75"/>
                  </a:lnTo>
                  <a:lnTo>
                    <a:pt x="34" y="72"/>
                  </a:lnTo>
                  <a:lnTo>
                    <a:pt x="36" y="69"/>
                  </a:lnTo>
                  <a:lnTo>
                    <a:pt x="38" y="65"/>
                  </a:lnTo>
                  <a:lnTo>
                    <a:pt x="36" y="61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27" y="55"/>
                  </a:lnTo>
                  <a:close/>
                  <a:moveTo>
                    <a:pt x="82" y="0"/>
                  </a:moveTo>
                  <a:lnTo>
                    <a:pt x="104" y="3"/>
                  </a:lnTo>
                  <a:lnTo>
                    <a:pt x="125" y="9"/>
                  </a:lnTo>
                  <a:lnTo>
                    <a:pt x="142" y="20"/>
                  </a:lnTo>
                  <a:lnTo>
                    <a:pt x="156" y="34"/>
                  </a:lnTo>
                  <a:lnTo>
                    <a:pt x="163" y="50"/>
                  </a:lnTo>
                  <a:lnTo>
                    <a:pt x="166" y="67"/>
                  </a:lnTo>
                  <a:lnTo>
                    <a:pt x="163" y="85"/>
                  </a:lnTo>
                  <a:lnTo>
                    <a:pt x="156" y="101"/>
                  </a:lnTo>
                  <a:lnTo>
                    <a:pt x="142" y="115"/>
                  </a:lnTo>
                  <a:lnTo>
                    <a:pt x="125" y="126"/>
                  </a:lnTo>
                  <a:lnTo>
                    <a:pt x="104" y="132"/>
                  </a:lnTo>
                  <a:lnTo>
                    <a:pt x="82" y="135"/>
                  </a:lnTo>
                  <a:lnTo>
                    <a:pt x="61" y="132"/>
                  </a:lnTo>
                  <a:lnTo>
                    <a:pt x="40" y="126"/>
                  </a:lnTo>
                  <a:lnTo>
                    <a:pt x="23" y="115"/>
                  </a:lnTo>
                  <a:lnTo>
                    <a:pt x="10" y="101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1" y="56"/>
                  </a:lnTo>
                  <a:lnTo>
                    <a:pt x="6" y="48"/>
                  </a:lnTo>
                  <a:lnTo>
                    <a:pt x="15" y="43"/>
                  </a:lnTo>
                  <a:lnTo>
                    <a:pt x="30" y="43"/>
                  </a:lnTo>
                  <a:lnTo>
                    <a:pt x="47" y="46"/>
                  </a:lnTo>
                  <a:lnTo>
                    <a:pt x="55" y="46"/>
                  </a:lnTo>
                  <a:lnTo>
                    <a:pt x="60" y="41"/>
                  </a:lnTo>
                  <a:lnTo>
                    <a:pt x="64" y="34"/>
                  </a:lnTo>
                  <a:lnTo>
                    <a:pt x="66" y="25"/>
                  </a:lnTo>
                  <a:lnTo>
                    <a:pt x="69" y="16"/>
                  </a:lnTo>
                  <a:lnTo>
                    <a:pt x="72" y="8"/>
                  </a:lnTo>
                  <a:lnTo>
                    <a:pt x="77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8B184"/>
            </a:solidFill>
            <a:ln w="0">
              <a:solidFill>
                <a:srgbClr val="E8B1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212"/>
            <p:cNvSpPr>
              <a:spLocks/>
            </p:cNvSpPr>
            <p:nvPr/>
          </p:nvSpPr>
          <p:spPr bwMode="auto">
            <a:xfrm>
              <a:off x="5984876" y="2387601"/>
              <a:ext cx="39688" cy="4763"/>
            </a:xfrm>
            <a:custGeom>
              <a:avLst/>
              <a:gdLst>
                <a:gd name="T0" fmla="*/ 0 w 25"/>
                <a:gd name="T1" fmla="*/ 0 h 3"/>
                <a:gd name="T2" fmla="*/ 12 w 25"/>
                <a:gd name="T3" fmla="*/ 0 h 3"/>
                <a:gd name="T4" fmla="*/ 25 w 25"/>
                <a:gd name="T5" fmla="*/ 3 h 3"/>
                <a:gd name="T6" fmla="*/ 21 w 25"/>
                <a:gd name="T7" fmla="*/ 3 h 3"/>
                <a:gd name="T8" fmla="*/ 17 w 25"/>
                <a:gd name="T9" fmla="*/ 3 h 3"/>
                <a:gd name="T10" fmla="*/ 8 w 25"/>
                <a:gd name="T11" fmla="*/ 0 h 3"/>
                <a:gd name="T12" fmla="*/ 0 w 2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">
                  <a:moveTo>
                    <a:pt x="0" y="0"/>
                  </a:moveTo>
                  <a:lnTo>
                    <a:pt x="12" y="0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97B"/>
            </a:solidFill>
            <a:ln w="0">
              <a:solidFill>
                <a:srgbClr val="D9A9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213"/>
            <p:cNvSpPr>
              <a:spLocks/>
            </p:cNvSpPr>
            <p:nvPr/>
          </p:nvSpPr>
          <p:spPr bwMode="auto">
            <a:xfrm>
              <a:off x="6073776" y="2319338"/>
              <a:ext cx="139700" cy="214313"/>
            </a:xfrm>
            <a:custGeom>
              <a:avLst/>
              <a:gdLst>
                <a:gd name="T0" fmla="*/ 4 w 88"/>
                <a:gd name="T1" fmla="*/ 0 h 135"/>
                <a:gd name="T2" fmla="*/ 26 w 88"/>
                <a:gd name="T3" fmla="*/ 3 h 135"/>
                <a:gd name="T4" fmla="*/ 47 w 88"/>
                <a:gd name="T5" fmla="*/ 9 h 135"/>
                <a:gd name="T6" fmla="*/ 64 w 88"/>
                <a:gd name="T7" fmla="*/ 20 h 135"/>
                <a:gd name="T8" fmla="*/ 78 w 88"/>
                <a:gd name="T9" fmla="*/ 34 h 135"/>
                <a:gd name="T10" fmla="*/ 85 w 88"/>
                <a:gd name="T11" fmla="*/ 50 h 135"/>
                <a:gd name="T12" fmla="*/ 88 w 88"/>
                <a:gd name="T13" fmla="*/ 67 h 135"/>
                <a:gd name="T14" fmla="*/ 85 w 88"/>
                <a:gd name="T15" fmla="*/ 85 h 135"/>
                <a:gd name="T16" fmla="*/ 78 w 88"/>
                <a:gd name="T17" fmla="*/ 101 h 135"/>
                <a:gd name="T18" fmla="*/ 64 w 88"/>
                <a:gd name="T19" fmla="*/ 115 h 135"/>
                <a:gd name="T20" fmla="*/ 47 w 88"/>
                <a:gd name="T21" fmla="*/ 126 h 135"/>
                <a:gd name="T22" fmla="*/ 26 w 88"/>
                <a:gd name="T23" fmla="*/ 132 h 135"/>
                <a:gd name="T24" fmla="*/ 4 w 88"/>
                <a:gd name="T25" fmla="*/ 135 h 135"/>
                <a:gd name="T26" fmla="*/ 0 w 88"/>
                <a:gd name="T27" fmla="*/ 135 h 135"/>
                <a:gd name="T28" fmla="*/ 26 w 88"/>
                <a:gd name="T29" fmla="*/ 131 h 135"/>
                <a:gd name="T30" fmla="*/ 47 w 88"/>
                <a:gd name="T31" fmla="*/ 120 h 135"/>
                <a:gd name="T32" fmla="*/ 66 w 88"/>
                <a:gd name="T33" fmla="*/ 106 h 135"/>
                <a:gd name="T34" fmla="*/ 76 w 88"/>
                <a:gd name="T35" fmla="*/ 88 h 135"/>
                <a:gd name="T36" fmla="*/ 80 w 88"/>
                <a:gd name="T37" fmla="*/ 67 h 135"/>
                <a:gd name="T38" fmla="*/ 76 w 88"/>
                <a:gd name="T39" fmla="*/ 47 h 135"/>
                <a:gd name="T40" fmla="*/ 66 w 88"/>
                <a:gd name="T41" fmla="*/ 29 h 135"/>
                <a:gd name="T42" fmla="*/ 49 w 88"/>
                <a:gd name="T43" fmla="*/ 14 h 135"/>
                <a:gd name="T44" fmla="*/ 28 w 88"/>
                <a:gd name="T45" fmla="*/ 5 h 135"/>
                <a:gd name="T46" fmla="*/ 3 w 88"/>
                <a:gd name="T47" fmla="*/ 0 h 135"/>
                <a:gd name="T48" fmla="*/ 4 w 88"/>
                <a:gd name="T4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135">
                  <a:moveTo>
                    <a:pt x="4" y="0"/>
                  </a:moveTo>
                  <a:lnTo>
                    <a:pt x="26" y="3"/>
                  </a:lnTo>
                  <a:lnTo>
                    <a:pt x="47" y="9"/>
                  </a:lnTo>
                  <a:lnTo>
                    <a:pt x="64" y="20"/>
                  </a:lnTo>
                  <a:lnTo>
                    <a:pt x="78" y="34"/>
                  </a:lnTo>
                  <a:lnTo>
                    <a:pt x="85" y="50"/>
                  </a:lnTo>
                  <a:lnTo>
                    <a:pt x="88" y="67"/>
                  </a:lnTo>
                  <a:lnTo>
                    <a:pt x="85" y="85"/>
                  </a:lnTo>
                  <a:lnTo>
                    <a:pt x="78" y="101"/>
                  </a:lnTo>
                  <a:lnTo>
                    <a:pt x="64" y="115"/>
                  </a:lnTo>
                  <a:lnTo>
                    <a:pt x="47" y="126"/>
                  </a:lnTo>
                  <a:lnTo>
                    <a:pt x="26" y="132"/>
                  </a:lnTo>
                  <a:lnTo>
                    <a:pt x="4" y="135"/>
                  </a:lnTo>
                  <a:lnTo>
                    <a:pt x="0" y="135"/>
                  </a:lnTo>
                  <a:lnTo>
                    <a:pt x="26" y="131"/>
                  </a:lnTo>
                  <a:lnTo>
                    <a:pt x="47" y="120"/>
                  </a:lnTo>
                  <a:lnTo>
                    <a:pt x="66" y="106"/>
                  </a:lnTo>
                  <a:lnTo>
                    <a:pt x="76" y="88"/>
                  </a:lnTo>
                  <a:lnTo>
                    <a:pt x="80" y="67"/>
                  </a:lnTo>
                  <a:lnTo>
                    <a:pt x="76" y="47"/>
                  </a:lnTo>
                  <a:lnTo>
                    <a:pt x="66" y="29"/>
                  </a:lnTo>
                  <a:lnTo>
                    <a:pt x="49" y="14"/>
                  </a:lnTo>
                  <a:lnTo>
                    <a:pt x="28" y="5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A97B"/>
            </a:solidFill>
            <a:ln w="0">
              <a:solidFill>
                <a:srgbClr val="D9A9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214"/>
            <p:cNvSpPr>
              <a:spLocks/>
            </p:cNvSpPr>
            <p:nvPr/>
          </p:nvSpPr>
          <p:spPr bwMode="auto">
            <a:xfrm>
              <a:off x="6021389" y="2473326"/>
              <a:ext cx="38100" cy="36513"/>
            </a:xfrm>
            <a:custGeom>
              <a:avLst/>
              <a:gdLst>
                <a:gd name="T0" fmla="*/ 12 w 24"/>
                <a:gd name="T1" fmla="*/ 0 h 23"/>
                <a:gd name="T2" fmla="*/ 16 w 24"/>
                <a:gd name="T3" fmla="*/ 1 h 23"/>
                <a:gd name="T4" fmla="*/ 20 w 24"/>
                <a:gd name="T5" fmla="*/ 4 h 23"/>
                <a:gd name="T6" fmla="*/ 23 w 24"/>
                <a:gd name="T7" fmla="*/ 8 h 23"/>
                <a:gd name="T8" fmla="*/ 24 w 24"/>
                <a:gd name="T9" fmla="*/ 12 h 23"/>
                <a:gd name="T10" fmla="*/ 23 w 24"/>
                <a:gd name="T11" fmla="*/ 17 h 23"/>
                <a:gd name="T12" fmla="*/ 20 w 24"/>
                <a:gd name="T13" fmla="*/ 21 h 23"/>
                <a:gd name="T14" fmla="*/ 16 w 24"/>
                <a:gd name="T15" fmla="*/ 23 h 23"/>
                <a:gd name="T16" fmla="*/ 12 w 24"/>
                <a:gd name="T17" fmla="*/ 23 h 23"/>
                <a:gd name="T18" fmla="*/ 7 w 24"/>
                <a:gd name="T19" fmla="*/ 23 h 23"/>
                <a:gd name="T20" fmla="*/ 3 w 24"/>
                <a:gd name="T21" fmla="*/ 21 h 23"/>
                <a:gd name="T22" fmla="*/ 0 w 24"/>
                <a:gd name="T23" fmla="*/ 17 h 23"/>
                <a:gd name="T24" fmla="*/ 0 w 24"/>
                <a:gd name="T25" fmla="*/ 12 h 23"/>
                <a:gd name="T26" fmla="*/ 0 w 24"/>
                <a:gd name="T27" fmla="*/ 8 h 23"/>
                <a:gd name="T28" fmla="*/ 3 w 24"/>
                <a:gd name="T29" fmla="*/ 4 h 23"/>
                <a:gd name="T30" fmla="*/ 7 w 24"/>
                <a:gd name="T31" fmla="*/ 1 h 23"/>
                <a:gd name="T32" fmla="*/ 12 w 24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16" y="1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215"/>
            <p:cNvSpPr>
              <a:spLocks/>
            </p:cNvSpPr>
            <p:nvPr/>
          </p:nvSpPr>
          <p:spPr bwMode="auto">
            <a:xfrm>
              <a:off x="6078539" y="2479676"/>
              <a:ext cx="36513" cy="39688"/>
            </a:xfrm>
            <a:custGeom>
              <a:avLst/>
              <a:gdLst>
                <a:gd name="T0" fmla="*/ 12 w 23"/>
                <a:gd name="T1" fmla="*/ 0 h 25"/>
                <a:gd name="T2" fmla="*/ 17 w 23"/>
                <a:gd name="T3" fmla="*/ 1 h 25"/>
                <a:gd name="T4" fmla="*/ 21 w 23"/>
                <a:gd name="T5" fmla="*/ 4 h 25"/>
                <a:gd name="T6" fmla="*/ 22 w 23"/>
                <a:gd name="T7" fmla="*/ 8 h 25"/>
                <a:gd name="T8" fmla="*/ 23 w 23"/>
                <a:gd name="T9" fmla="*/ 12 h 25"/>
                <a:gd name="T10" fmla="*/ 22 w 23"/>
                <a:gd name="T11" fmla="*/ 17 h 25"/>
                <a:gd name="T12" fmla="*/ 21 w 23"/>
                <a:gd name="T13" fmla="*/ 21 h 25"/>
                <a:gd name="T14" fmla="*/ 17 w 23"/>
                <a:gd name="T15" fmla="*/ 23 h 25"/>
                <a:gd name="T16" fmla="*/ 12 w 23"/>
                <a:gd name="T17" fmla="*/ 25 h 25"/>
                <a:gd name="T18" fmla="*/ 8 w 23"/>
                <a:gd name="T19" fmla="*/ 23 h 25"/>
                <a:gd name="T20" fmla="*/ 4 w 23"/>
                <a:gd name="T21" fmla="*/ 21 h 25"/>
                <a:gd name="T22" fmla="*/ 1 w 23"/>
                <a:gd name="T23" fmla="*/ 17 h 25"/>
                <a:gd name="T24" fmla="*/ 0 w 23"/>
                <a:gd name="T25" fmla="*/ 12 h 25"/>
                <a:gd name="T26" fmla="*/ 1 w 23"/>
                <a:gd name="T27" fmla="*/ 8 h 25"/>
                <a:gd name="T28" fmla="*/ 4 w 23"/>
                <a:gd name="T29" fmla="*/ 4 h 25"/>
                <a:gd name="T30" fmla="*/ 8 w 23"/>
                <a:gd name="T31" fmla="*/ 1 h 25"/>
                <a:gd name="T32" fmla="*/ 12 w 23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5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216"/>
            <p:cNvSpPr>
              <a:spLocks/>
            </p:cNvSpPr>
            <p:nvPr/>
          </p:nvSpPr>
          <p:spPr bwMode="auto">
            <a:xfrm>
              <a:off x="6132514" y="2454276"/>
              <a:ext cx="38100" cy="38100"/>
            </a:xfrm>
            <a:custGeom>
              <a:avLst/>
              <a:gdLst>
                <a:gd name="T0" fmla="*/ 12 w 24"/>
                <a:gd name="T1" fmla="*/ 0 h 24"/>
                <a:gd name="T2" fmla="*/ 16 w 24"/>
                <a:gd name="T3" fmla="*/ 1 h 24"/>
                <a:gd name="T4" fmla="*/ 20 w 24"/>
                <a:gd name="T5" fmla="*/ 4 h 24"/>
                <a:gd name="T6" fmla="*/ 22 w 24"/>
                <a:gd name="T7" fmla="*/ 8 h 24"/>
                <a:gd name="T8" fmla="*/ 24 w 24"/>
                <a:gd name="T9" fmla="*/ 12 h 24"/>
                <a:gd name="T10" fmla="*/ 22 w 24"/>
                <a:gd name="T11" fmla="*/ 17 h 24"/>
                <a:gd name="T12" fmla="*/ 20 w 24"/>
                <a:gd name="T13" fmla="*/ 21 h 24"/>
                <a:gd name="T14" fmla="*/ 16 w 24"/>
                <a:gd name="T15" fmla="*/ 24 h 24"/>
                <a:gd name="T16" fmla="*/ 12 w 24"/>
                <a:gd name="T17" fmla="*/ 24 h 24"/>
                <a:gd name="T18" fmla="*/ 6 w 24"/>
                <a:gd name="T19" fmla="*/ 24 h 24"/>
                <a:gd name="T20" fmla="*/ 3 w 24"/>
                <a:gd name="T21" fmla="*/ 21 h 24"/>
                <a:gd name="T22" fmla="*/ 0 w 24"/>
                <a:gd name="T23" fmla="*/ 17 h 24"/>
                <a:gd name="T24" fmla="*/ 0 w 24"/>
                <a:gd name="T25" fmla="*/ 12 h 24"/>
                <a:gd name="T26" fmla="*/ 0 w 24"/>
                <a:gd name="T27" fmla="*/ 8 h 24"/>
                <a:gd name="T28" fmla="*/ 3 w 24"/>
                <a:gd name="T29" fmla="*/ 4 h 24"/>
                <a:gd name="T30" fmla="*/ 6 w 24"/>
                <a:gd name="T31" fmla="*/ 1 h 24"/>
                <a:gd name="T32" fmla="*/ 12 w 24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6" y="1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217"/>
            <p:cNvSpPr>
              <a:spLocks/>
            </p:cNvSpPr>
            <p:nvPr/>
          </p:nvSpPr>
          <p:spPr bwMode="auto">
            <a:xfrm>
              <a:off x="6157914" y="2398713"/>
              <a:ext cx="36513" cy="36513"/>
            </a:xfrm>
            <a:custGeom>
              <a:avLst/>
              <a:gdLst>
                <a:gd name="T0" fmla="*/ 11 w 23"/>
                <a:gd name="T1" fmla="*/ 0 h 23"/>
                <a:gd name="T2" fmla="*/ 17 w 23"/>
                <a:gd name="T3" fmla="*/ 1 h 23"/>
                <a:gd name="T4" fmla="*/ 19 w 23"/>
                <a:gd name="T5" fmla="*/ 2 h 23"/>
                <a:gd name="T6" fmla="*/ 22 w 23"/>
                <a:gd name="T7" fmla="*/ 6 h 23"/>
                <a:gd name="T8" fmla="*/ 23 w 23"/>
                <a:gd name="T9" fmla="*/ 11 h 23"/>
                <a:gd name="T10" fmla="*/ 22 w 23"/>
                <a:gd name="T11" fmla="*/ 15 h 23"/>
                <a:gd name="T12" fmla="*/ 19 w 23"/>
                <a:gd name="T13" fmla="*/ 19 h 23"/>
                <a:gd name="T14" fmla="*/ 17 w 23"/>
                <a:gd name="T15" fmla="*/ 22 h 23"/>
                <a:gd name="T16" fmla="*/ 11 w 23"/>
                <a:gd name="T17" fmla="*/ 23 h 23"/>
                <a:gd name="T18" fmla="*/ 6 w 23"/>
                <a:gd name="T19" fmla="*/ 22 h 23"/>
                <a:gd name="T20" fmla="*/ 4 w 23"/>
                <a:gd name="T21" fmla="*/ 19 h 23"/>
                <a:gd name="T22" fmla="*/ 1 w 23"/>
                <a:gd name="T23" fmla="*/ 15 h 23"/>
                <a:gd name="T24" fmla="*/ 0 w 23"/>
                <a:gd name="T25" fmla="*/ 11 h 23"/>
                <a:gd name="T26" fmla="*/ 1 w 23"/>
                <a:gd name="T27" fmla="*/ 6 h 23"/>
                <a:gd name="T28" fmla="*/ 4 w 23"/>
                <a:gd name="T29" fmla="*/ 2 h 23"/>
                <a:gd name="T30" fmla="*/ 6 w 23"/>
                <a:gd name="T31" fmla="*/ 1 h 23"/>
                <a:gd name="T32" fmla="*/ 11 w 23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17" y="1"/>
                  </a:lnTo>
                  <a:lnTo>
                    <a:pt x="19" y="2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EB7F7"/>
            </a:solidFill>
            <a:ln w="0">
              <a:solidFill>
                <a:srgbClr val="3EB7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218"/>
            <p:cNvSpPr>
              <a:spLocks/>
            </p:cNvSpPr>
            <p:nvPr/>
          </p:nvSpPr>
          <p:spPr bwMode="auto">
            <a:xfrm>
              <a:off x="6088064" y="2274888"/>
              <a:ext cx="109538" cy="106363"/>
            </a:xfrm>
            <a:custGeom>
              <a:avLst/>
              <a:gdLst>
                <a:gd name="T0" fmla="*/ 69 w 69"/>
                <a:gd name="T1" fmla="*/ 0 h 67"/>
                <a:gd name="T2" fmla="*/ 69 w 69"/>
                <a:gd name="T3" fmla="*/ 3 h 67"/>
                <a:gd name="T4" fmla="*/ 65 w 69"/>
                <a:gd name="T5" fmla="*/ 10 h 67"/>
                <a:gd name="T6" fmla="*/ 61 w 69"/>
                <a:gd name="T7" fmla="*/ 19 h 67"/>
                <a:gd name="T8" fmla="*/ 54 w 69"/>
                <a:gd name="T9" fmla="*/ 29 h 67"/>
                <a:gd name="T10" fmla="*/ 46 w 69"/>
                <a:gd name="T11" fmla="*/ 41 h 67"/>
                <a:gd name="T12" fmla="*/ 37 w 69"/>
                <a:gd name="T13" fmla="*/ 50 h 67"/>
                <a:gd name="T14" fmla="*/ 24 w 69"/>
                <a:gd name="T15" fmla="*/ 62 h 67"/>
                <a:gd name="T16" fmla="*/ 11 w 69"/>
                <a:gd name="T17" fmla="*/ 67 h 67"/>
                <a:gd name="T18" fmla="*/ 0 w 69"/>
                <a:gd name="T19" fmla="*/ 57 h 67"/>
                <a:gd name="T20" fmla="*/ 7 w 69"/>
                <a:gd name="T21" fmla="*/ 44 h 67"/>
                <a:gd name="T22" fmla="*/ 17 w 69"/>
                <a:gd name="T23" fmla="*/ 31 h 67"/>
                <a:gd name="T24" fmla="*/ 31 w 69"/>
                <a:gd name="T25" fmla="*/ 20 h 67"/>
                <a:gd name="T26" fmla="*/ 44 w 69"/>
                <a:gd name="T27" fmla="*/ 11 h 67"/>
                <a:gd name="T28" fmla="*/ 55 w 69"/>
                <a:gd name="T29" fmla="*/ 4 h 67"/>
                <a:gd name="T30" fmla="*/ 65 w 69"/>
                <a:gd name="T31" fmla="*/ 0 h 67"/>
                <a:gd name="T32" fmla="*/ 69 w 69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7">
                  <a:moveTo>
                    <a:pt x="69" y="0"/>
                  </a:moveTo>
                  <a:lnTo>
                    <a:pt x="69" y="3"/>
                  </a:lnTo>
                  <a:lnTo>
                    <a:pt x="65" y="10"/>
                  </a:lnTo>
                  <a:lnTo>
                    <a:pt x="61" y="19"/>
                  </a:lnTo>
                  <a:lnTo>
                    <a:pt x="54" y="29"/>
                  </a:lnTo>
                  <a:lnTo>
                    <a:pt x="46" y="41"/>
                  </a:lnTo>
                  <a:lnTo>
                    <a:pt x="37" y="50"/>
                  </a:lnTo>
                  <a:lnTo>
                    <a:pt x="24" y="62"/>
                  </a:lnTo>
                  <a:lnTo>
                    <a:pt x="11" y="67"/>
                  </a:lnTo>
                  <a:lnTo>
                    <a:pt x="0" y="57"/>
                  </a:lnTo>
                  <a:lnTo>
                    <a:pt x="7" y="44"/>
                  </a:lnTo>
                  <a:lnTo>
                    <a:pt x="17" y="31"/>
                  </a:lnTo>
                  <a:lnTo>
                    <a:pt x="31" y="20"/>
                  </a:lnTo>
                  <a:lnTo>
                    <a:pt x="44" y="11"/>
                  </a:lnTo>
                  <a:lnTo>
                    <a:pt x="55" y="4"/>
                  </a:lnTo>
                  <a:lnTo>
                    <a:pt x="65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219"/>
            <p:cNvSpPr>
              <a:spLocks/>
            </p:cNvSpPr>
            <p:nvPr/>
          </p:nvSpPr>
          <p:spPr bwMode="auto">
            <a:xfrm>
              <a:off x="6097589" y="2273301"/>
              <a:ext cx="100013" cy="107950"/>
            </a:xfrm>
            <a:custGeom>
              <a:avLst/>
              <a:gdLst>
                <a:gd name="T0" fmla="*/ 61 w 63"/>
                <a:gd name="T1" fmla="*/ 0 h 68"/>
                <a:gd name="T2" fmla="*/ 63 w 63"/>
                <a:gd name="T3" fmla="*/ 1 h 68"/>
                <a:gd name="T4" fmla="*/ 63 w 63"/>
                <a:gd name="T5" fmla="*/ 4 h 68"/>
                <a:gd name="T6" fmla="*/ 59 w 63"/>
                <a:gd name="T7" fmla="*/ 11 h 68"/>
                <a:gd name="T8" fmla="*/ 55 w 63"/>
                <a:gd name="T9" fmla="*/ 20 h 68"/>
                <a:gd name="T10" fmla="*/ 48 w 63"/>
                <a:gd name="T11" fmla="*/ 30 h 68"/>
                <a:gd name="T12" fmla="*/ 40 w 63"/>
                <a:gd name="T13" fmla="*/ 42 h 68"/>
                <a:gd name="T14" fmla="*/ 31 w 63"/>
                <a:gd name="T15" fmla="*/ 51 h 68"/>
                <a:gd name="T16" fmla="*/ 18 w 63"/>
                <a:gd name="T17" fmla="*/ 63 h 68"/>
                <a:gd name="T18" fmla="*/ 5 w 63"/>
                <a:gd name="T19" fmla="*/ 68 h 68"/>
                <a:gd name="T20" fmla="*/ 0 w 63"/>
                <a:gd name="T21" fmla="*/ 63 h 68"/>
                <a:gd name="T22" fmla="*/ 13 w 63"/>
                <a:gd name="T23" fmla="*/ 58 h 68"/>
                <a:gd name="T24" fmla="*/ 26 w 63"/>
                <a:gd name="T25" fmla="*/ 47 h 68"/>
                <a:gd name="T26" fmla="*/ 36 w 63"/>
                <a:gd name="T27" fmla="*/ 35 h 68"/>
                <a:gd name="T28" fmla="*/ 44 w 63"/>
                <a:gd name="T29" fmla="*/ 24 h 68"/>
                <a:gd name="T30" fmla="*/ 51 w 63"/>
                <a:gd name="T31" fmla="*/ 12 h 68"/>
                <a:gd name="T32" fmla="*/ 56 w 63"/>
                <a:gd name="T33" fmla="*/ 3 h 68"/>
                <a:gd name="T34" fmla="*/ 59 w 63"/>
                <a:gd name="T35" fmla="*/ 1 h 68"/>
                <a:gd name="T36" fmla="*/ 61 w 63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68">
                  <a:moveTo>
                    <a:pt x="61" y="0"/>
                  </a:moveTo>
                  <a:lnTo>
                    <a:pt x="63" y="1"/>
                  </a:lnTo>
                  <a:lnTo>
                    <a:pt x="63" y="4"/>
                  </a:lnTo>
                  <a:lnTo>
                    <a:pt x="59" y="11"/>
                  </a:lnTo>
                  <a:lnTo>
                    <a:pt x="55" y="20"/>
                  </a:lnTo>
                  <a:lnTo>
                    <a:pt x="48" y="30"/>
                  </a:lnTo>
                  <a:lnTo>
                    <a:pt x="40" y="42"/>
                  </a:lnTo>
                  <a:lnTo>
                    <a:pt x="31" y="51"/>
                  </a:lnTo>
                  <a:lnTo>
                    <a:pt x="18" y="63"/>
                  </a:lnTo>
                  <a:lnTo>
                    <a:pt x="5" y="68"/>
                  </a:lnTo>
                  <a:lnTo>
                    <a:pt x="0" y="63"/>
                  </a:lnTo>
                  <a:lnTo>
                    <a:pt x="13" y="58"/>
                  </a:lnTo>
                  <a:lnTo>
                    <a:pt x="26" y="47"/>
                  </a:lnTo>
                  <a:lnTo>
                    <a:pt x="36" y="35"/>
                  </a:lnTo>
                  <a:lnTo>
                    <a:pt x="44" y="24"/>
                  </a:lnTo>
                  <a:lnTo>
                    <a:pt x="51" y="12"/>
                  </a:lnTo>
                  <a:lnTo>
                    <a:pt x="56" y="3"/>
                  </a:lnTo>
                  <a:lnTo>
                    <a:pt x="5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220"/>
            <p:cNvSpPr>
              <a:spLocks/>
            </p:cNvSpPr>
            <p:nvPr/>
          </p:nvSpPr>
          <p:spPr bwMode="auto">
            <a:xfrm>
              <a:off x="6088064" y="2339976"/>
              <a:ext cx="42863" cy="41275"/>
            </a:xfrm>
            <a:custGeom>
              <a:avLst/>
              <a:gdLst>
                <a:gd name="T0" fmla="*/ 8 w 27"/>
                <a:gd name="T1" fmla="*/ 0 h 26"/>
                <a:gd name="T2" fmla="*/ 27 w 27"/>
                <a:gd name="T3" fmla="*/ 18 h 26"/>
                <a:gd name="T4" fmla="*/ 21 w 27"/>
                <a:gd name="T5" fmla="*/ 22 h 26"/>
                <a:gd name="T6" fmla="*/ 16 w 27"/>
                <a:gd name="T7" fmla="*/ 25 h 26"/>
                <a:gd name="T8" fmla="*/ 11 w 27"/>
                <a:gd name="T9" fmla="*/ 26 h 26"/>
                <a:gd name="T10" fmla="*/ 0 w 27"/>
                <a:gd name="T11" fmla="*/ 16 h 26"/>
                <a:gd name="T12" fmla="*/ 3 w 27"/>
                <a:gd name="T13" fmla="*/ 11 h 26"/>
                <a:gd name="T14" fmla="*/ 4 w 27"/>
                <a:gd name="T15" fmla="*/ 5 h 26"/>
                <a:gd name="T16" fmla="*/ 8 w 27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8" y="0"/>
                  </a:moveTo>
                  <a:lnTo>
                    <a:pt x="27" y="18"/>
                  </a:lnTo>
                  <a:lnTo>
                    <a:pt x="21" y="22"/>
                  </a:lnTo>
                  <a:lnTo>
                    <a:pt x="16" y="25"/>
                  </a:lnTo>
                  <a:lnTo>
                    <a:pt x="11" y="26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9EFEE"/>
            </a:solidFill>
            <a:ln w="0">
              <a:solidFill>
                <a:srgbClr val="E9EFE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221"/>
            <p:cNvSpPr>
              <a:spLocks/>
            </p:cNvSpPr>
            <p:nvPr/>
          </p:nvSpPr>
          <p:spPr bwMode="auto">
            <a:xfrm>
              <a:off x="6097589" y="2362201"/>
              <a:ext cx="33338" cy="19050"/>
            </a:xfrm>
            <a:custGeom>
              <a:avLst/>
              <a:gdLst>
                <a:gd name="T0" fmla="*/ 15 w 21"/>
                <a:gd name="T1" fmla="*/ 0 h 12"/>
                <a:gd name="T2" fmla="*/ 21 w 21"/>
                <a:gd name="T3" fmla="*/ 4 h 12"/>
                <a:gd name="T4" fmla="*/ 15 w 21"/>
                <a:gd name="T5" fmla="*/ 8 h 12"/>
                <a:gd name="T6" fmla="*/ 10 w 21"/>
                <a:gd name="T7" fmla="*/ 11 h 12"/>
                <a:gd name="T8" fmla="*/ 5 w 21"/>
                <a:gd name="T9" fmla="*/ 12 h 12"/>
                <a:gd name="T10" fmla="*/ 0 w 21"/>
                <a:gd name="T11" fmla="*/ 7 h 12"/>
                <a:gd name="T12" fmla="*/ 5 w 21"/>
                <a:gd name="T13" fmla="*/ 6 h 12"/>
                <a:gd name="T14" fmla="*/ 10 w 21"/>
                <a:gd name="T15" fmla="*/ 3 h 12"/>
                <a:gd name="T16" fmla="*/ 15 w 2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lnTo>
                    <a:pt x="21" y="4"/>
                  </a:lnTo>
                  <a:lnTo>
                    <a:pt x="15" y="8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7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22"/>
            <p:cNvSpPr>
              <a:spLocks/>
            </p:cNvSpPr>
            <p:nvPr/>
          </p:nvSpPr>
          <p:spPr bwMode="auto">
            <a:xfrm>
              <a:off x="6051551" y="2365376"/>
              <a:ext cx="53975" cy="49213"/>
            </a:xfrm>
            <a:custGeom>
              <a:avLst/>
              <a:gdLst>
                <a:gd name="T0" fmla="*/ 23 w 34"/>
                <a:gd name="T1" fmla="*/ 0 h 31"/>
                <a:gd name="T2" fmla="*/ 34 w 34"/>
                <a:gd name="T3" fmla="*/ 10 h 31"/>
                <a:gd name="T4" fmla="*/ 34 w 34"/>
                <a:gd name="T5" fmla="*/ 13 h 31"/>
                <a:gd name="T6" fmla="*/ 34 w 34"/>
                <a:gd name="T7" fmla="*/ 17 h 31"/>
                <a:gd name="T8" fmla="*/ 31 w 34"/>
                <a:gd name="T9" fmla="*/ 22 h 31"/>
                <a:gd name="T10" fmla="*/ 29 w 34"/>
                <a:gd name="T11" fmla="*/ 26 h 31"/>
                <a:gd name="T12" fmla="*/ 19 w 34"/>
                <a:gd name="T13" fmla="*/ 30 h 31"/>
                <a:gd name="T14" fmla="*/ 9 w 34"/>
                <a:gd name="T15" fmla="*/ 31 h 31"/>
                <a:gd name="T16" fmla="*/ 0 w 34"/>
                <a:gd name="T17" fmla="*/ 31 h 31"/>
                <a:gd name="T18" fmla="*/ 4 w 34"/>
                <a:gd name="T19" fmla="*/ 27 h 31"/>
                <a:gd name="T20" fmla="*/ 6 w 34"/>
                <a:gd name="T21" fmla="*/ 21 h 31"/>
                <a:gd name="T22" fmla="*/ 8 w 34"/>
                <a:gd name="T23" fmla="*/ 13 h 31"/>
                <a:gd name="T24" fmla="*/ 10 w 34"/>
                <a:gd name="T25" fmla="*/ 8 h 31"/>
                <a:gd name="T26" fmla="*/ 16 w 34"/>
                <a:gd name="T27" fmla="*/ 2 h 31"/>
                <a:gd name="T28" fmla="*/ 23 w 34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23" y="0"/>
                  </a:moveTo>
                  <a:lnTo>
                    <a:pt x="34" y="10"/>
                  </a:lnTo>
                  <a:lnTo>
                    <a:pt x="34" y="13"/>
                  </a:lnTo>
                  <a:lnTo>
                    <a:pt x="34" y="17"/>
                  </a:lnTo>
                  <a:lnTo>
                    <a:pt x="31" y="22"/>
                  </a:lnTo>
                  <a:lnTo>
                    <a:pt x="29" y="26"/>
                  </a:lnTo>
                  <a:lnTo>
                    <a:pt x="19" y="30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96186"/>
            </a:solidFill>
            <a:ln w="0">
              <a:solidFill>
                <a:srgbClr val="1961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23"/>
            <p:cNvSpPr>
              <a:spLocks/>
            </p:cNvSpPr>
            <p:nvPr/>
          </p:nvSpPr>
          <p:spPr bwMode="auto">
            <a:xfrm>
              <a:off x="6064251" y="2368551"/>
              <a:ext cx="39688" cy="38100"/>
            </a:xfrm>
            <a:custGeom>
              <a:avLst/>
              <a:gdLst>
                <a:gd name="T0" fmla="*/ 18 w 25"/>
                <a:gd name="T1" fmla="*/ 0 h 24"/>
                <a:gd name="T2" fmla="*/ 25 w 25"/>
                <a:gd name="T3" fmla="*/ 7 h 24"/>
                <a:gd name="T4" fmla="*/ 25 w 25"/>
                <a:gd name="T5" fmla="*/ 10 h 24"/>
                <a:gd name="T6" fmla="*/ 25 w 25"/>
                <a:gd name="T7" fmla="*/ 13 h 24"/>
                <a:gd name="T8" fmla="*/ 23 w 25"/>
                <a:gd name="T9" fmla="*/ 16 h 24"/>
                <a:gd name="T10" fmla="*/ 21 w 25"/>
                <a:gd name="T11" fmla="*/ 20 h 24"/>
                <a:gd name="T12" fmla="*/ 18 w 25"/>
                <a:gd name="T13" fmla="*/ 21 h 24"/>
                <a:gd name="T14" fmla="*/ 14 w 25"/>
                <a:gd name="T15" fmla="*/ 23 h 24"/>
                <a:gd name="T16" fmla="*/ 9 w 25"/>
                <a:gd name="T17" fmla="*/ 24 h 24"/>
                <a:gd name="T18" fmla="*/ 5 w 25"/>
                <a:gd name="T19" fmla="*/ 24 h 24"/>
                <a:gd name="T20" fmla="*/ 0 w 25"/>
                <a:gd name="T21" fmla="*/ 24 h 24"/>
                <a:gd name="T22" fmla="*/ 4 w 25"/>
                <a:gd name="T23" fmla="*/ 19 h 24"/>
                <a:gd name="T24" fmla="*/ 6 w 25"/>
                <a:gd name="T25" fmla="*/ 13 h 24"/>
                <a:gd name="T26" fmla="*/ 8 w 25"/>
                <a:gd name="T27" fmla="*/ 7 h 24"/>
                <a:gd name="T28" fmla="*/ 10 w 25"/>
                <a:gd name="T29" fmla="*/ 2 h 24"/>
                <a:gd name="T30" fmla="*/ 18 w 25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4">
                  <a:moveTo>
                    <a:pt x="18" y="0"/>
                  </a:moveTo>
                  <a:lnTo>
                    <a:pt x="25" y="7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6"/>
                  </a:lnTo>
                  <a:lnTo>
                    <a:pt x="21" y="20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8" y="7"/>
                  </a:lnTo>
                  <a:lnTo>
                    <a:pt x="1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EB7F7"/>
            </a:solidFill>
            <a:ln w="0">
              <a:solidFill>
                <a:srgbClr val="3EB7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46" name="그룹 545"/>
          <p:cNvGrpSpPr/>
          <p:nvPr/>
        </p:nvGrpSpPr>
        <p:grpSpPr>
          <a:xfrm>
            <a:off x="3231899" y="1543710"/>
            <a:ext cx="672888" cy="897642"/>
            <a:chOff x="3308744" y="1646222"/>
            <a:chExt cx="519198" cy="692618"/>
          </a:xfrm>
        </p:grpSpPr>
        <p:sp>
          <p:nvSpPr>
            <p:cNvPr id="498" name="Freeform 81"/>
            <p:cNvSpPr>
              <a:spLocks/>
            </p:cNvSpPr>
            <p:nvPr/>
          </p:nvSpPr>
          <p:spPr bwMode="auto">
            <a:xfrm>
              <a:off x="3312534" y="1646755"/>
              <a:ext cx="511619" cy="691552"/>
            </a:xfrm>
            <a:custGeom>
              <a:avLst/>
              <a:gdLst>
                <a:gd name="T0" fmla="*/ 157 w 472"/>
                <a:gd name="T1" fmla="*/ 0 h 638"/>
                <a:gd name="T2" fmla="*/ 315 w 472"/>
                <a:gd name="T3" fmla="*/ 0 h 638"/>
                <a:gd name="T4" fmla="*/ 328 w 472"/>
                <a:gd name="T5" fmla="*/ 4 h 638"/>
                <a:gd name="T6" fmla="*/ 337 w 472"/>
                <a:gd name="T7" fmla="*/ 13 h 638"/>
                <a:gd name="T8" fmla="*/ 341 w 472"/>
                <a:gd name="T9" fmla="*/ 26 h 638"/>
                <a:gd name="T10" fmla="*/ 337 w 472"/>
                <a:gd name="T11" fmla="*/ 39 h 638"/>
                <a:gd name="T12" fmla="*/ 328 w 472"/>
                <a:gd name="T13" fmla="*/ 48 h 638"/>
                <a:gd name="T14" fmla="*/ 315 w 472"/>
                <a:gd name="T15" fmla="*/ 52 h 638"/>
                <a:gd name="T16" fmla="*/ 298 w 472"/>
                <a:gd name="T17" fmla="*/ 52 h 638"/>
                <a:gd name="T18" fmla="*/ 298 w 472"/>
                <a:gd name="T19" fmla="*/ 175 h 638"/>
                <a:gd name="T20" fmla="*/ 335 w 472"/>
                <a:gd name="T21" fmla="*/ 188 h 638"/>
                <a:gd name="T22" fmla="*/ 368 w 472"/>
                <a:gd name="T23" fmla="*/ 206 h 638"/>
                <a:gd name="T24" fmla="*/ 398 w 472"/>
                <a:gd name="T25" fmla="*/ 230 h 638"/>
                <a:gd name="T26" fmla="*/ 423 w 472"/>
                <a:gd name="T27" fmla="*/ 259 h 638"/>
                <a:gd name="T28" fmla="*/ 444 w 472"/>
                <a:gd name="T29" fmla="*/ 290 h 638"/>
                <a:gd name="T30" fmla="*/ 459 w 472"/>
                <a:gd name="T31" fmla="*/ 326 h 638"/>
                <a:gd name="T32" fmla="*/ 468 w 472"/>
                <a:gd name="T33" fmla="*/ 362 h 638"/>
                <a:gd name="T34" fmla="*/ 472 w 472"/>
                <a:gd name="T35" fmla="*/ 403 h 638"/>
                <a:gd name="T36" fmla="*/ 468 w 472"/>
                <a:gd name="T37" fmla="*/ 445 h 638"/>
                <a:gd name="T38" fmla="*/ 458 w 472"/>
                <a:gd name="T39" fmla="*/ 485 h 638"/>
                <a:gd name="T40" fmla="*/ 440 w 472"/>
                <a:gd name="T41" fmla="*/ 522 h 638"/>
                <a:gd name="T42" fmla="*/ 416 w 472"/>
                <a:gd name="T43" fmla="*/ 555 h 638"/>
                <a:gd name="T44" fmla="*/ 389 w 472"/>
                <a:gd name="T45" fmla="*/ 583 h 638"/>
                <a:gd name="T46" fmla="*/ 356 w 472"/>
                <a:gd name="T47" fmla="*/ 607 h 638"/>
                <a:gd name="T48" fmla="*/ 318 w 472"/>
                <a:gd name="T49" fmla="*/ 624 h 638"/>
                <a:gd name="T50" fmla="*/ 279 w 472"/>
                <a:gd name="T51" fmla="*/ 636 h 638"/>
                <a:gd name="T52" fmla="*/ 235 w 472"/>
                <a:gd name="T53" fmla="*/ 638 h 638"/>
                <a:gd name="T54" fmla="*/ 193 w 472"/>
                <a:gd name="T55" fmla="*/ 636 h 638"/>
                <a:gd name="T56" fmla="*/ 153 w 472"/>
                <a:gd name="T57" fmla="*/ 624 h 638"/>
                <a:gd name="T58" fmla="*/ 116 w 472"/>
                <a:gd name="T59" fmla="*/ 607 h 638"/>
                <a:gd name="T60" fmla="*/ 83 w 472"/>
                <a:gd name="T61" fmla="*/ 583 h 638"/>
                <a:gd name="T62" fmla="*/ 55 w 472"/>
                <a:gd name="T63" fmla="*/ 555 h 638"/>
                <a:gd name="T64" fmla="*/ 32 w 472"/>
                <a:gd name="T65" fmla="*/ 522 h 638"/>
                <a:gd name="T66" fmla="*/ 14 w 472"/>
                <a:gd name="T67" fmla="*/ 485 h 638"/>
                <a:gd name="T68" fmla="*/ 4 w 472"/>
                <a:gd name="T69" fmla="*/ 445 h 638"/>
                <a:gd name="T70" fmla="*/ 0 w 472"/>
                <a:gd name="T71" fmla="*/ 403 h 638"/>
                <a:gd name="T72" fmla="*/ 2 w 472"/>
                <a:gd name="T73" fmla="*/ 362 h 638"/>
                <a:gd name="T74" fmla="*/ 13 w 472"/>
                <a:gd name="T75" fmla="*/ 326 h 638"/>
                <a:gd name="T76" fmla="*/ 28 w 472"/>
                <a:gd name="T77" fmla="*/ 290 h 638"/>
                <a:gd name="T78" fmla="*/ 49 w 472"/>
                <a:gd name="T79" fmla="*/ 259 h 638"/>
                <a:gd name="T80" fmla="*/ 74 w 472"/>
                <a:gd name="T81" fmla="*/ 230 h 638"/>
                <a:gd name="T82" fmla="*/ 104 w 472"/>
                <a:gd name="T83" fmla="*/ 206 h 638"/>
                <a:gd name="T84" fmla="*/ 137 w 472"/>
                <a:gd name="T85" fmla="*/ 188 h 638"/>
                <a:gd name="T86" fmla="*/ 173 w 472"/>
                <a:gd name="T87" fmla="*/ 175 h 638"/>
                <a:gd name="T88" fmla="*/ 173 w 472"/>
                <a:gd name="T89" fmla="*/ 52 h 638"/>
                <a:gd name="T90" fmla="*/ 157 w 472"/>
                <a:gd name="T91" fmla="*/ 52 h 638"/>
                <a:gd name="T92" fmla="*/ 144 w 472"/>
                <a:gd name="T93" fmla="*/ 48 h 638"/>
                <a:gd name="T94" fmla="*/ 135 w 472"/>
                <a:gd name="T95" fmla="*/ 39 h 638"/>
                <a:gd name="T96" fmla="*/ 131 w 472"/>
                <a:gd name="T97" fmla="*/ 26 h 638"/>
                <a:gd name="T98" fmla="*/ 135 w 472"/>
                <a:gd name="T99" fmla="*/ 13 h 638"/>
                <a:gd name="T100" fmla="*/ 144 w 472"/>
                <a:gd name="T101" fmla="*/ 4 h 638"/>
                <a:gd name="T102" fmla="*/ 157 w 472"/>
                <a:gd name="T10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2" h="638">
                  <a:moveTo>
                    <a:pt x="157" y="0"/>
                  </a:moveTo>
                  <a:lnTo>
                    <a:pt x="315" y="0"/>
                  </a:lnTo>
                  <a:lnTo>
                    <a:pt x="328" y="4"/>
                  </a:lnTo>
                  <a:lnTo>
                    <a:pt x="337" y="13"/>
                  </a:lnTo>
                  <a:lnTo>
                    <a:pt x="341" y="26"/>
                  </a:lnTo>
                  <a:lnTo>
                    <a:pt x="337" y="39"/>
                  </a:lnTo>
                  <a:lnTo>
                    <a:pt x="328" y="48"/>
                  </a:lnTo>
                  <a:lnTo>
                    <a:pt x="315" y="52"/>
                  </a:lnTo>
                  <a:lnTo>
                    <a:pt x="298" y="52"/>
                  </a:lnTo>
                  <a:lnTo>
                    <a:pt x="298" y="175"/>
                  </a:lnTo>
                  <a:lnTo>
                    <a:pt x="335" y="188"/>
                  </a:lnTo>
                  <a:lnTo>
                    <a:pt x="368" y="206"/>
                  </a:lnTo>
                  <a:lnTo>
                    <a:pt x="398" y="230"/>
                  </a:lnTo>
                  <a:lnTo>
                    <a:pt x="423" y="259"/>
                  </a:lnTo>
                  <a:lnTo>
                    <a:pt x="444" y="290"/>
                  </a:lnTo>
                  <a:lnTo>
                    <a:pt x="459" y="326"/>
                  </a:lnTo>
                  <a:lnTo>
                    <a:pt x="468" y="362"/>
                  </a:lnTo>
                  <a:lnTo>
                    <a:pt x="472" y="403"/>
                  </a:lnTo>
                  <a:lnTo>
                    <a:pt x="468" y="445"/>
                  </a:lnTo>
                  <a:lnTo>
                    <a:pt x="458" y="485"/>
                  </a:lnTo>
                  <a:lnTo>
                    <a:pt x="440" y="522"/>
                  </a:lnTo>
                  <a:lnTo>
                    <a:pt x="416" y="555"/>
                  </a:lnTo>
                  <a:lnTo>
                    <a:pt x="389" y="583"/>
                  </a:lnTo>
                  <a:lnTo>
                    <a:pt x="356" y="607"/>
                  </a:lnTo>
                  <a:lnTo>
                    <a:pt x="318" y="624"/>
                  </a:lnTo>
                  <a:lnTo>
                    <a:pt x="279" y="636"/>
                  </a:lnTo>
                  <a:lnTo>
                    <a:pt x="235" y="638"/>
                  </a:lnTo>
                  <a:lnTo>
                    <a:pt x="193" y="636"/>
                  </a:lnTo>
                  <a:lnTo>
                    <a:pt x="153" y="624"/>
                  </a:lnTo>
                  <a:lnTo>
                    <a:pt x="116" y="607"/>
                  </a:lnTo>
                  <a:lnTo>
                    <a:pt x="83" y="583"/>
                  </a:lnTo>
                  <a:lnTo>
                    <a:pt x="55" y="555"/>
                  </a:lnTo>
                  <a:lnTo>
                    <a:pt x="32" y="522"/>
                  </a:lnTo>
                  <a:lnTo>
                    <a:pt x="14" y="485"/>
                  </a:lnTo>
                  <a:lnTo>
                    <a:pt x="4" y="445"/>
                  </a:lnTo>
                  <a:lnTo>
                    <a:pt x="0" y="403"/>
                  </a:lnTo>
                  <a:lnTo>
                    <a:pt x="2" y="362"/>
                  </a:lnTo>
                  <a:lnTo>
                    <a:pt x="13" y="326"/>
                  </a:lnTo>
                  <a:lnTo>
                    <a:pt x="28" y="290"/>
                  </a:lnTo>
                  <a:lnTo>
                    <a:pt x="49" y="259"/>
                  </a:lnTo>
                  <a:lnTo>
                    <a:pt x="74" y="230"/>
                  </a:lnTo>
                  <a:lnTo>
                    <a:pt x="104" y="206"/>
                  </a:lnTo>
                  <a:lnTo>
                    <a:pt x="137" y="188"/>
                  </a:lnTo>
                  <a:lnTo>
                    <a:pt x="173" y="175"/>
                  </a:lnTo>
                  <a:lnTo>
                    <a:pt x="173" y="52"/>
                  </a:lnTo>
                  <a:lnTo>
                    <a:pt x="157" y="52"/>
                  </a:lnTo>
                  <a:lnTo>
                    <a:pt x="144" y="48"/>
                  </a:lnTo>
                  <a:lnTo>
                    <a:pt x="135" y="39"/>
                  </a:lnTo>
                  <a:lnTo>
                    <a:pt x="131" y="26"/>
                  </a:lnTo>
                  <a:lnTo>
                    <a:pt x="135" y="13"/>
                  </a:lnTo>
                  <a:lnTo>
                    <a:pt x="144" y="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tx1"/>
            </a:solidFill>
            <a:ln w="825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3308744" y="1646222"/>
              <a:ext cx="519198" cy="692618"/>
              <a:chOff x="8386676" y="1773995"/>
              <a:chExt cx="652550" cy="870512"/>
            </a:xfrm>
          </p:grpSpPr>
          <p:sp>
            <p:nvSpPr>
              <p:cNvPr id="18" name="Freeform 81"/>
              <p:cNvSpPr>
                <a:spLocks/>
              </p:cNvSpPr>
              <p:nvPr/>
            </p:nvSpPr>
            <p:spPr bwMode="auto">
              <a:xfrm>
                <a:off x="8386676" y="1773995"/>
                <a:ext cx="643024" cy="869172"/>
              </a:xfrm>
              <a:custGeom>
                <a:avLst/>
                <a:gdLst>
                  <a:gd name="T0" fmla="*/ 157 w 472"/>
                  <a:gd name="T1" fmla="*/ 0 h 638"/>
                  <a:gd name="T2" fmla="*/ 315 w 472"/>
                  <a:gd name="T3" fmla="*/ 0 h 638"/>
                  <a:gd name="T4" fmla="*/ 328 w 472"/>
                  <a:gd name="T5" fmla="*/ 4 h 638"/>
                  <a:gd name="T6" fmla="*/ 337 w 472"/>
                  <a:gd name="T7" fmla="*/ 13 h 638"/>
                  <a:gd name="T8" fmla="*/ 341 w 472"/>
                  <a:gd name="T9" fmla="*/ 26 h 638"/>
                  <a:gd name="T10" fmla="*/ 337 w 472"/>
                  <a:gd name="T11" fmla="*/ 39 h 638"/>
                  <a:gd name="T12" fmla="*/ 328 w 472"/>
                  <a:gd name="T13" fmla="*/ 48 h 638"/>
                  <a:gd name="T14" fmla="*/ 315 w 472"/>
                  <a:gd name="T15" fmla="*/ 52 h 638"/>
                  <a:gd name="T16" fmla="*/ 298 w 472"/>
                  <a:gd name="T17" fmla="*/ 52 h 638"/>
                  <a:gd name="T18" fmla="*/ 298 w 472"/>
                  <a:gd name="T19" fmla="*/ 175 h 638"/>
                  <a:gd name="T20" fmla="*/ 335 w 472"/>
                  <a:gd name="T21" fmla="*/ 188 h 638"/>
                  <a:gd name="T22" fmla="*/ 368 w 472"/>
                  <a:gd name="T23" fmla="*/ 206 h 638"/>
                  <a:gd name="T24" fmla="*/ 398 w 472"/>
                  <a:gd name="T25" fmla="*/ 230 h 638"/>
                  <a:gd name="T26" fmla="*/ 423 w 472"/>
                  <a:gd name="T27" fmla="*/ 259 h 638"/>
                  <a:gd name="T28" fmla="*/ 444 w 472"/>
                  <a:gd name="T29" fmla="*/ 290 h 638"/>
                  <a:gd name="T30" fmla="*/ 459 w 472"/>
                  <a:gd name="T31" fmla="*/ 326 h 638"/>
                  <a:gd name="T32" fmla="*/ 468 w 472"/>
                  <a:gd name="T33" fmla="*/ 362 h 638"/>
                  <a:gd name="T34" fmla="*/ 472 w 472"/>
                  <a:gd name="T35" fmla="*/ 403 h 638"/>
                  <a:gd name="T36" fmla="*/ 468 w 472"/>
                  <a:gd name="T37" fmla="*/ 445 h 638"/>
                  <a:gd name="T38" fmla="*/ 458 w 472"/>
                  <a:gd name="T39" fmla="*/ 485 h 638"/>
                  <a:gd name="T40" fmla="*/ 440 w 472"/>
                  <a:gd name="T41" fmla="*/ 522 h 638"/>
                  <a:gd name="T42" fmla="*/ 416 w 472"/>
                  <a:gd name="T43" fmla="*/ 555 h 638"/>
                  <a:gd name="T44" fmla="*/ 389 w 472"/>
                  <a:gd name="T45" fmla="*/ 583 h 638"/>
                  <a:gd name="T46" fmla="*/ 356 w 472"/>
                  <a:gd name="T47" fmla="*/ 607 h 638"/>
                  <a:gd name="T48" fmla="*/ 318 w 472"/>
                  <a:gd name="T49" fmla="*/ 624 h 638"/>
                  <a:gd name="T50" fmla="*/ 279 w 472"/>
                  <a:gd name="T51" fmla="*/ 636 h 638"/>
                  <a:gd name="T52" fmla="*/ 235 w 472"/>
                  <a:gd name="T53" fmla="*/ 638 h 638"/>
                  <a:gd name="T54" fmla="*/ 193 w 472"/>
                  <a:gd name="T55" fmla="*/ 636 h 638"/>
                  <a:gd name="T56" fmla="*/ 153 w 472"/>
                  <a:gd name="T57" fmla="*/ 624 h 638"/>
                  <a:gd name="T58" fmla="*/ 116 w 472"/>
                  <a:gd name="T59" fmla="*/ 607 h 638"/>
                  <a:gd name="T60" fmla="*/ 83 w 472"/>
                  <a:gd name="T61" fmla="*/ 583 h 638"/>
                  <a:gd name="T62" fmla="*/ 55 w 472"/>
                  <a:gd name="T63" fmla="*/ 555 h 638"/>
                  <a:gd name="T64" fmla="*/ 32 w 472"/>
                  <a:gd name="T65" fmla="*/ 522 h 638"/>
                  <a:gd name="T66" fmla="*/ 14 w 472"/>
                  <a:gd name="T67" fmla="*/ 485 h 638"/>
                  <a:gd name="T68" fmla="*/ 4 w 472"/>
                  <a:gd name="T69" fmla="*/ 445 h 638"/>
                  <a:gd name="T70" fmla="*/ 0 w 472"/>
                  <a:gd name="T71" fmla="*/ 403 h 638"/>
                  <a:gd name="T72" fmla="*/ 2 w 472"/>
                  <a:gd name="T73" fmla="*/ 362 h 638"/>
                  <a:gd name="T74" fmla="*/ 13 w 472"/>
                  <a:gd name="T75" fmla="*/ 326 h 638"/>
                  <a:gd name="T76" fmla="*/ 28 w 472"/>
                  <a:gd name="T77" fmla="*/ 290 h 638"/>
                  <a:gd name="T78" fmla="*/ 49 w 472"/>
                  <a:gd name="T79" fmla="*/ 259 h 638"/>
                  <a:gd name="T80" fmla="*/ 74 w 472"/>
                  <a:gd name="T81" fmla="*/ 230 h 638"/>
                  <a:gd name="T82" fmla="*/ 104 w 472"/>
                  <a:gd name="T83" fmla="*/ 206 h 638"/>
                  <a:gd name="T84" fmla="*/ 137 w 472"/>
                  <a:gd name="T85" fmla="*/ 188 h 638"/>
                  <a:gd name="T86" fmla="*/ 173 w 472"/>
                  <a:gd name="T87" fmla="*/ 175 h 638"/>
                  <a:gd name="T88" fmla="*/ 173 w 472"/>
                  <a:gd name="T89" fmla="*/ 52 h 638"/>
                  <a:gd name="T90" fmla="*/ 157 w 472"/>
                  <a:gd name="T91" fmla="*/ 52 h 638"/>
                  <a:gd name="T92" fmla="*/ 144 w 472"/>
                  <a:gd name="T93" fmla="*/ 48 h 638"/>
                  <a:gd name="T94" fmla="*/ 135 w 472"/>
                  <a:gd name="T95" fmla="*/ 39 h 638"/>
                  <a:gd name="T96" fmla="*/ 131 w 472"/>
                  <a:gd name="T97" fmla="*/ 26 h 638"/>
                  <a:gd name="T98" fmla="*/ 135 w 472"/>
                  <a:gd name="T99" fmla="*/ 13 h 638"/>
                  <a:gd name="T100" fmla="*/ 144 w 472"/>
                  <a:gd name="T101" fmla="*/ 4 h 638"/>
                  <a:gd name="T102" fmla="*/ 157 w 472"/>
                  <a:gd name="T103" fmla="*/ 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2" h="638">
                    <a:moveTo>
                      <a:pt x="157" y="0"/>
                    </a:moveTo>
                    <a:lnTo>
                      <a:pt x="315" y="0"/>
                    </a:lnTo>
                    <a:lnTo>
                      <a:pt x="328" y="4"/>
                    </a:lnTo>
                    <a:lnTo>
                      <a:pt x="337" y="13"/>
                    </a:lnTo>
                    <a:lnTo>
                      <a:pt x="341" y="26"/>
                    </a:lnTo>
                    <a:lnTo>
                      <a:pt x="337" y="39"/>
                    </a:lnTo>
                    <a:lnTo>
                      <a:pt x="328" y="48"/>
                    </a:lnTo>
                    <a:lnTo>
                      <a:pt x="315" y="52"/>
                    </a:lnTo>
                    <a:lnTo>
                      <a:pt x="298" y="52"/>
                    </a:lnTo>
                    <a:lnTo>
                      <a:pt x="298" y="175"/>
                    </a:lnTo>
                    <a:lnTo>
                      <a:pt x="335" y="188"/>
                    </a:lnTo>
                    <a:lnTo>
                      <a:pt x="368" y="206"/>
                    </a:lnTo>
                    <a:lnTo>
                      <a:pt x="398" y="230"/>
                    </a:lnTo>
                    <a:lnTo>
                      <a:pt x="423" y="259"/>
                    </a:lnTo>
                    <a:lnTo>
                      <a:pt x="444" y="290"/>
                    </a:lnTo>
                    <a:lnTo>
                      <a:pt x="459" y="326"/>
                    </a:lnTo>
                    <a:lnTo>
                      <a:pt x="468" y="362"/>
                    </a:lnTo>
                    <a:lnTo>
                      <a:pt x="472" y="403"/>
                    </a:lnTo>
                    <a:lnTo>
                      <a:pt x="468" y="445"/>
                    </a:lnTo>
                    <a:lnTo>
                      <a:pt x="458" y="485"/>
                    </a:lnTo>
                    <a:lnTo>
                      <a:pt x="440" y="522"/>
                    </a:lnTo>
                    <a:lnTo>
                      <a:pt x="416" y="555"/>
                    </a:lnTo>
                    <a:lnTo>
                      <a:pt x="389" y="583"/>
                    </a:lnTo>
                    <a:lnTo>
                      <a:pt x="356" y="607"/>
                    </a:lnTo>
                    <a:lnTo>
                      <a:pt x="318" y="624"/>
                    </a:lnTo>
                    <a:lnTo>
                      <a:pt x="279" y="636"/>
                    </a:lnTo>
                    <a:lnTo>
                      <a:pt x="235" y="638"/>
                    </a:lnTo>
                    <a:lnTo>
                      <a:pt x="193" y="636"/>
                    </a:lnTo>
                    <a:lnTo>
                      <a:pt x="153" y="624"/>
                    </a:lnTo>
                    <a:lnTo>
                      <a:pt x="116" y="607"/>
                    </a:lnTo>
                    <a:lnTo>
                      <a:pt x="83" y="583"/>
                    </a:lnTo>
                    <a:lnTo>
                      <a:pt x="55" y="555"/>
                    </a:lnTo>
                    <a:lnTo>
                      <a:pt x="32" y="522"/>
                    </a:lnTo>
                    <a:lnTo>
                      <a:pt x="14" y="485"/>
                    </a:lnTo>
                    <a:lnTo>
                      <a:pt x="4" y="445"/>
                    </a:lnTo>
                    <a:lnTo>
                      <a:pt x="0" y="403"/>
                    </a:lnTo>
                    <a:lnTo>
                      <a:pt x="2" y="362"/>
                    </a:lnTo>
                    <a:lnTo>
                      <a:pt x="13" y="326"/>
                    </a:lnTo>
                    <a:lnTo>
                      <a:pt x="28" y="290"/>
                    </a:lnTo>
                    <a:lnTo>
                      <a:pt x="49" y="259"/>
                    </a:lnTo>
                    <a:lnTo>
                      <a:pt x="74" y="230"/>
                    </a:lnTo>
                    <a:lnTo>
                      <a:pt x="104" y="206"/>
                    </a:lnTo>
                    <a:lnTo>
                      <a:pt x="137" y="188"/>
                    </a:lnTo>
                    <a:lnTo>
                      <a:pt x="173" y="175"/>
                    </a:lnTo>
                    <a:lnTo>
                      <a:pt x="173" y="52"/>
                    </a:lnTo>
                    <a:lnTo>
                      <a:pt x="157" y="52"/>
                    </a:lnTo>
                    <a:lnTo>
                      <a:pt x="144" y="48"/>
                    </a:lnTo>
                    <a:lnTo>
                      <a:pt x="135" y="39"/>
                    </a:lnTo>
                    <a:lnTo>
                      <a:pt x="131" y="26"/>
                    </a:lnTo>
                    <a:lnTo>
                      <a:pt x="135" y="13"/>
                    </a:lnTo>
                    <a:lnTo>
                      <a:pt x="144" y="4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solidFill>
                  <a:srgbClr val="F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82"/>
              <p:cNvSpPr>
                <a:spLocks/>
              </p:cNvSpPr>
              <p:nvPr/>
            </p:nvSpPr>
            <p:spPr bwMode="auto">
              <a:xfrm>
                <a:off x="8430271" y="2302582"/>
                <a:ext cx="555834" cy="298353"/>
              </a:xfrm>
              <a:custGeom>
                <a:avLst/>
                <a:gdLst>
                  <a:gd name="T0" fmla="*/ 67 w 408"/>
                  <a:gd name="T1" fmla="*/ 0 h 219"/>
                  <a:gd name="T2" fmla="*/ 93 w 408"/>
                  <a:gd name="T3" fmla="*/ 2 h 219"/>
                  <a:gd name="T4" fmla="*/ 123 w 408"/>
                  <a:gd name="T5" fmla="*/ 8 h 219"/>
                  <a:gd name="T6" fmla="*/ 155 w 408"/>
                  <a:gd name="T7" fmla="*/ 21 h 219"/>
                  <a:gd name="T8" fmla="*/ 188 w 408"/>
                  <a:gd name="T9" fmla="*/ 42 h 219"/>
                  <a:gd name="T10" fmla="*/ 214 w 408"/>
                  <a:gd name="T11" fmla="*/ 58 h 219"/>
                  <a:gd name="T12" fmla="*/ 240 w 408"/>
                  <a:gd name="T13" fmla="*/ 66 h 219"/>
                  <a:gd name="T14" fmla="*/ 266 w 408"/>
                  <a:gd name="T15" fmla="*/ 70 h 219"/>
                  <a:gd name="T16" fmla="*/ 291 w 408"/>
                  <a:gd name="T17" fmla="*/ 68 h 219"/>
                  <a:gd name="T18" fmla="*/ 315 w 408"/>
                  <a:gd name="T19" fmla="*/ 63 h 219"/>
                  <a:gd name="T20" fmla="*/ 337 w 408"/>
                  <a:gd name="T21" fmla="*/ 57 h 219"/>
                  <a:gd name="T22" fmla="*/ 357 w 408"/>
                  <a:gd name="T23" fmla="*/ 48 h 219"/>
                  <a:gd name="T24" fmla="*/ 374 w 408"/>
                  <a:gd name="T25" fmla="*/ 38 h 219"/>
                  <a:gd name="T26" fmla="*/ 388 w 408"/>
                  <a:gd name="T27" fmla="*/ 29 h 219"/>
                  <a:gd name="T28" fmla="*/ 398 w 408"/>
                  <a:gd name="T29" fmla="*/ 21 h 219"/>
                  <a:gd name="T30" fmla="*/ 406 w 408"/>
                  <a:gd name="T31" fmla="*/ 16 h 219"/>
                  <a:gd name="T32" fmla="*/ 408 w 408"/>
                  <a:gd name="T33" fmla="*/ 15 h 219"/>
                  <a:gd name="T34" fmla="*/ 405 w 408"/>
                  <a:gd name="T35" fmla="*/ 51 h 219"/>
                  <a:gd name="T36" fmla="*/ 396 w 408"/>
                  <a:gd name="T37" fmla="*/ 85 h 219"/>
                  <a:gd name="T38" fmla="*/ 380 w 408"/>
                  <a:gd name="T39" fmla="*/ 117 h 219"/>
                  <a:gd name="T40" fmla="*/ 360 w 408"/>
                  <a:gd name="T41" fmla="*/ 146 h 219"/>
                  <a:gd name="T42" fmla="*/ 336 w 408"/>
                  <a:gd name="T43" fmla="*/ 171 h 219"/>
                  <a:gd name="T44" fmla="*/ 307 w 408"/>
                  <a:gd name="T45" fmla="*/ 190 h 219"/>
                  <a:gd name="T46" fmla="*/ 275 w 408"/>
                  <a:gd name="T47" fmla="*/ 206 h 219"/>
                  <a:gd name="T48" fmla="*/ 241 w 408"/>
                  <a:gd name="T49" fmla="*/ 215 h 219"/>
                  <a:gd name="T50" fmla="*/ 205 w 408"/>
                  <a:gd name="T51" fmla="*/ 219 h 219"/>
                  <a:gd name="T52" fmla="*/ 168 w 408"/>
                  <a:gd name="T53" fmla="*/ 215 h 219"/>
                  <a:gd name="T54" fmla="*/ 134 w 408"/>
                  <a:gd name="T55" fmla="*/ 206 h 219"/>
                  <a:gd name="T56" fmla="*/ 101 w 408"/>
                  <a:gd name="T57" fmla="*/ 190 h 219"/>
                  <a:gd name="T58" fmla="*/ 74 w 408"/>
                  <a:gd name="T59" fmla="*/ 171 h 219"/>
                  <a:gd name="T60" fmla="*/ 49 w 408"/>
                  <a:gd name="T61" fmla="*/ 146 h 219"/>
                  <a:gd name="T62" fmla="*/ 28 w 408"/>
                  <a:gd name="T63" fmla="*/ 117 h 219"/>
                  <a:gd name="T64" fmla="*/ 13 w 408"/>
                  <a:gd name="T65" fmla="*/ 85 h 219"/>
                  <a:gd name="T66" fmla="*/ 4 w 408"/>
                  <a:gd name="T67" fmla="*/ 51 h 219"/>
                  <a:gd name="T68" fmla="*/ 0 w 408"/>
                  <a:gd name="T69" fmla="*/ 15 h 219"/>
                  <a:gd name="T70" fmla="*/ 4 w 408"/>
                  <a:gd name="T71" fmla="*/ 13 h 219"/>
                  <a:gd name="T72" fmla="*/ 12 w 408"/>
                  <a:gd name="T73" fmla="*/ 10 h 219"/>
                  <a:gd name="T74" fmla="*/ 27 w 408"/>
                  <a:gd name="T75" fmla="*/ 6 h 219"/>
                  <a:gd name="T76" fmla="*/ 45 w 408"/>
                  <a:gd name="T77" fmla="*/ 2 h 219"/>
                  <a:gd name="T78" fmla="*/ 67 w 408"/>
                  <a:gd name="T7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8" h="219">
                    <a:moveTo>
                      <a:pt x="67" y="0"/>
                    </a:moveTo>
                    <a:lnTo>
                      <a:pt x="93" y="2"/>
                    </a:lnTo>
                    <a:lnTo>
                      <a:pt x="123" y="8"/>
                    </a:lnTo>
                    <a:lnTo>
                      <a:pt x="155" y="21"/>
                    </a:lnTo>
                    <a:lnTo>
                      <a:pt x="188" y="42"/>
                    </a:lnTo>
                    <a:lnTo>
                      <a:pt x="214" y="58"/>
                    </a:lnTo>
                    <a:lnTo>
                      <a:pt x="240" y="66"/>
                    </a:lnTo>
                    <a:lnTo>
                      <a:pt x="266" y="70"/>
                    </a:lnTo>
                    <a:lnTo>
                      <a:pt x="291" y="68"/>
                    </a:lnTo>
                    <a:lnTo>
                      <a:pt x="315" y="63"/>
                    </a:lnTo>
                    <a:lnTo>
                      <a:pt x="337" y="57"/>
                    </a:lnTo>
                    <a:lnTo>
                      <a:pt x="357" y="48"/>
                    </a:lnTo>
                    <a:lnTo>
                      <a:pt x="374" y="38"/>
                    </a:lnTo>
                    <a:lnTo>
                      <a:pt x="388" y="29"/>
                    </a:lnTo>
                    <a:lnTo>
                      <a:pt x="398" y="21"/>
                    </a:lnTo>
                    <a:lnTo>
                      <a:pt x="406" y="16"/>
                    </a:lnTo>
                    <a:lnTo>
                      <a:pt x="408" y="15"/>
                    </a:lnTo>
                    <a:lnTo>
                      <a:pt x="405" y="51"/>
                    </a:lnTo>
                    <a:lnTo>
                      <a:pt x="396" y="85"/>
                    </a:lnTo>
                    <a:lnTo>
                      <a:pt x="380" y="117"/>
                    </a:lnTo>
                    <a:lnTo>
                      <a:pt x="360" y="146"/>
                    </a:lnTo>
                    <a:lnTo>
                      <a:pt x="336" y="171"/>
                    </a:lnTo>
                    <a:lnTo>
                      <a:pt x="307" y="190"/>
                    </a:lnTo>
                    <a:lnTo>
                      <a:pt x="275" y="206"/>
                    </a:lnTo>
                    <a:lnTo>
                      <a:pt x="241" y="215"/>
                    </a:lnTo>
                    <a:lnTo>
                      <a:pt x="205" y="219"/>
                    </a:lnTo>
                    <a:lnTo>
                      <a:pt x="168" y="215"/>
                    </a:lnTo>
                    <a:lnTo>
                      <a:pt x="134" y="206"/>
                    </a:lnTo>
                    <a:lnTo>
                      <a:pt x="101" y="190"/>
                    </a:lnTo>
                    <a:lnTo>
                      <a:pt x="74" y="171"/>
                    </a:lnTo>
                    <a:lnTo>
                      <a:pt x="49" y="146"/>
                    </a:lnTo>
                    <a:lnTo>
                      <a:pt x="28" y="117"/>
                    </a:lnTo>
                    <a:lnTo>
                      <a:pt x="13" y="85"/>
                    </a:lnTo>
                    <a:lnTo>
                      <a:pt x="4" y="51"/>
                    </a:lnTo>
                    <a:lnTo>
                      <a:pt x="0" y="15"/>
                    </a:lnTo>
                    <a:lnTo>
                      <a:pt x="4" y="13"/>
                    </a:lnTo>
                    <a:lnTo>
                      <a:pt x="12" y="10"/>
                    </a:lnTo>
                    <a:lnTo>
                      <a:pt x="27" y="6"/>
                    </a:lnTo>
                    <a:lnTo>
                      <a:pt x="45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83"/>
              <p:cNvSpPr>
                <a:spLocks noEditPoints="1"/>
              </p:cNvSpPr>
              <p:nvPr/>
            </p:nvSpPr>
            <p:spPr bwMode="auto">
              <a:xfrm>
                <a:off x="8561737" y="2250752"/>
                <a:ext cx="89914" cy="89915"/>
              </a:xfrm>
              <a:custGeom>
                <a:avLst/>
                <a:gdLst>
                  <a:gd name="T0" fmla="*/ 33 w 66"/>
                  <a:gd name="T1" fmla="*/ 9 h 66"/>
                  <a:gd name="T2" fmla="*/ 21 w 66"/>
                  <a:gd name="T3" fmla="*/ 13 h 66"/>
                  <a:gd name="T4" fmla="*/ 13 w 66"/>
                  <a:gd name="T5" fmla="*/ 21 h 66"/>
                  <a:gd name="T6" fmla="*/ 11 w 66"/>
                  <a:gd name="T7" fmla="*/ 33 h 66"/>
                  <a:gd name="T8" fmla="*/ 13 w 66"/>
                  <a:gd name="T9" fmla="*/ 45 h 66"/>
                  <a:gd name="T10" fmla="*/ 21 w 66"/>
                  <a:gd name="T11" fmla="*/ 52 h 66"/>
                  <a:gd name="T12" fmla="*/ 33 w 66"/>
                  <a:gd name="T13" fmla="*/ 55 h 66"/>
                  <a:gd name="T14" fmla="*/ 45 w 66"/>
                  <a:gd name="T15" fmla="*/ 52 h 66"/>
                  <a:gd name="T16" fmla="*/ 52 w 66"/>
                  <a:gd name="T17" fmla="*/ 45 h 66"/>
                  <a:gd name="T18" fmla="*/ 55 w 66"/>
                  <a:gd name="T19" fmla="*/ 33 h 66"/>
                  <a:gd name="T20" fmla="*/ 52 w 66"/>
                  <a:gd name="T21" fmla="*/ 21 h 66"/>
                  <a:gd name="T22" fmla="*/ 45 w 66"/>
                  <a:gd name="T23" fmla="*/ 13 h 66"/>
                  <a:gd name="T24" fmla="*/ 33 w 66"/>
                  <a:gd name="T25" fmla="*/ 9 h 66"/>
                  <a:gd name="T26" fmla="*/ 33 w 66"/>
                  <a:gd name="T27" fmla="*/ 0 h 66"/>
                  <a:gd name="T28" fmla="*/ 46 w 66"/>
                  <a:gd name="T29" fmla="*/ 3 h 66"/>
                  <a:gd name="T30" fmla="*/ 56 w 66"/>
                  <a:gd name="T31" fmla="*/ 9 h 66"/>
                  <a:gd name="T32" fmla="*/ 63 w 66"/>
                  <a:gd name="T33" fmla="*/ 20 h 66"/>
                  <a:gd name="T34" fmla="*/ 66 w 66"/>
                  <a:gd name="T35" fmla="*/ 33 h 66"/>
                  <a:gd name="T36" fmla="*/ 63 w 66"/>
                  <a:gd name="T37" fmla="*/ 46 h 66"/>
                  <a:gd name="T38" fmla="*/ 56 w 66"/>
                  <a:gd name="T39" fmla="*/ 56 h 66"/>
                  <a:gd name="T40" fmla="*/ 46 w 66"/>
                  <a:gd name="T41" fmla="*/ 63 h 66"/>
                  <a:gd name="T42" fmla="*/ 33 w 66"/>
                  <a:gd name="T43" fmla="*/ 66 h 66"/>
                  <a:gd name="T44" fmla="*/ 20 w 66"/>
                  <a:gd name="T45" fmla="*/ 63 h 66"/>
                  <a:gd name="T46" fmla="*/ 9 w 66"/>
                  <a:gd name="T47" fmla="*/ 56 h 66"/>
                  <a:gd name="T48" fmla="*/ 3 w 66"/>
                  <a:gd name="T49" fmla="*/ 46 h 66"/>
                  <a:gd name="T50" fmla="*/ 0 w 66"/>
                  <a:gd name="T51" fmla="*/ 33 h 66"/>
                  <a:gd name="T52" fmla="*/ 3 w 66"/>
                  <a:gd name="T53" fmla="*/ 20 h 66"/>
                  <a:gd name="T54" fmla="*/ 9 w 66"/>
                  <a:gd name="T55" fmla="*/ 9 h 66"/>
                  <a:gd name="T56" fmla="*/ 20 w 66"/>
                  <a:gd name="T57" fmla="*/ 3 h 66"/>
                  <a:gd name="T58" fmla="*/ 33 w 66"/>
                  <a:gd name="T5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66">
                    <a:moveTo>
                      <a:pt x="33" y="9"/>
                    </a:moveTo>
                    <a:lnTo>
                      <a:pt x="21" y="13"/>
                    </a:lnTo>
                    <a:lnTo>
                      <a:pt x="13" y="21"/>
                    </a:lnTo>
                    <a:lnTo>
                      <a:pt x="11" y="33"/>
                    </a:lnTo>
                    <a:lnTo>
                      <a:pt x="13" y="45"/>
                    </a:lnTo>
                    <a:lnTo>
                      <a:pt x="21" y="52"/>
                    </a:lnTo>
                    <a:lnTo>
                      <a:pt x="33" y="55"/>
                    </a:lnTo>
                    <a:lnTo>
                      <a:pt x="45" y="52"/>
                    </a:lnTo>
                    <a:lnTo>
                      <a:pt x="52" y="45"/>
                    </a:lnTo>
                    <a:lnTo>
                      <a:pt x="55" y="33"/>
                    </a:lnTo>
                    <a:lnTo>
                      <a:pt x="52" y="21"/>
                    </a:lnTo>
                    <a:lnTo>
                      <a:pt x="45" y="13"/>
                    </a:lnTo>
                    <a:lnTo>
                      <a:pt x="33" y="9"/>
                    </a:lnTo>
                    <a:close/>
                    <a:moveTo>
                      <a:pt x="33" y="0"/>
                    </a:moveTo>
                    <a:lnTo>
                      <a:pt x="46" y="3"/>
                    </a:lnTo>
                    <a:lnTo>
                      <a:pt x="56" y="9"/>
                    </a:lnTo>
                    <a:lnTo>
                      <a:pt x="63" y="20"/>
                    </a:lnTo>
                    <a:lnTo>
                      <a:pt x="66" y="33"/>
                    </a:lnTo>
                    <a:lnTo>
                      <a:pt x="63" y="46"/>
                    </a:lnTo>
                    <a:lnTo>
                      <a:pt x="56" y="56"/>
                    </a:lnTo>
                    <a:lnTo>
                      <a:pt x="46" y="63"/>
                    </a:lnTo>
                    <a:lnTo>
                      <a:pt x="33" y="66"/>
                    </a:lnTo>
                    <a:lnTo>
                      <a:pt x="20" y="63"/>
                    </a:lnTo>
                    <a:lnTo>
                      <a:pt x="9" y="56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9" y="9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0FFFF"/>
              </a:solidFill>
              <a:ln w="0">
                <a:solidFill>
                  <a:srgbClr val="F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84"/>
              <p:cNvSpPr>
                <a:spLocks noEditPoints="1"/>
              </p:cNvSpPr>
              <p:nvPr/>
            </p:nvSpPr>
            <p:spPr bwMode="auto">
              <a:xfrm>
                <a:off x="8612239" y="2396316"/>
                <a:ext cx="88552" cy="89915"/>
              </a:xfrm>
              <a:custGeom>
                <a:avLst/>
                <a:gdLst>
                  <a:gd name="T0" fmla="*/ 33 w 65"/>
                  <a:gd name="T1" fmla="*/ 11 h 66"/>
                  <a:gd name="T2" fmla="*/ 21 w 65"/>
                  <a:gd name="T3" fmla="*/ 13 h 66"/>
                  <a:gd name="T4" fmla="*/ 13 w 65"/>
                  <a:gd name="T5" fmla="*/ 21 h 66"/>
                  <a:gd name="T6" fmla="*/ 9 w 65"/>
                  <a:gd name="T7" fmla="*/ 33 h 66"/>
                  <a:gd name="T8" fmla="*/ 13 w 65"/>
                  <a:gd name="T9" fmla="*/ 45 h 66"/>
                  <a:gd name="T10" fmla="*/ 21 w 65"/>
                  <a:gd name="T11" fmla="*/ 53 h 66"/>
                  <a:gd name="T12" fmla="*/ 33 w 65"/>
                  <a:gd name="T13" fmla="*/ 55 h 66"/>
                  <a:gd name="T14" fmla="*/ 43 w 65"/>
                  <a:gd name="T15" fmla="*/ 53 h 66"/>
                  <a:gd name="T16" fmla="*/ 52 w 65"/>
                  <a:gd name="T17" fmla="*/ 45 h 66"/>
                  <a:gd name="T18" fmla="*/ 55 w 65"/>
                  <a:gd name="T19" fmla="*/ 33 h 66"/>
                  <a:gd name="T20" fmla="*/ 52 w 65"/>
                  <a:gd name="T21" fmla="*/ 21 h 66"/>
                  <a:gd name="T22" fmla="*/ 43 w 65"/>
                  <a:gd name="T23" fmla="*/ 13 h 66"/>
                  <a:gd name="T24" fmla="*/ 33 w 65"/>
                  <a:gd name="T25" fmla="*/ 11 h 66"/>
                  <a:gd name="T26" fmla="*/ 33 w 65"/>
                  <a:gd name="T27" fmla="*/ 0 h 66"/>
                  <a:gd name="T28" fmla="*/ 44 w 65"/>
                  <a:gd name="T29" fmla="*/ 3 h 66"/>
                  <a:gd name="T30" fmla="*/ 55 w 65"/>
                  <a:gd name="T31" fmla="*/ 10 h 66"/>
                  <a:gd name="T32" fmla="*/ 63 w 65"/>
                  <a:gd name="T33" fmla="*/ 20 h 66"/>
                  <a:gd name="T34" fmla="*/ 65 w 65"/>
                  <a:gd name="T35" fmla="*/ 33 h 66"/>
                  <a:gd name="T36" fmla="*/ 63 w 65"/>
                  <a:gd name="T37" fmla="*/ 46 h 66"/>
                  <a:gd name="T38" fmla="*/ 55 w 65"/>
                  <a:gd name="T39" fmla="*/ 57 h 66"/>
                  <a:gd name="T40" fmla="*/ 44 w 65"/>
                  <a:gd name="T41" fmla="*/ 63 h 66"/>
                  <a:gd name="T42" fmla="*/ 33 w 65"/>
                  <a:gd name="T43" fmla="*/ 66 h 66"/>
                  <a:gd name="T44" fmla="*/ 20 w 65"/>
                  <a:gd name="T45" fmla="*/ 63 h 66"/>
                  <a:gd name="T46" fmla="*/ 9 w 65"/>
                  <a:gd name="T47" fmla="*/ 57 h 66"/>
                  <a:gd name="T48" fmla="*/ 3 w 65"/>
                  <a:gd name="T49" fmla="*/ 46 h 66"/>
                  <a:gd name="T50" fmla="*/ 0 w 65"/>
                  <a:gd name="T51" fmla="*/ 33 h 66"/>
                  <a:gd name="T52" fmla="*/ 3 w 65"/>
                  <a:gd name="T53" fmla="*/ 20 h 66"/>
                  <a:gd name="T54" fmla="*/ 9 w 65"/>
                  <a:gd name="T55" fmla="*/ 10 h 66"/>
                  <a:gd name="T56" fmla="*/ 20 w 65"/>
                  <a:gd name="T57" fmla="*/ 3 h 66"/>
                  <a:gd name="T58" fmla="*/ 33 w 65"/>
                  <a:gd name="T5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66">
                    <a:moveTo>
                      <a:pt x="33" y="11"/>
                    </a:moveTo>
                    <a:lnTo>
                      <a:pt x="21" y="13"/>
                    </a:lnTo>
                    <a:lnTo>
                      <a:pt x="13" y="21"/>
                    </a:lnTo>
                    <a:lnTo>
                      <a:pt x="9" y="33"/>
                    </a:lnTo>
                    <a:lnTo>
                      <a:pt x="13" y="45"/>
                    </a:lnTo>
                    <a:lnTo>
                      <a:pt x="21" y="53"/>
                    </a:lnTo>
                    <a:lnTo>
                      <a:pt x="33" y="55"/>
                    </a:lnTo>
                    <a:lnTo>
                      <a:pt x="43" y="53"/>
                    </a:lnTo>
                    <a:lnTo>
                      <a:pt x="52" y="45"/>
                    </a:lnTo>
                    <a:lnTo>
                      <a:pt x="55" y="33"/>
                    </a:lnTo>
                    <a:lnTo>
                      <a:pt x="52" y="21"/>
                    </a:lnTo>
                    <a:lnTo>
                      <a:pt x="43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44" y="3"/>
                    </a:lnTo>
                    <a:lnTo>
                      <a:pt x="55" y="10"/>
                    </a:lnTo>
                    <a:lnTo>
                      <a:pt x="63" y="20"/>
                    </a:lnTo>
                    <a:lnTo>
                      <a:pt x="65" y="33"/>
                    </a:lnTo>
                    <a:lnTo>
                      <a:pt x="63" y="46"/>
                    </a:lnTo>
                    <a:lnTo>
                      <a:pt x="55" y="57"/>
                    </a:lnTo>
                    <a:lnTo>
                      <a:pt x="44" y="63"/>
                    </a:lnTo>
                    <a:lnTo>
                      <a:pt x="33" y="66"/>
                    </a:lnTo>
                    <a:lnTo>
                      <a:pt x="20" y="63"/>
                    </a:lnTo>
                    <a:lnTo>
                      <a:pt x="9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9" y="10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0FFFF"/>
              </a:solidFill>
              <a:ln w="0">
                <a:solidFill>
                  <a:srgbClr val="F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85"/>
              <p:cNvSpPr>
                <a:spLocks noEditPoints="1"/>
              </p:cNvSpPr>
              <p:nvPr/>
            </p:nvSpPr>
            <p:spPr bwMode="auto">
              <a:xfrm>
                <a:off x="8764700" y="2351358"/>
                <a:ext cx="88552" cy="89915"/>
              </a:xfrm>
              <a:custGeom>
                <a:avLst/>
                <a:gdLst>
                  <a:gd name="T0" fmla="*/ 33 w 65"/>
                  <a:gd name="T1" fmla="*/ 11 h 66"/>
                  <a:gd name="T2" fmla="*/ 21 w 65"/>
                  <a:gd name="T3" fmla="*/ 13 h 66"/>
                  <a:gd name="T4" fmla="*/ 13 w 65"/>
                  <a:gd name="T5" fmla="*/ 21 h 66"/>
                  <a:gd name="T6" fmla="*/ 9 w 65"/>
                  <a:gd name="T7" fmla="*/ 33 h 66"/>
                  <a:gd name="T8" fmla="*/ 13 w 65"/>
                  <a:gd name="T9" fmla="*/ 45 h 66"/>
                  <a:gd name="T10" fmla="*/ 21 w 65"/>
                  <a:gd name="T11" fmla="*/ 53 h 66"/>
                  <a:gd name="T12" fmla="*/ 33 w 65"/>
                  <a:gd name="T13" fmla="*/ 55 h 66"/>
                  <a:gd name="T14" fmla="*/ 44 w 65"/>
                  <a:gd name="T15" fmla="*/ 53 h 66"/>
                  <a:gd name="T16" fmla="*/ 52 w 65"/>
                  <a:gd name="T17" fmla="*/ 45 h 66"/>
                  <a:gd name="T18" fmla="*/ 55 w 65"/>
                  <a:gd name="T19" fmla="*/ 33 h 66"/>
                  <a:gd name="T20" fmla="*/ 52 w 65"/>
                  <a:gd name="T21" fmla="*/ 21 h 66"/>
                  <a:gd name="T22" fmla="*/ 44 w 65"/>
                  <a:gd name="T23" fmla="*/ 13 h 66"/>
                  <a:gd name="T24" fmla="*/ 33 w 65"/>
                  <a:gd name="T25" fmla="*/ 11 h 66"/>
                  <a:gd name="T26" fmla="*/ 33 w 65"/>
                  <a:gd name="T27" fmla="*/ 0 h 66"/>
                  <a:gd name="T28" fmla="*/ 44 w 65"/>
                  <a:gd name="T29" fmla="*/ 3 h 66"/>
                  <a:gd name="T30" fmla="*/ 55 w 65"/>
                  <a:gd name="T31" fmla="*/ 9 h 66"/>
                  <a:gd name="T32" fmla="*/ 63 w 65"/>
                  <a:gd name="T33" fmla="*/ 20 h 66"/>
                  <a:gd name="T34" fmla="*/ 65 w 65"/>
                  <a:gd name="T35" fmla="*/ 33 h 66"/>
                  <a:gd name="T36" fmla="*/ 63 w 65"/>
                  <a:gd name="T37" fmla="*/ 46 h 66"/>
                  <a:gd name="T38" fmla="*/ 55 w 65"/>
                  <a:gd name="T39" fmla="*/ 57 h 66"/>
                  <a:gd name="T40" fmla="*/ 44 w 65"/>
                  <a:gd name="T41" fmla="*/ 63 h 66"/>
                  <a:gd name="T42" fmla="*/ 33 w 65"/>
                  <a:gd name="T43" fmla="*/ 66 h 66"/>
                  <a:gd name="T44" fmla="*/ 20 w 65"/>
                  <a:gd name="T45" fmla="*/ 63 h 66"/>
                  <a:gd name="T46" fmla="*/ 9 w 65"/>
                  <a:gd name="T47" fmla="*/ 57 h 66"/>
                  <a:gd name="T48" fmla="*/ 3 w 65"/>
                  <a:gd name="T49" fmla="*/ 46 h 66"/>
                  <a:gd name="T50" fmla="*/ 0 w 65"/>
                  <a:gd name="T51" fmla="*/ 33 h 66"/>
                  <a:gd name="T52" fmla="*/ 3 w 65"/>
                  <a:gd name="T53" fmla="*/ 20 h 66"/>
                  <a:gd name="T54" fmla="*/ 9 w 65"/>
                  <a:gd name="T55" fmla="*/ 9 h 66"/>
                  <a:gd name="T56" fmla="*/ 20 w 65"/>
                  <a:gd name="T57" fmla="*/ 3 h 66"/>
                  <a:gd name="T58" fmla="*/ 33 w 65"/>
                  <a:gd name="T5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66">
                    <a:moveTo>
                      <a:pt x="33" y="11"/>
                    </a:moveTo>
                    <a:lnTo>
                      <a:pt x="21" y="13"/>
                    </a:lnTo>
                    <a:lnTo>
                      <a:pt x="13" y="21"/>
                    </a:lnTo>
                    <a:lnTo>
                      <a:pt x="9" y="33"/>
                    </a:lnTo>
                    <a:lnTo>
                      <a:pt x="13" y="45"/>
                    </a:lnTo>
                    <a:lnTo>
                      <a:pt x="21" y="53"/>
                    </a:lnTo>
                    <a:lnTo>
                      <a:pt x="33" y="55"/>
                    </a:lnTo>
                    <a:lnTo>
                      <a:pt x="44" y="53"/>
                    </a:lnTo>
                    <a:lnTo>
                      <a:pt x="52" y="45"/>
                    </a:lnTo>
                    <a:lnTo>
                      <a:pt x="55" y="33"/>
                    </a:lnTo>
                    <a:lnTo>
                      <a:pt x="52" y="21"/>
                    </a:lnTo>
                    <a:lnTo>
                      <a:pt x="44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44" y="3"/>
                    </a:lnTo>
                    <a:lnTo>
                      <a:pt x="55" y="9"/>
                    </a:lnTo>
                    <a:lnTo>
                      <a:pt x="63" y="20"/>
                    </a:lnTo>
                    <a:lnTo>
                      <a:pt x="65" y="33"/>
                    </a:lnTo>
                    <a:lnTo>
                      <a:pt x="63" y="46"/>
                    </a:lnTo>
                    <a:lnTo>
                      <a:pt x="55" y="57"/>
                    </a:lnTo>
                    <a:lnTo>
                      <a:pt x="44" y="63"/>
                    </a:lnTo>
                    <a:lnTo>
                      <a:pt x="33" y="66"/>
                    </a:lnTo>
                    <a:lnTo>
                      <a:pt x="20" y="63"/>
                    </a:lnTo>
                    <a:lnTo>
                      <a:pt x="9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9" y="9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0FFFF"/>
              </a:solidFill>
              <a:ln w="0">
                <a:solidFill>
                  <a:srgbClr val="F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86"/>
              <p:cNvSpPr>
                <a:spLocks noEditPoints="1"/>
              </p:cNvSpPr>
              <p:nvPr/>
            </p:nvSpPr>
            <p:spPr bwMode="auto">
              <a:xfrm>
                <a:off x="8754476" y="2469108"/>
                <a:ext cx="88552" cy="87190"/>
              </a:xfrm>
              <a:custGeom>
                <a:avLst/>
                <a:gdLst>
                  <a:gd name="T0" fmla="*/ 32 w 65"/>
                  <a:gd name="T1" fmla="*/ 9 h 64"/>
                  <a:gd name="T2" fmla="*/ 22 w 65"/>
                  <a:gd name="T3" fmla="*/ 12 h 64"/>
                  <a:gd name="T4" fmla="*/ 13 w 65"/>
                  <a:gd name="T5" fmla="*/ 21 h 64"/>
                  <a:gd name="T6" fmla="*/ 10 w 65"/>
                  <a:gd name="T7" fmla="*/ 31 h 64"/>
                  <a:gd name="T8" fmla="*/ 13 w 65"/>
                  <a:gd name="T9" fmla="*/ 43 h 64"/>
                  <a:gd name="T10" fmla="*/ 22 w 65"/>
                  <a:gd name="T11" fmla="*/ 52 h 64"/>
                  <a:gd name="T12" fmla="*/ 32 w 65"/>
                  <a:gd name="T13" fmla="*/ 55 h 64"/>
                  <a:gd name="T14" fmla="*/ 44 w 65"/>
                  <a:gd name="T15" fmla="*/ 52 h 64"/>
                  <a:gd name="T16" fmla="*/ 52 w 65"/>
                  <a:gd name="T17" fmla="*/ 43 h 64"/>
                  <a:gd name="T18" fmla="*/ 56 w 65"/>
                  <a:gd name="T19" fmla="*/ 31 h 64"/>
                  <a:gd name="T20" fmla="*/ 52 w 65"/>
                  <a:gd name="T21" fmla="*/ 21 h 64"/>
                  <a:gd name="T22" fmla="*/ 44 w 65"/>
                  <a:gd name="T23" fmla="*/ 12 h 64"/>
                  <a:gd name="T24" fmla="*/ 32 w 65"/>
                  <a:gd name="T25" fmla="*/ 9 h 64"/>
                  <a:gd name="T26" fmla="*/ 32 w 65"/>
                  <a:gd name="T27" fmla="*/ 0 h 64"/>
                  <a:gd name="T28" fmla="*/ 46 w 65"/>
                  <a:gd name="T29" fmla="*/ 3 h 64"/>
                  <a:gd name="T30" fmla="*/ 56 w 65"/>
                  <a:gd name="T31" fmla="*/ 9 h 64"/>
                  <a:gd name="T32" fmla="*/ 63 w 65"/>
                  <a:gd name="T33" fmla="*/ 20 h 64"/>
                  <a:gd name="T34" fmla="*/ 65 w 65"/>
                  <a:gd name="T35" fmla="*/ 31 h 64"/>
                  <a:gd name="T36" fmla="*/ 63 w 65"/>
                  <a:gd name="T37" fmla="*/ 45 h 64"/>
                  <a:gd name="T38" fmla="*/ 56 w 65"/>
                  <a:gd name="T39" fmla="*/ 55 h 64"/>
                  <a:gd name="T40" fmla="*/ 46 w 65"/>
                  <a:gd name="T41" fmla="*/ 62 h 64"/>
                  <a:gd name="T42" fmla="*/ 32 w 65"/>
                  <a:gd name="T43" fmla="*/ 64 h 64"/>
                  <a:gd name="T44" fmla="*/ 21 w 65"/>
                  <a:gd name="T45" fmla="*/ 62 h 64"/>
                  <a:gd name="T46" fmla="*/ 10 w 65"/>
                  <a:gd name="T47" fmla="*/ 55 h 64"/>
                  <a:gd name="T48" fmla="*/ 2 w 65"/>
                  <a:gd name="T49" fmla="*/ 45 h 64"/>
                  <a:gd name="T50" fmla="*/ 0 w 65"/>
                  <a:gd name="T51" fmla="*/ 31 h 64"/>
                  <a:gd name="T52" fmla="*/ 2 w 65"/>
                  <a:gd name="T53" fmla="*/ 20 h 64"/>
                  <a:gd name="T54" fmla="*/ 10 w 65"/>
                  <a:gd name="T55" fmla="*/ 9 h 64"/>
                  <a:gd name="T56" fmla="*/ 21 w 65"/>
                  <a:gd name="T57" fmla="*/ 3 h 64"/>
                  <a:gd name="T58" fmla="*/ 32 w 65"/>
                  <a:gd name="T5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64">
                    <a:moveTo>
                      <a:pt x="32" y="9"/>
                    </a:moveTo>
                    <a:lnTo>
                      <a:pt x="22" y="12"/>
                    </a:lnTo>
                    <a:lnTo>
                      <a:pt x="13" y="21"/>
                    </a:lnTo>
                    <a:lnTo>
                      <a:pt x="10" y="31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2" y="55"/>
                    </a:lnTo>
                    <a:lnTo>
                      <a:pt x="44" y="52"/>
                    </a:lnTo>
                    <a:lnTo>
                      <a:pt x="52" y="43"/>
                    </a:lnTo>
                    <a:lnTo>
                      <a:pt x="56" y="31"/>
                    </a:lnTo>
                    <a:lnTo>
                      <a:pt x="52" y="21"/>
                    </a:lnTo>
                    <a:lnTo>
                      <a:pt x="44" y="12"/>
                    </a:lnTo>
                    <a:lnTo>
                      <a:pt x="32" y="9"/>
                    </a:lnTo>
                    <a:close/>
                    <a:moveTo>
                      <a:pt x="32" y="0"/>
                    </a:moveTo>
                    <a:lnTo>
                      <a:pt x="46" y="3"/>
                    </a:lnTo>
                    <a:lnTo>
                      <a:pt x="56" y="9"/>
                    </a:lnTo>
                    <a:lnTo>
                      <a:pt x="63" y="20"/>
                    </a:lnTo>
                    <a:lnTo>
                      <a:pt x="65" y="31"/>
                    </a:lnTo>
                    <a:lnTo>
                      <a:pt x="63" y="45"/>
                    </a:lnTo>
                    <a:lnTo>
                      <a:pt x="56" y="55"/>
                    </a:lnTo>
                    <a:lnTo>
                      <a:pt x="46" y="62"/>
                    </a:lnTo>
                    <a:lnTo>
                      <a:pt x="32" y="64"/>
                    </a:lnTo>
                    <a:lnTo>
                      <a:pt x="21" y="62"/>
                    </a:lnTo>
                    <a:lnTo>
                      <a:pt x="10" y="55"/>
                    </a:lnTo>
                    <a:lnTo>
                      <a:pt x="2" y="45"/>
                    </a:lnTo>
                    <a:lnTo>
                      <a:pt x="0" y="31"/>
                    </a:lnTo>
                    <a:lnTo>
                      <a:pt x="2" y="20"/>
                    </a:lnTo>
                    <a:lnTo>
                      <a:pt x="10" y="9"/>
                    </a:lnTo>
                    <a:lnTo>
                      <a:pt x="21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0FFFF"/>
              </a:solidFill>
              <a:ln w="0">
                <a:solidFill>
                  <a:srgbClr val="F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4" name="Freeform 87"/>
              <p:cNvSpPr>
                <a:spLocks noEditPoints="1"/>
              </p:cNvSpPr>
              <p:nvPr/>
            </p:nvSpPr>
            <p:spPr bwMode="auto">
              <a:xfrm>
                <a:off x="8490214" y="2333917"/>
                <a:ext cx="87190" cy="88552"/>
              </a:xfrm>
              <a:custGeom>
                <a:avLst/>
                <a:gdLst>
                  <a:gd name="T0" fmla="*/ 31 w 64"/>
                  <a:gd name="T1" fmla="*/ 10 h 65"/>
                  <a:gd name="T2" fmla="*/ 21 w 64"/>
                  <a:gd name="T3" fmla="*/ 13 h 65"/>
                  <a:gd name="T4" fmla="*/ 11 w 64"/>
                  <a:gd name="T5" fmla="*/ 21 h 65"/>
                  <a:gd name="T6" fmla="*/ 9 w 64"/>
                  <a:gd name="T7" fmla="*/ 32 h 65"/>
                  <a:gd name="T8" fmla="*/ 11 w 64"/>
                  <a:gd name="T9" fmla="*/ 44 h 65"/>
                  <a:gd name="T10" fmla="*/ 21 w 64"/>
                  <a:gd name="T11" fmla="*/ 52 h 65"/>
                  <a:gd name="T12" fmla="*/ 31 w 64"/>
                  <a:gd name="T13" fmla="*/ 55 h 65"/>
                  <a:gd name="T14" fmla="*/ 43 w 64"/>
                  <a:gd name="T15" fmla="*/ 52 h 65"/>
                  <a:gd name="T16" fmla="*/ 52 w 64"/>
                  <a:gd name="T17" fmla="*/ 44 h 65"/>
                  <a:gd name="T18" fmla="*/ 55 w 64"/>
                  <a:gd name="T19" fmla="*/ 32 h 65"/>
                  <a:gd name="T20" fmla="*/ 52 w 64"/>
                  <a:gd name="T21" fmla="*/ 21 h 65"/>
                  <a:gd name="T22" fmla="*/ 43 w 64"/>
                  <a:gd name="T23" fmla="*/ 13 h 65"/>
                  <a:gd name="T24" fmla="*/ 31 w 64"/>
                  <a:gd name="T25" fmla="*/ 10 h 65"/>
                  <a:gd name="T26" fmla="*/ 31 w 64"/>
                  <a:gd name="T27" fmla="*/ 0 h 65"/>
                  <a:gd name="T28" fmla="*/ 44 w 64"/>
                  <a:gd name="T29" fmla="*/ 2 h 65"/>
                  <a:gd name="T30" fmla="*/ 55 w 64"/>
                  <a:gd name="T31" fmla="*/ 9 h 65"/>
                  <a:gd name="T32" fmla="*/ 61 w 64"/>
                  <a:gd name="T33" fmla="*/ 19 h 65"/>
                  <a:gd name="T34" fmla="*/ 64 w 64"/>
                  <a:gd name="T35" fmla="*/ 32 h 65"/>
                  <a:gd name="T36" fmla="*/ 61 w 64"/>
                  <a:gd name="T37" fmla="*/ 45 h 65"/>
                  <a:gd name="T38" fmla="*/ 55 w 64"/>
                  <a:gd name="T39" fmla="*/ 56 h 65"/>
                  <a:gd name="T40" fmla="*/ 44 w 64"/>
                  <a:gd name="T41" fmla="*/ 62 h 65"/>
                  <a:gd name="T42" fmla="*/ 31 w 64"/>
                  <a:gd name="T43" fmla="*/ 65 h 65"/>
                  <a:gd name="T44" fmla="*/ 19 w 64"/>
                  <a:gd name="T45" fmla="*/ 62 h 65"/>
                  <a:gd name="T46" fmla="*/ 9 w 64"/>
                  <a:gd name="T47" fmla="*/ 56 h 65"/>
                  <a:gd name="T48" fmla="*/ 2 w 64"/>
                  <a:gd name="T49" fmla="*/ 45 h 65"/>
                  <a:gd name="T50" fmla="*/ 0 w 64"/>
                  <a:gd name="T51" fmla="*/ 32 h 65"/>
                  <a:gd name="T52" fmla="*/ 2 w 64"/>
                  <a:gd name="T53" fmla="*/ 19 h 65"/>
                  <a:gd name="T54" fmla="*/ 9 w 64"/>
                  <a:gd name="T55" fmla="*/ 9 h 65"/>
                  <a:gd name="T56" fmla="*/ 19 w 64"/>
                  <a:gd name="T57" fmla="*/ 2 h 65"/>
                  <a:gd name="T58" fmla="*/ 31 w 64"/>
                  <a:gd name="T5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4" h="65">
                    <a:moveTo>
                      <a:pt x="31" y="10"/>
                    </a:moveTo>
                    <a:lnTo>
                      <a:pt x="21" y="13"/>
                    </a:lnTo>
                    <a:lnTo>
                      <a:pt x="11" y="21"/>
                    </a:lnTo>
                    <a:lnTo>
                      <a:pt x="9" y="32"/>
                    </a:lnTo>
                    <a:lnTo>
                      <a:pt x="11" y="44"/>
                    </a:lnTo>
                    <a:lnTo>
                      <a:pt x="21" y="52"/>
                    </a:lnTo>
                    <a:lnTo>
                      <a:pt x="31" y="55"/>
                    </a:lnTo>
                    <a:lnTo>
                      <a:pt x="43" y="52"/>
                    </a:lnTo>
                    <a:lnTo>
                      <a:pt x="52" y="44"/>
                    </a:lnTo>
                    <a:lnTo>
                      <a:pt x="55" y="32"/>
                    </a:lnTo>
                    <a:lnTo>
                      <a:pt x="52" y="21"/>
                    </a:lnTo>
                    <a:lnTo>
                      <a:pt x="43" y="13"/>
                    </a:lnTo>
                    <a:lnTo>
                      <a:pt x="31" y="10"/>
                    </a:lnTo>
                    <a:close/>
                    <a:moveTo>
                      <a:pt x="31" y="0"/>
                    </a:moveTo>
                    <a:lnTo>
                      <a:pt x="44" y="2"/>
                    </a:lnTo>
                    <a:lnTo>
                      <a:pt x="55" y="9"/>
                    </a:lnTo>
                    <a:lnTo>
                      <a:pt x="61" y="19"/>
                    </a:lnTo>
                    <a:lnTo>
                      <a:pt x="64" y="32"/>
                    </a:lnTo>
                    <a:lnTo>
                      <a:pt x="61" y="45"/>
                    </a:lnTo>
                    <a:lnTo>
                      <a:pt x="55" y="56"/>
                    </a:lnTo>
                    <a:lnTo>
                      <a:pt x="44" y="62"/>
                    </a:lnTo>
                    <a:lnTo>
                      <a:pt x="31" y="65"/>
                    </a:lnTo>
                    <a:lnTo>
                      <a:pt x="19" y="62"/>
                    </a:lnTo>
                    <a:lnTo>
                      <a:pt x="9" y="56"/>
                    </a:lnTo>
                    <a:lnTo>
                      <a:pt x="2" y="45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0FFFF"/>
              </a:solidFill>
              <a:ln w="0">
                <a:solidFill>
                  <a:srgbClr val="F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" name="Freeform 88"/>
              <p:cNvSpPr>
                <a:spLocks noEditPoints="1"/>
              </p:cNvSpPr>
              <p:nvPr/>
            </p:nvSpPr>
            <p:spPr bwMode="auto">
              <a:xfrm>
                <a:off x="8873031" y="2312119"/>
                <a:ext cx="89914" cy="87190"/>
              </a:xfrm>
              <a:custGeom>
                <a:avLst/>
                <a:gdLst>
                  <a:gd name="T0" fmla="*/ 33 w 66"/>
                  <a:gd name="T1" fmla="*/ 9 h 64"/>
                  <a:gd name="T2" fmla="*/ 21 w 66"/>
                  <a:gd name="T3" fmla="*/ 13 h 64"/>
                  <a:gd name="T4" fmla="*/ 13 w 66"/>
                  <a:gd name="T5" fmla="*/ 21 h 64"/>
                  <a:gd name="T6" fmla="*/ 9 w 66"/>
                  <a:gd name="T7" fmla="*/ 33 h 64"/>
                  <a:gd name="T8" fmla="*/ 13 w 66"/>
                  <a:gd name="T9" fmla="*/ 43 h 64"/>
                  <a:gd name="T10" fmla="*/ 21 w 66"/>
                  <a:gd name="T11" fmla="*/ 52 h 64"/>
                  <a:gd name="T12" fmla="*/ 33 w 66"/>
                  <a:gd name="T13" fmla="*/ 55 h 64"/>
                  <a:gd name="T14" fmla="*/ 45 w 66"/>
                  <a:gd name="T15" fmla="*/ 52 h 64"/>
                  <a:gd name="T16" fmla="*/ 53 w 66"/>
                  <a:gd name="T17" fmla="*/ 43 h 64"/>
                  <a:gd name="T18" fmla="*/ 55 w 66"/>
                  <a:gd name="T19" fmla="*/ 33 h 64"/>
                  <a:gd name="T20" fmla="*/ 53 w 66"/>
                  <a:gd name="T21" fmla="*/ 21 h 64"/>
                  <a:gd name="T22" fmla="*/ 45 w 66"/>
                  <a:gd name="T23" fmla="*/ 13 h 64"/>
                  <a:gd name="T24" fmla="*/ 33 w 66"/>
                  <a:gd name="T25" fmla="*/ 9 h 64"/>
                  <a:gd name="T26" fmla="*/ 33 w 66"/>
                  <a:gd name="T27" fmla="*/ 0 h 64"/>
                  <a:gd name="T28" fmla="*/ 46 w 66"/>
                  <a:gd name="T29" fmla="*/ 3 h 64"/>
                  <a:gd name="T30" fmla="*/ 55 w 66"/>
                  <a:gd name="T31" fmla="*/ 9 h 64"/>
                  <a:gd name="T32" fmla="*/ 63 w 66"/>
                  <a:gd name="T33" fmla="*/ 20 h 64"/>
                  <a:gd name="T34" fmla="*/ 66 w 66"/>
                  <a:gd name="T35" fmla="*/ 33 h 64"/>
                  <a:gd name="T36" fmla="*/ 63 w 66"/>
                  <a:gd name="T37" fmla="*/ 44 h 64"/>
                  <a:gd name="T38" fmla="*/ 55 w 66"/>
                  <a:gd name="T39" fmla="*/ 55 h 64"/>
                  <a:gd name="T40" fmla="*/ 46 w 66"/>
                  <a:gd name="T41" fmla="*/ 63 h 64"/>
                  <a:gd name="T42" fmla="*/ 33 w 66"/>
                  <a:gd name="T43" fmla="*/ 64 h 64"/>
                  <a:gd name="T44" fmla="*/ 20 w 66"/>
                  <a:gd name="T45" fmla="*/ 63 h 64"/>
                  <a:gd name="T46" fmla="*/ 9 w 66"/>
                  <a:gd name="T47" fmla="*/ 55 h 64"/>
                  <a:gd name="T48" fmla="*/ 3 w 66"/>
                  <a:gd name="T49" fmla="*/ 44 h 64"/>
                  <a:gd name="T50" fmla="*/ 0 w 66"/>
                  <a:gd name="T51" fmla="*/ 33 h 64"/>
                  <a:gd name="T52" fmla="*/ 3 w 66"/>
                  <a:gd name="T53" fmla="*/ 20 h 64"/>
                  <a:gd name="T54" fmla="*/ 9 w 66"/>
                  <a:gd name="T55" fmla="*/ 9 h 64"/>
                  <a:gd name="T56" fmla="*/ 20 w 66"/>
                  <a:gd name="T57" fmla="*/ 3 h 64"/>
                  <a:gd name="T58" fmla="*/ 33 w 66"/>
                  <a:gd name="T5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64">
                    <a:moveTo>
                      <a:pt x="33" y="9"/>
                    </a:moveTo>
                    <a:lnTo>
                      <a:pt x="21" y="13"/>
                    </a:lnTo>
                    <a:lnTo>
                      <a:pt x="13" y="21"/>
                    </a:lnTo>
                    <a:lnTo>
                      <a:pt x="9" y="33"/>
                    </a:lnTo>
                    <a:lnTo>
                      <a:pt x="13" y="43"/>
                    </a:lnTo>
                    <a:lnTo>
                      <a:pt x="21" y="52"/>
                    </a:lnTo>
                    <a:lnTo>
                      <a:pt x="33" y="55"/>
                    </a:lnTo>
                    <a:lnTo>
                      <a:pt x="45" y="52"/>
                    </a:lnTo>
                    <a:lnTo>
                      <a:pt x="53" y="43"/>
                    </a:lnTo>
                    <a:lnTo>
                      <a:pt x="55" y="33"/>
                    </a:lnTo>
                    <a:lnTo>
                      <a:pt x="53" y="21"/>
                    </a:lnTo>
                    <a:lnTo>
                      <a:pt x="45" y="13"/>
                    </a:lnTo>
                    <a:lnTo>
                      <a:pt x="33" y="9"/>
                    </a:lnTo>
                    <a:close/>
                    <a:moveTo>
                      <a:pt x="33" y="0"/>
                    </a:moveTo>
                    <a:lnTo>
                      <a:pt x="46" y="3"/>
                    </a:lnTo>
                    <a:lnTo>
                      <a:pt x="55" y="9"/>
                    </a:lnTo>
                    <a:lnTo>
                      <a:pt x="63" y="20"/>
                    </a:lnTo>
                    <a:lnTo>
                      <a:pt x="66" y="33"/>
                    </a:lnTo>
                    <a:lnTo>
                      <a:pt x="63" y="44"/>
                    </a:lnTo>
                    <a:lnTo>
                      <a:pt x="55" y="55"/>
                    </a:lnTo>
                    <a:lnTo>
                      <a:pt x="46" y="63"/>
                    </a:lnTo>
                    <a:lnTo>
                      <a:pt x="33" y="64"/>
                    </a:lnTo>
                    <a:lnTo>
                      <a:pt x="20" y="63"/>
                    </a:lnTo>
                    <a:lnTo>
                      <a:pt x="9" y="55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9" y="9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0FFFF"/>
              </a:solidFill>
              <a:ln w="0">
                <a:solidFill>
                  <a:srgbClr val="F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현 25"/>
              <p:cNvSpPr/>
              <p:nvPr/>
            </p:nvSpPr>
            <p:spPr>
              <a:xfrm>
                <a:off x="8393476" y="1998757"/>
                <a:ext cx="645750" cy="645750"/>
              </a:xfrm>
              <a:prstGeom prst="chord">
                <a:avLst>
                  <a:gd name="adj1" fmla="val 4009948"/>
                  <a:gd name="adj2" fmla="val 13264425"/>
                </a:avLst>
              </a:prstGeom>
              <a:solidFill>
                <a:schemeClr val="tx1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Freeform 88"/>
              <p:cNvSpPr>
                <a:spLocks noEditPoints="1"/>
              </p:cNvSpPr>
              <p:nvPr/>
            </p:nvSpPr>
            <p:spPr bwMode="auto">
              <a:xfrm>
                <a:off x="8799462" y="2242476"/>
                <a:ext cx="89914" cy="87190"/>
              </a:xfrm>
              <a:custGeom>
                <a:avLst/>
                <a:gdLst>
                  <a:gd name="T0" fmla="*/ 33 w 66"/>
                  <a:gd name="T1" fmla="*/ 9 h 64"/>
                  <a:gd name="T2" fmla="*/ 21 w 66"/>
                  <a:gd name="T3" fmla="*/ 13 h 64"/>
                  <a:gd name="T4" fmla="*/ 13 w 66"/>
                  <a:gd name="T5" fmla="*/ 21 h 64"/>
                  <a:gd name="T6" fmla="*/ 9 w 66"/>
                  <a:gd name="T7" fmla="*/ 33 h 64"/>
                  <a:gd name="T8" fmla="*/ 13 w 66"/>
                  <a:gd name="T9" fmla="*/ 43 h 64"/>
                  <a:gd name="T10" fmla="*/ 21 w 66"/>
                  <a:gd name="T11" fmla="*/ 52 h 64"/>
                  <a:gd name="T12" fmla="*/ 33 w 66"/>
                  <a:gd name="T13" fmla="*/ 55 h 64"/>
                  <a:gd name="T14" fmla="*/ 45 w 66"/>
                  <a:gd name="T15" fmla="*/ 52 h 64"/>
                  <a:gd name="T16" fmla="*/ 53 w 66"/>
                  <a:gd name="T17" fmla="*/ 43 h 64"/>
                  <a:gd name="T18" fmla="*/ 55 w 66"/>
                  <a:gd name="T19" fmla="*/ 33 h 64"/>
                  <a:gd name="T20" fmla="*/ 53 w 66"/>
                  <a:gd name="T21" fmla="*/ 21 h 64"/>
                  <a:gd name="T22" fmla="*/ 45 w 66"/>
                  <a:gd name="T23" fmla="*/ 13 h 64"/>
                  <a:gd name="T24" fmla="*/ 33 w 66"/>
                  <a:gd name="T25" fmla="*/ 9 h 64"/>
                  <a:gd name="T26" fmla="*/ 33 w 66"/>
                  <a:gd name="T27" fmla="*/ 0 h 64"/>
                  <a:gd name="T28" fmla="*/ 46 w 66"/>
                  <a:gd name="T29" fmla="*/ 3 h 64"/>
                  <a:gd name="T30" fmla="*/ 55 w 66"/>
                  <a:gd name="T31" fmla="*/ 9 h 64"/>
                  <a:gd name="T32" fmla="*/ 63 w 66"/>
                  <a:gd name="T33" fmla="*/ 20 h 64"/>
                  <a:gd name="T34" fmla="*/ 66 w 66"/>
                  <a:gd name="T35" fmla="*/ 33 h 64"/>
                  <a:gd name="T36" fmla="*/ 63 w 66"/>
                  <a:gd name="T37" fmla="*/ 44 h 64"/>
                  <a:gd name="T38" fmla="*/ 55 w 66"/>
                  <a:gd name="T39" fmla="*/ 55 h 64"/>
                  <a:gd name="T40" fmla="*/ 46 w 66"/>
                  <a:gd name="T41" fmla="*/ 63 h 64"/>
                  <a:gd name="T42" fmla="*/ 33 w 66"/>
                  <a:gd name="T43" fmla="*/ 64 h 64"/>
                  <a:gd name="T44" fmla="*/ 20 w 66"/>
                  <a:gd name="T45" fmla="*/ 63 h 64"/>
                  <a:gd name="T46" fmla="*/ 9 w 66"/>
                  <a:gd name="T47" fmla="*/ 55 h 64"/>
                  <a:gd name="T48" fmla="*/ 3 w 66"/>
                  <a:gd name="T49" fmla="*/ 44 h 64"/>
                  <a:gd name="T50" fmla="*/ 0 w 66"/>
                  <a:gd name="T51" fmla="*/ 33 h 64"/>
                  <a:gd name="T52" fmla="*/ 3 w 66"/>
                  <a:gd name="T53" fmla="*/ 20 h 64"/>
                  <a:gd name="T54" fmla="*/ 9 w 66"/>
                  <a:gd name="T55" fmla="*/ 9 h 64"/>
                  <a:gd name="T56" fmla="*/ 20 w 66"/>
                  <a:gd name="T57" fmla="*/ 3 h 64"/>
                  <a:gd name="T58" fmla="*/ 33 w 66"/>
                  <a:gd name="T5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64">
                    <a:moveTo>
                      <a:pt x="33" y="9"/>
                    </a:moveTo>
                    <a:lnTo>
                      <a:pt x="21" y="13"/>
                    </a:lnTo>
                    <a:lnTo>
                      <a:pt x="13" y="21"/>
                    </a:lnTo>
                    <a:lnTo>
                      <a:pt x="9" y="33"/>
                    </a:lnTo>
                    <a:lnTo>
                      <a:pt x="13" y="43"/>
                    </a:lnTo>
                    <a:lnTo>
                      <a:pt x="21" y="52"/>
                    </a:lnTo>
                    <a:lnTo>
                      <a:pt x="33" y="55"/>
                    </a:lnTo>
                    <a:lnTo>
                      <a:pt x="45" y="52"/>
                    </a:lnTo>
                    <a:lnTo>
                      <a:pt x="53" y="43"/>
                    </a:lnTo>
                    <a:lnTo>
                      <a:pt x="55" y="33"/>
                    </a:lnTo>
                    <a:lnTo>
                      <a:pt x="53" y="21"/>
                    </a:lnTo>
                    <a:lnTo>
                      <a:pt x="45" y="13"/>
                    </a:lnTo>
                    <a:lnTo>
                      <a:pt x="33" y="9"/>
                    </a:lnTo>
                    <a:close/>
                    <a:moveTo>
                      <a:pt x="33" y="0"/>
                    </a:moveTo>
                    <a:lnTo>
                      <a:pt x="46" y="3"/>
                    </a:lnTo>
                    <a:lnTo>
                      <a:pt x="55" y="9"/>
                    </a:lnTo>
                    <a:lnTo>
                      <a:pt x="63" y="20"/>
                    </a:lnTo>
                    <a:lnTo>
                      <a:pt x="66" y="33"/>
                    </a:lnTo>
                    <a:lnTo>
                      <a:pt x="63" y="44"/>
                    </a:lnTo>
                    <a:lnTo>
                      <a:pt x="55" y="55"/>
                    </a:lnTo>
                    <a:lnTo>
                      <a:pt x="46" y="63"/>
                    </a:lnTo>
                    <a:lnTo>
                      <a:pt x="33" y="64"/>
                    </a:lnTo>
                    <a:lnTo>
                      <a:pt x="20" y="63"/>
                    </a:lnTo>
                    <a:lnTo>
                      <a:pt x="9" y="55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9" y="9"/>
                    </a:lnTo>
                    <a:lnTo>
                      <a:pt x="2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0FFFF"/>
              </a:solidFill>
              <a:ln w="0">
                <a:solidFill>
                  <a:srgbClr val="F0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1" name="그룹 60"/>
          <p:cNvGrpSpPr/>
          <p:nvPr/>
        </p:nvGrpSpPr>
        <p:grpSpPr>
          <a:xfrm>
            <a:off x="9682468" y="5315850"/>
            <a:ext cx="840441" cy="1078417"/>
            <a:chOff x="1356967" y="2027102"/>
            <a:chExt cx="1630984" cy="20928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2" name="모서리가 둥근 직사각형 61"/>
            <p:cNvSpPr/>
            <p:nvPr/>
          </p:nvSpPr>
          <p:spPr>
            <a:xfrm>
              <a:off x="1521025" y="2280289"/>
              <a:ext cx="1303215" cy="1387088"/>
            </a:xfrm>
            <a:prstGeom prst="roundRect">
              <a:avLst>
                <a:gd name="adj" fmla="val 32754"/>
              </a:avLst>
            </a:prstGeom>
            <a:solidFill>
              <a:srgbClr val="7E5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 62"/>
            <p:cNvSpPr/>
            <p:nvPr/>
          </p:nvSpPr>
          <p:spPr>
            <a:xfrm>
              <a:off x="1455144" y="2027102"/>
              <a:ext cx="1465244" cy="1773718"/>
            </a:xfrm>
            <a:custGeom>
              <a:avLst/>
              <a:gdLst>
                <a:gd name="connsiteX0" fmla="*/ 730840 w 1465244"/>
                <a:gd name="connsiteY0" fmla="*/ 0 h 1773718"/>
                <a:gd name="connsiteX1" fmla="*/ 1349694 w 1465244"/>
                <a:gd name="connsiteY1" fmla="*/ 562982 h 1773718"/>
                <a:gd name="connsiteX2" fmla="*/ 1354346 w 1465244"/>
                <a:gd name="connsiteY2" fmla="*/ 614480 h 1773718"/>
                <a:gd name="connsiteX3" fmla="*/ 1407671 w 1465244"/>
                <a:gd name="connsiteY3" fmla="*/ 660278 h 1773718"/>
                <a:gd name="connsiteX4" fmla="*/ 1465244 w 1465244"/>
                <a:gd name="connsiteY4" fmla="*/ 793214 h 1773718"/>
                <a:gd name="connsiteX5" fmla="*/ 1340124 w 1465244"/>
                <a:gd name="connsiteY5" fmla="*/ 984163 h 1773718"/>
                <a:gd name="connsiteX6" fmla="*/ 1299462 w 1465244"/>
                <a:gd name="connsiteY6" fmla="*/ 1007137 h 1773718"/>
                <a:gd name="connsiteX7" fmla="*/ 1254646 w 1465244"/>
                <a:gd name="connsiteY7" fmla="*/ 1099297 h 1773718"/>
                <a:gd name="connsiteX8" fmla="*/ 888709 w 1465244"/>
                <a:gd name="connsiteY8" fmla="*/ 1387962 h 1773718"/>
                <a:gd name="connsiteX9" fmla="*/ 834987 w 1465244"/>
                <a:gd name="connsiteY9" fmla="*/ 1399435 h 1773718"/>
                <a:gd name="connsiteX10" fmla="*/ 834987 w 1465244"/>
                <a:gd name="connsiteY10" fmla="*/ 1739596 h 1773718"/>
                <a:gd name="connsiteX11" fmla="*/ 800865 w 1465244"/>
                <a:gd name="connsiteY11" fmla="*/ 1773718 h 1773718"/>
                <a:gd name="connsiteX12" fmla="*/ 664379 w 1465244"/>
                <a:gd name="connsiteY12" fmla="*/ 1773718 h 1773718"/>
                <a:gd name="connsiteX13" fmla="*/ 630257 w 1465244"/>
                <a:gd name="connsiteY13" fmla="*/ 1739596 h 1773718"/>
                <a:gd name="connsiteX14" fmla="*/ 630257 w 1465244"/>
                <a:gd name="connsiteY14" fmla="*/ 1400197 h 1773718"/>
                <a:gd name="connsiteX15" fmla="*/ 572971 w 1465244"/>
                <a:gd name="connsiteY15" fmla="*/ 1387962 h 1773718"/>
                <a:gd name="connsiteX16" fmla="*/ 207034 w 1465244"/>
                <a:gd name="connsiteY16" fmla="*/ 1099297 h 1773718"/>
                <a:gd name="connsiteX17" fmla="*/ 160868 w 1465244"/>
                <a:gd name="connsiteY17" fmla="*/ 1004360 h 1773718"/>
                <a:gd name="connsiteX18" fmla="*/ 125120 w 1465244"/>
                <a:gd name="connsiteY18" fmla="*/ 984163 h 1773718"/>
                <a:gd name="connsiteX19" fmla="*/ 0 w 1465244"/>
                <a:gd name="connsiteY19" fmla="*/ 793214 h 1773718"/>
                <a:gd name="connsiteX20" fmla="*/ 57573 w 1465244"/>
                <a:gd name="connsiteY20" fmla="*/ 660278 h 1773718"/>
                <a:gd name="connsiteX21" fmla="*/ 107035 w 1465244"/>
                <a:gd name="connsiteY21" fmla="*/ 617798 h 1773718"/>
                <a:gd name="connsiteX22" fmla="*/ 111986 w 1465244"/>
                <a:gd name="connsiteY22" fmla="*/ 562982 h 1773718"/>
                <a:gd name="connsiteX23" fmla="*/ 730840 w 1465244"/>
                <a:gd name="connsiteY23" fmla="*/ 0 h 17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5244" h="1773718">
                  <a:moveTo>
                    <a:pt x="730840" y="0"/>
                  </a:moveTo>
                  <a:cubicBezTo>
                    <a:pt x="1036103" y="0"/>
                    <a:pt x="1290792" y="241689"/>
                    <a:pt x="1349694" y="562982"/>
                  </a:cubicBezTo>
                  <a:lnTo>
                    <a:pt x="1354346" y="614480"/>
                  </a:lnTo>
                  <a:lnTo>
                    <a:pt x="1407671" y="660278"/>
                  </a:lnTo>
                  <a:cubicBezTo>
                    <a:pt x="1444744" y="701137"/>
                    <a:pt x="1465244" y="746060"/>
                    <a:pt x="1465244" y="793214"/>
                  </a:cubicBezTo>
                  <a:cubicBezTo>
                    <a:pt x="1465244" y="863946"/>
                    <a:pt x="1419118" y="929655"/>
                    <a:pt x="1340124" y="984163"/>
                  </a:cubicBezTo>
                  <a:lnTo>
                    <a:pt x="1299462" y="1007137"/>
                  </a:lnTo>
                  <a:lnTo>
                    <a:pt x="1254646" y="1099297"/>
                  </a:lnTo>
                  <a:cubicBezTo>
                    <a:pt x="1169507" y="1239962"/>
                    <a:pt x="1040086" y="1344490"/>
                    <a:pt x="888709" y="1387962"/>
                  </a:cubicBezTo>
                  <a:lnTo>
                    <a:pt x="834987" y="1399435"/>
                  </a:lnTo>
                  <a:lnTo>
                    <a:pt x="834987" y="1739596"/>
                  </a:lnTo>
                  <a:cubicBezTo>
                    <a:pt x="834987" y="1758441"/>
                    <a:pt x="819710" y="1773718"/>
                    <a:pt x="800865" y="1773718"/>
                  </a:cubicBezTo>
                  <a:lnTo>
                    <a:pt x="664379" y="1773718"/>
                  </a:lnTo>
                  <a:cubicBezTo>
                    <a:pt x="645534" y="1773718"/>
                    <a:pt x="630257" y="1758441"/>
                    <a:pt x="630257" y="1739596"/>
                  </a:cubicBezTo>
                  <a:lnTo>
                    <a:pt x="630257" y="1400197"/>
                  </a:lnTo>
                  <a:lnTo>
                    <a:pt x="572971" y="1387962"/>
                  </a:lnTo>
                  <a:cubicBezTo>
                    <a:pt x="421594" y="1344490"/>
                    <a:pt x="292173" y="1239962"/>
                    <a:pt x="207034" y="1099297"/>
                  </a:cubicBezTo>
                  <a:lnTo>
                    <a:pt x="160868" y="1004360"/>
                  </a:lnTo>
                  <a:lnTo>
                    <a:pt x="125120" y="984163"/>
                  </a:lnTo>
                  <a:cubicBezTo>
                    <a:pt x="46126" y="929655"/>
                    <a:pt x="0" y="863946"/>
                    <a:pt x="0" y="793214"/>
                  </a:cubicBezTo>
                  <a:cubicBezTo>
                    <a:pt x="0" y="746060"/>
                    <a:pt x="20500" y="701137"/>
                    <a:pt x="57573" y="660278"/>
                  </a:cubicBezTo>
                  <a:lnTo>
                    <a:pt x="107035" y="617798"/>
                  </a:lnTo>
                  <a:lnTo>
                    <a:pt x="111986" y="562982"/>
                  </a:lnTo>
                  <a:cubicBezTo>
                    <a:pt x="170888" y="241689"/>
                    <a:pt x="425577" y="0"/>
                    <a:pt x="730840" y="0"/>
                  </a:cubicBezTo>
                  <a:close/>
                </a:path>
              </a:pathLst>
            </a:custGeom>
            <a:solidFill>
              <a:srgbClr val="FBE2C9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양쪽 모서리가 둥근 사각형 59"/>
            <p:cNvSpPr/>
            <p:nvPr/>
          </p:nvSpPr>
          <p:spPr>
            <a:xfrm>
              <a:off x="1632329" y="3626329"/>
              <a:ext cx="1110873" cy="493581"/>
            </a:xfrm>
            <a:custGeom>
              <a:avLst/>
              <a:gdLst>
                <a:gd name="connsiteX0" fmla="*/ 245327 w 1110872"/>
                <a:gd name="connsiteY0" fmla="*/ 0 h 490653"/>
                <a:gd name="connsiteX1" fmla="*/ 865546 w 1110872"/>
                <a:gd name="connsiteY1" fmla="*/ 0 h 490653"/>
                <a:gd name="connsiteX2" fmla="*/ 1110873 w 1110872"/>
                <a:gd name="connsiteY2" fmla="*/ 245327 h 490653"/>
                <a:gd name="connsiteX3" fmla="*/ 1110872 w 1110872"/>
                <a:gd name="connsiteY3" fmla="*/ 490653 h 490653"/>
                <a:gd name="connsiteX4" fmla="*/ 1110872 w 1110872"/>
                <a:gd name="connsiteY4" fmla="*/ 490653 h 490653"/>
                <a:gd name="connsiteX5" fmla="*/ 0 w 1110872"/>
                <a:gd name="connsiteY5" fmla="*/ 490653 h 490653"/>
                <a:gd name="connsiteX6" fmla="*/ 0 w 1110872"/>
                <a:gd name="connsiteY6" fmla="*/ 490653 h 490653"/>
                <a:gd name="connsiteX7" fmla="*/ 0 w 1110872"/>
                <a:gd name="connsiteY7" fmla="*/ 245327 h 490653"/>
                <a:gd name="connsiteX8" fmla="*/ 245327 w 1110872"/>
                <a:gd name="connsiteY8" fmla="*/ 0 h 490653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865546 w 1110873"/>
                <a:gd name="connsiteY2" fmla="*/ 2928 h 493581"/>
                <a:gd name="connsiteX3" fmla="*/ 1110873 w 1110873"/>
                <a:gd name="connsiteY3" fmla="*/ 248255 h 493581"/>
                <a:gd name="connsiteX4" fmla="*/ 1110872 w 1110873"/>
                <a:gd name="connsiteY4" fmla="*/ 493581 h 493581"/>
                <a:gd name="connsiteX5" fmla="*/ 1110872 w 1110873"/>
                <a:gd name="connsiteY5" fmla="*/ 493581 h 493581"/>
                <a:gd name="connsiteX6" fmla="*/ 0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248255 h 493581"/>
                <a:gd name="connsiteX9" fmla="*/ 245327 w 1110873"/>
                <a:gd name="connsiteY9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0873" h="493581">
                  <a:moveTo>
                    <a:pt x="245327" y="2928"/>
                  </a:moveTo>
                  <a:cubicBezTo>
                    <a:pt x="346501" y="3455"/>
                    <a:pt x="322782" y="-479"/>
                    <a:pt x="423956" y="48"/>
                  </a:cubicBezTo>
                  <a:cubicBezTo>
                    <a:pt x="560744" y="59521"/>
                    <a:pt x="523574" y="118994"/>
                    <a:pt x="673743" y="4508"/>
                  </a:cubicBezTo>
                  <a:lnTo>
                    <a:pt x="865546" y="2928"/>
                  </a:lnTo>
                  <a:cubicBezTo>
                    <a:pt x="1001036" y="2928"/>
                    <a:pt x="1110873" y="112765"/>
                    <a:pt x="1110873" y="248255"/>
                  </a:cubicBezTo>
                  <a:cubicBezTo>
                    <a:pt x="1110873" y="330030"/>
                    <a:pt x="1110872" y="411806"/>
                    <a:pt x="1110872" y="493581"/>
                  </a:cubicBezTo>
                  <a:lnTo>
                    <a:pt x="1110872" y="493581"/>
                  </a:lnTo>
                  <a:lnTo>
                    <a:pt x="0" y="493581"/>
                  </a:lnTo>
                  <a:lnTo>
                    <a:pt x="0" y="493581"/>
                  </a:lnTo>
                  <a:lnTo>
                    <a:pt x="0" y="248255"/>
                  </a:lnTo>
                  <a:cubicBezTo>
                    <a:pt x="0" y="112765"/>
                    <a:pt x="109837" y="2928"/>
                    <a:pt x="245327" y="29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/>
            <p:cNvSpPr/>
            <p:nvPr/>
          </p:nvSpPr>
          <p:spPr>
            <a:xfrm rot="2672131">
              <a:off x="2166788" y="2146916"/>
              <a:ext cx="821163" cy="381527"/>
            </a:xfrm>
            <a:prstGeom prst="ellipse">
              <a:avLst/>
            </a:prstGeom>
            <a:solidFill>
              <a:srgbClr val="7E5012"/>
            </a:solidFill>
            <a:ln>
              <a:noFill/>
            </a:ln>
            <a:effectLst>
              <a:outerShdw blurRad="50800" dist="38100" dir="11640000" sx="99000" sy="99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 65"/>
            <p:cNvSpPr/>
            <p:nvPr/>
          </p:nvSpPr>
          <p:spPr>
            <a:xfrm rot="19409777">
              <a:off x="1356967" y="2058601"/>
              <a:ext cx="1089947" cy="541988"/>
            </a:xfrm>
            <a:custGeom>
              <a:avLst/>
              <a:gdLst>
                <a:gd name="connsiteX0" fmla="*/ 998239 w 1089947"/>
                <a:gd name="connsiteY0" fmla="*/ 105421 h 541988"/>
                <a:gd name="connsiteX1" fmla="*/ 1089947 w 1089947"/>
                <a:gd name="connsiteY1" fmla="*/ 239108 h 541988"/>
                <a:gd name="connsiteX2" fmla="*/ 932670 w 1089947"/>
                <a:gd name="connsiteY2" fmla="*/ 408184 h 541988"/>
                <a:gd name="connsiteX3" fmla="*/ 887713 w 1089947"/>
                <a:gd name="connsiteY3" fmla="*/ 424700 h 541988"/>
                <a:gd name="connsiteX4" fmla="*/ 879891 w 1089947"/>
                <a:gd name="connsiteY4" fmla="*/ 436568 h 541988"/>
                <a:gd name="connsiteX5" fmla="*/ 639142 w 1089947"/>
                <a:gd name="connsiteY5" fmla="*/ 541988 h 541988"/>
                <a:gd name="connsiteX6" fmla="*/ 476814 w 1089947"/>
                <a:gd name="connsiteY6" fmla="*/ 501152 h 541988"/>
                <a:gd name="connsiteX7" fmla="*/ 458093 w 1089947"/>
                <a:gd name="connsiteY7" fmla="*/ 488432 h 541988"/>
                <a:gd name="connsiteX8" fmla="*/ 452662 w 1089947"/>
                <a:gd name="connsiteY8" fmla="*/ 492122 h 541988"/>
                <a:gd name="connsiteX9" fmla="*/ 290334 w 1089947"/>
                <a:gd name="connsiteY9" fmla="*/ 532958 h 541988"/>
                <a:gd name="connsiteX10" fmla="*/ 0 w 1089947"/>
                <a:gd name="connsiteY10" fmla="*/ 293850 h 541988"/>
                <a:gd name="connsiteX11" fmla="*/ 22816 w 1089947"/>
                <a:gd name="connsiteY11" fmla="*/ 200779 h 541988"/>
                <a:gd name="connsiteX12" fmla="*/ 25641 w 1089947"/>
                <a:gd name="connsiteY12" fmla="*/ 196492 h 541988"/>
                <a:gd name="connsiteX13" fmla="*/ 26902 w 1089947"/>
                <a:gd name="connsiteY13" fmla="*/ 190920 h 541988"/>
                <a:gd name="connsiteX14" fmla="*/ 552970 w 1089947"/>
                <a:gd name="connsiteY14" fmla="*/ 0 h 541988"/>
                <a:gd name="connsiteX15" fmla="*/ 998239 w 1089947"/>
                <a:gd name="connsiteY15" fmla="*/ 105421 h 54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9947" h="541988">
                  <a:moveTo>
                    <a:pt x="998239" y="105421"/>
                  </a:moveTo>
                  <a:cubicBezTo>
                    <a:pt x="1056139" y="143583"/>
                    <a:pt x="1089947" y="189587"/>
                    <a:pt x="1089947" y="239108"/>
                  </a:cubicBezTo>
                  <a:cubicBezTo>
                    <a:pt x="1089947" y="305136"/>
                    <a:pt x="1029843" y="364913"/>
                    <a:pt x="932670" y="408184"/>
                  </a:cubicBezTo>
                  <a:lnTo>
                    <a:pt x="887713" y="424700"/>
                  </a:lnTo>
                  <a:lnTo>
                    <a:pt x="879891" y="436568"/>
                  </a:lnTo>
                  <a:cubicBezTo>
                    <a:pt x="827716" y="500171"/>
                    <a:pt x="739359" y="541988"/>
                    <a:pt x="639142" y="541988"/>
                  </a:cubicBezTo>
                  <a:cubicBezTo>
                    <a:pt x="579012" y="541988"/>
                    <a:pt x="523151" y="526934"/>
                    <a:pt x="476814" y="501152"/>
                  </a:cubicBezTo>
                  <a:lnTo>
                    <a:pt x="458093" y="488432"/>
                  </a:lnTo>
                  <a:lnTo>
                    <a:pt x="452662" y="492122"/>
                  </a:lnTo>
                  <a:cubicBezTo>
                    <a:pt x="406325" y="517904"/>
                    <a:pt x="350464" y="532958"/>
                    <a:pt x="290334" y="532958"/>
                  </a:cubicBezTo>
                  <a:cubicBezTo>
                    <a:pt x="129987" y="532958"/>
                    <a:pt x="0" y="425906"/>
                    <a:pt x="0" y="293850"/>
                  </a:cubicBezTo>
                  <a:cubicBezTo>
                    <a:pt x="0" y="260836"/>
                    <a:pt x="8124" y="229385"/>
                    <a:pt x="22816" y="200779"/>
                  </a:cubicBezTo>
                  <a:lnTo>
                    <a:pt x="25641" y="196492"/>
                  </a:lnTo>
                  <a:lnTo>
                    <a:pt x="26902" y="190920"/>
                  </a:lnTo>
                  <a:cubicBezTo>
                    <a:pt x="76973" y="81962"/>
                    <a:pt x="293476" y="1"/>
                    <a:pt x="552970" y="0"/>
                  </a:cubicBezTo>
                  <a:cubicBezTo>
                    <a:pt x="738322" y="1"/>
                    <a:pt x="901741" y="41818"/>
                    <a:pt x="998239" y="105421"/>
                  </a:cubicBezTo>
                  <a:close/>
                </a:path>
              </a:pathLst>
            </a:custGeom>
            <a:solidFill>
              <a:srgbClr val="7E5012"/>
            </a:solidFill>
            <a:ln>
              <a:noFill/>
            </a:ln>
            <a:effectLst>
              <a:outerShdw blurRad="50800" dist="38100" dir="9240000" sx="98000" sy="98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막힌 원호 66"/>
            <p:cNvSpPr/>
            <p:nvPr/>
          </p:nvSpPr>
          <p:spPr>
            <a:xfrm>
              <a:off x="1775504" y="2688024"/>
              <a:ext cx="249469" cy="73950"/>
            </a:xfrm>
            <a:prstGeom prst="blockArc">
              <a:avLst/>
            </a:prstGeom>
            <a:gradFill flip="none" rotWithShape="1">
              <a:gsLst>
                <a:gs pos="74775">
                  <a:srgbClr val="7E5012"/>
                </a:gs>
                <a:gs pos="0">
                  <a:srgbClr val="554129"/>
                </a:gs>
                <a:gs pos="37000">
                  <a:srgbClr val="7E501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막힌 원호 67"/>
            <p:cNvSpPr/>
            <p:nvPr/>
          </p:nvSpPr>
          <p:spPr>
            <a:xfrm>
              <a:off x="2333708" y="2688024"/>
              <a:ext cx="249469" cy="73950"/>
            </a:xfrm>
            <a:prstGeom prst="blockArc">
              <a:avLst/>
            </a:prstGeom>
            <a:gradFill flip="none" rotWithShape="1">
              <a:gsLst>
                <a:gs pos="0">
                  <a:srgbClr val="7E5012"/>
                </a:gs>
                <a:gs pos="100000">
                  <a:srgbClr val="554129"/>
                </a:gs>
                <a:gs pos="37000">
                  <a:srgbClr val="7E501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현 68"/>
            <p:cNvSpPr/>
            <p:nvPr/>
          </p:nvSpPr>
          <p:spPr>
            <a:xfrm>
              <a:off x="1927860" y="2739938"/>
              <a:ext cx="501850" cy="501850"/>
            </a:xfrm>
            <a:prstGeom prst="chord">
              <a:avLst>
                <a:gd name="adj1" fmla="val 2271145"/>
                <a:gd name="adj2" fmla="val 8495953"/>
              </a:avLst>
            </a:prstGeom>
            <a:solidFill>
              <a:srgbClr val="FF5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이등변 삼각형 69"/>
            <p:cNvSpPr/>
            <p:nvPr/>
          </p:nvSpPr>
          <p:spPr>
            <a:xfrm>
              <a:off x="2146310" y="2843317"/>
              <a:ext cx="67912" cy="205031"/>
            </a:xfrm>
            <a:prstGeom prst="triangle">
              <a:avLst/>
            </a:prstGeom>
            <a:solidFill>
              <a:srgbClr val="7E501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2332807" y="2633433"/>
              <a:ext cx="213010" cy="270213"/>
              <a:chOff x="2332807" y="2633433"/>
              <a:chExt cx="213010" cy="270213"/>
            </a:xfrm>
          </p:grpSpPr>
          <p:sp>
            <p:nvSpPr>
              <p:cNvPr id="76" name="타원 75"/>
              <p:cNvSpPr/>
              <p:nvPr/>
            </p:nvSpPr>
            <p:spPr>
              <a:xfrm>
                <a:off x="2417639" y="2798360"/>
                <a:ext cx="78513" cy="10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원호 76"/>
              <p:cNvSpPr/>
              <p:nvPr/>
            </p:nvSpPr>
            <p:spPr>
              <a:xfrm>
                <a:off x="2332807" y="2633433"/>
                <a:ext cx="213010" cy="213010"/>
              </a:xfrm>
              <a:prstGeom prst="arc">
                <a:avLst>
                  <a:gd name="adj1" fmla="val 1818151"/>
                  <a:gd name="adj2" fmla="val 4110125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1780060" y="2633433"/>
              <a:ext cx="213010" cy="270213"/>
              <a:chOff x="1780060" y="2633433"/>
              <a:chExt cx="213010" cy="270213"/>
            </a:xfrm>
          </p:grpSpPr>
          <p:sp>
            <p:nvSpPr>
              <p:cNvPr id="74" name="타원 73"/>
              <p:cNvSpPr/>
              <p:nvPr/>
            </p:nvSpPr>
            <p:spPr>
              <a:xfrm>
                <a:off x="1866260" y="2798360"/>
                <a:ext cx="78513" cy="10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원호 74"/>
              <p:cNvSpPr/>
              <p:nvPr/>
            </p:nvSpPr>
            <p:spPr>
              <a:xfrm>
                <a:off x="1780060" y="2633433"/>
                <a:ext cx="213010" cy="213010"/>
              </a:xfrm>
              <a:prstGeom prst="arc">
                <a:avLst>
                  <a:gd name="adj1" fmla="val 5281333"/>
                  <a:gd name="adj2" fmla="val 7982256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3" name="막힌 원호 72"/>
            <p:cNvSpPr/>
            <p:nvPr/>
          </p:nvSpPr>
          <p:spPr>
            <a:xfrm>
              <a:off x="1995099" y="3331266"/>
              <a:ext cx="385333" cy="385333"/>
            </a:xfrm>
            <a:prstGeom prst="blockArc">
              <a:avLst>
                <a:gd name="adj1" fmla="val 1901514"/>
                <a:gd name="adj2" fmla="val 9027470"/>
                <a:gd name="adj3" fmla="val 183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723851" y="5315849"/>
            <a:ext cx="789295" cy="1078418"/>
            <a:chOff x="3398738" y="2027102"/>
            <a:chExt cx="1531729" cy="20928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9" name="자유형 78"/>
            <p:cNvSpPr/>
            <p:nvPr/>
          </p:nvSpPr>
          <p:spPr>
            <a:xfrm>
              <a:off x="3449197" y="2027102"/>
              <a:ext cx="1465244" cy="1773718"/>
            </a:xfrm>
            <a:custGeom>
              <a:avLst/>
              <a:gdLst>
                <a:gd name="connsiteX0" fmla="*/ 730840 w 1465244"/>
                <a:gd name="connsiteY0" fmla="*/ 0 h 1773718"/>
                <a:gd name="connsiteX1" fmla="*/ 1349694 w 1465244"/>
                <a:gd name="connsiteY1" fmla="*/ 562982 h 1773718"/>
                <a:gd name="connsiteX2" fmla="*/ 1354346 w 1465244"/>
                <a:gd name="connsiteY2" fmla="*/ 614480 h 1773718"/>
                <a:gd name="connsiteX3" fmla="*/ 1407671 w 1465244"/>
                <a:gd name="connsiteY3" fmla="*/ 660278 h 1773718"/>
                <a:gd name="connsiteX4" fmla="*/ 1465244 w 1465244"/>
                <a:gd name="connsiteY4" fmla="*/ 793214 h 1773718"/>
                <a:gd name="connsiteX5" fmla="*/ 1340124 w 1465244"/>
                <a:gd name="connsiteY5" fmla="*/ 984163 h 1773718"/>
                <a:gd name="connsiteX6" fmla="*/ 1299462 w 1465244"/>
                <a:gd name="connsiteY6" fmla="*/ 1007137 h 1773718"/>
                <a:gd name="connsiteX7" fmla="*/ 1254646 w 1465244"/>
                <a:gd name="connsiteY7" fmla="*/ 1099297 h 1773718"/>
                <a:gd name="connsiteX8" fmla="*/ 888709 w 1465244"/>
                <a:gd name="connsiteY8" fmla="*/ 1387962 h 1773718"/>
                <a:gd name="connsiteX9" fmla="*/ 834987 w 1465244"/>
                <a:gd name="connsiteY9" fmla="*/ 1399435 h 1773718"/>
                <a:gd name="connsiteX10" fmla="*/ 834987 w 1465244"/>
                <a:gd name="connsiteY10" fmla="*/ 1739596 h 1773718"/>
                <a:gd name="connsiteX11" fmla="*/ 800865 w 1465244"/>
                <a:gd name="connsiteY11" fmla="*/ 1773718 h 1773718"/>
                <a:gd name="connsiteX12" fmla="*/ 664379 w 1465244"/>
                <a:gd name="connsiteY12" fmla="*/ 1773718 h 1773718"/>
                <a:gd name="connsiteX13" fmla="*/ 630257 w 1465244"/>
                <a:gd name="connsiteY13" fmla="*/ 1739596 h 1773718"/>
                <a:gd name="connsiteX14" fmla="*/ 630257 w 1465244"/>
                <a:gd name="connsiteY14" fmla="*/ 1400197 h 1773718"/>
                <a:gd name="connsiteX15" fmla="*/ 572971 w 1465244"/>
                <a:gd name="connsiteY15" fmla="*/ 1387962 h 1773718"/>
                <a:gd name="connsiteX16" fmla="*/ 207034 w 1465244"/>
                <a:gd name="connsiteY16" fmla="*/ 1099297 h 1773718"/>
                <a:gd name="connsiteX17" fmla="*/ 160868 w 1465244"/>
                <a:gd name="connsiteY17" fmla="*/ 1004360 h 1773718"/>
                <a:gd name="connsiteX18" fmla="*/ 125120 w 1465244"/>
                <a:gd name="connsiteY18" fmla="*/ 984163 h 1773718"/>
                <a:gd name="connsiteX19" fmla="*/ 0 w 1465244"/>
                <a:gd name="connsiteY19" fmla="*/ 793214 h 1773718"/>
                <a:gd name="connsiteX20" fmla="*/ 57573 w 1465244"/>
                <a:gd name="connsiteY20" fmla="*/ 660278 h 1773718"/>
                <a:gd name="connsiteX21" fmla="*/ 107035 w 1465244"/>
                <a:gd name="connsiteY21" fmla="*/ 617798 h 1773718"/>
                <a:gd name="connsiteX22" fmla="*/ 111986 w 1465244"/>
                <a:gd name="connsiteY22" fmla="*/ 562982 h 1773718"/>
                <a:gd name="connsiteX23" fmla="*/ 730840 w 1465244"/>
                <a:gd name="connsiteY23" fmla="*/ 0 h 17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5244" h="1773718">
                  <a:moveTo>
                    <a:pt x="730840" y="0"/>
                  </a:moveTo>
                  <a:cubicBezTo>
                    <a:pt x="1036103" y="0"/>
                    <a:pt x="1290792" y="241689"/>
                    <a:pt x="1349694" y="562982"/>
                  </a:cubicBezTo>
                  <a:lnTo>
                    <a:pt x="1354346" y="614480"/>
                  </a:lnTo>
                  <a:lnTo>
                    <a:pt x="1407671" y="660278"/>
                  </a:lnTo>
                  <a:cubicBezTo>
                    <a:pt x="1444744" y="701137"/>
                    <a:pt x="1465244" y="746060"/>
                    <a:pt x="1465244" y="793214"/>
                  </a:cubicBezTo>
                  <a:cubicBezTo>
                    <a:pt x="1465244" y="863946"/>
                    <a:pt x="1419118" y="929655"/>
                    <a:pt x="1340124" y="984163"/>
                  </a:cubicBezTo>
                  <a:lnTo>
                    <a:pt x="1299462" y="1007137"/>
                  </a:lnTo>
                  <a:lnTo>
                    <a:pt x="1254646" y="1099297"/>
                  </a:lnTo>
                  <a:cubicBezTo>
                    <a:pt x="1169507" y="1239962"/>
                    <a:pt x="1040086" y="1344490"/>
                    <a:pt x="888709" y="1387962"/>
                  </a:cubicBezTo>
                  <a:lnTo>
                    <a:pt x="834987" y="1399435"/>
                  </a:lnTo>
                  <a:lnTo>
                    <a:pt x="834987" y="1739596"/>
                  </a:lnTo>
                  <a:cubicBezTo>
                    <a:pt x="834987" y="1758441"/>
                    <a:pt x="819710" y="1773718"/>
                    <a:pt x="800865" y="1773718"/>
                  </a:cubicBezTo>
                  <a:lnTo>
                    <a:pt x="664379" y="1773718"/>
                  </a:lnTo>
                  <a:cubicBezTo>
                    <a:pt x="645534" y="1773718"/>
                    <a:pt x="630257" y="1758441"/>
                    <a:pt x="630257" y="1739596"/>
                  </a:cubicBezTo>
                  <a:lnTo>
                    <a:pt x="630257" y="1400197"/>
                  </a:lnTo>
                  <a:lnTo>
                    <a:pt x="572971" y="1387962"/>
                  </a:lnTo>
                  <a:cubicBezTo>
                    <a:pt x="421594" y="1344490"/>
                    <a:pt x="292173" y="1239962"/>
                    <a:pt x="207034" y="1099297"/>
                  </a:cubicBezTo>
                  <a:lnTo>
                    <a:pt x="160868" y="1004360"/>
                  </a:lnTo>
                  <a:lnTo>
                    <a:pt x="125120" y="984163"/>
                  </a:lnTo>
                  <a:cubicBezTo>
                    <a:pt x="46126" y="929655"/>
                    <a:pt x="0" y="863946"/>
                    <a:pt x="0" y="793214"/>
                  </a:cubicBezTo>
                  <a:cubicBezTo>
                    <a:pt x="0" y="746060"/>
                    <a:pt x="20500" y="701137"/>
                    <a:pt x="57573" y="660278"/>
                  </a:cubicBezTo>
                  <a:lnTo>
                    <a:pt x="107035" y="617798"/>
                  </a:lnTo>
                  <a:lnTo>
                    <a:pt x="111986" y="562982"/>
                  </a:lnTo>
                  <a:cubicBezTo>
                    <a:pt x="170888" y="241689"/>
                    <a:pt x="425577" y="0"/>
                    <a:pt x="730840" y="0"/>
                  </a:cubicBezTo>
                  <a:close/>
                </a:path>
              </a:pathLst>
            </a:custGeom>
            <a:solidFill>
              <a:srgbClr val="FBE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양쪽 모서리가 둥근 사각형 79"/>
            <p:cNvSpPr/>
            <p:nvPr/>
          </p:nvSpPr>
          <p:spPr>
            <a:xfrm>
              <a:off x="3537167" y="3629257"/>
              <a:ext cx="1274490" cy="4906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4156834" y="3651459"/>
              <a:ext cx="57533" cy="4684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2672131">
              <a:off x="4021962" y="2132285"/>
              <a:ext cx="908505" cy="394981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9240000" sx="98000" sy="98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자유형 82"/>
            <p:cNvSpPr/>
            <p:nvPr/>
          </p:nvSpPr>
          <p:spPr>
            <a:xfrm rot="19877170">
              <a:off x="3398738" y="2057882"/>
              <a:ext cx="1089947" cy="541988"/>
            </a:xfrm>
            <a:custGeom>
              <a:avLst/>
              <a:gdLst>
                <a:gd name="connsiteX0" fmla="*/ 998239 w 1089947"/>
                <a:gd name="connsiteY0" fmla="*/ 105421 h 541988"/>
                <a:gd name="connsiteX1" fmla="*/ 1089947 w 1089947"/>
                <a:gd name="connsiteY1" fmla="*/ 239108 h 541988"/>
                <a:gd name="connsiteX2" fmla="*/ 932670 w 1089947"/>
                <a:gd name="connsiteY2" fmla="*/ 408184 h 541988"/>
                <a:gd name="connsiteX3" fmla="*/ 887713 w 1089947"/>
                <a:gd name="connsiteY3" fmla="*/ 424700 h 541988"/>
                <a:gd name="connsiteX4" fmla="*/ 879891 w 1089947"/>
                <a:gd name="connsiteY4" fmla="*/ 436568 h 541988"/>
                <a:gd name="connsiteX5" fmla="*/ 639142 w 1089947"/>
                <a:gd name="connsiteY5" fmla="*/ 541988 h 541988"/>
                <a:gd name="connsiteX6" fmla="*/ 476814 w 1089947"/>
                <a:gd name="connsiteY6" fmla="*/ 501152 h 541988"/>
                <a:gd name="connsiteX7" fmla="*/ 458093 w 1089947"/>
                <a:gd name="connsiteY7" fmla="*/ 488432 h 541988"/>
                <a:gd name="connsiteX8" fmla="*/ 452662 w 1089947"/>
                <a:gd name="connsiteY8" fmla="*/ 492122 h 541988"/>
                <a:gd name="connsiteX9" fmla="*/ 290334 w 1089947"/>
                <a:gd name="connsiteY9" fmla="*/ 532958 h 541988"/>
                <a:gd name="connsiteX10" fmla="*/ 0 w 1089947"/>
                <a:gd name="connsiteY10" fmla="*/ 293850 h 541988"/>
                <a:gd name="connsiteX11" fmla="*/ 22816 w 1089947"/>
                <a:gd name="connsiteY11" fmla="*/ 200779 h 541988"/>
                <a:gd name="connsiteX12" fmla="*/ 25641 w 1089947"/>
                <a:gd name="connsiteY12" fmla="*/ 196492 h 541988"/>
                <a:gd name="connsiteX13" fmla="*/ 26902 w 1089947"/>
                <a:gd name="connsiteY13" fmla="*/ 190920 h 541988"/>
                <a:gd name="connsiteX14" fmla="*/ 552970 w 1089947"/>
                <a:gd name="connsiteY14" fmla="*/ 0 h 541988"/>
                <a:gd name="connsiteX15" fmla="*/ 998239 w 1089947"/>
                <a:gd name="connsiteY15" fmla="*/ 105421 h 54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9947" h="541988">
                  <a:moveTo>
                    <a:pt x="998239" y="105421"/>
                  </a:moveTo>
                  <a:cubicBezTo>
                    <a:pt x="1056139" y="143583"/>
                    <a:pt x="1089947" y="189587"/>
                    <a:pt x="1089947" y="239108"/>
                  </a:cubicBezTo>
                  <a:cubicBezTo>
                    <a:pt x="1089947" y="305136"/>
                    <a:pt x="1029843" y="364913"/>
                    <a:pt x="932670" y="408184"/>
                  </a:cubicBezTo>
                  <a:lnTo>
                    <a:pt x="887713" y="424700"/>
                  </a:lnTo>
                  <a:lnTo>
                    <a:pt x="879891" y="436568"/>
                  </a:lnTo>
                  <a:cubicBezTo>
                    <a:pt x="827716" y="500171"/>
                    <a:pt x="739359" y="541988"/>
                    <a:pt x="639142" y="541988"/>
                  </a:cubicBezTo>
                  <a:cubicBezTo>
                    <a:pt x="579012" y="541988"/>
                    <a:pt x="523151" y="526934"/>
                    <a:pt x="476814" y="501152"/>
                  </a:cubicBezTo>
                  <a:lnTo>
                    <a:pt x="458093" y="488432"/>
                  </a:lnTo>
                  <a:lnTo>
                    <a:pt x="452662" y="492122"/>
                  </a:lnTo>
                  <a:cubicBezTo>
                    <a:pt x="406325" y="517904"/>
                    <a:pt x="350464" y="532958"/>
                    <a:pt x="290334" y="532958"/>
                  </a:cubicBezTo>
                  <a:cubicBezTo>
                    <a:pt x="129987" y="532958"/>
                    <a:pt x="0" y="425906"/>
                    <a:pt x="0" y="293850"/>
                  </a:cubicBezTo>
                  <a:cubicBezTo>
                    <a:pt x="0" y="260836"/>
                    <a:pt x="8124" y="229385"/>
                    <a:pt x="22816" y="200779"/>
                  </a:cubicBezTo>
                  <a:lnTo>
                    <a:pt x="25641" y="196492"/>
                  </a:lnTo>
                  <a:lnTo>
                    <a:pt x="26902" y="190920"/>
                  </a:lnTo>
                  <a:cubicBezTo>
                    <a:pt x="76973" y="81962"/>
                    <a:pt x="293476" y="1"/>
                    <a:pt x="552970" y="0"/>
                  </a:cubicBezTo>
                  <a:cubicBezTo>
                    <a:pt x="738322" y="1"/>
                    <a:pt x="901741" y="41818"/>
                    <a:pt x="998239" y="105421"/>
                  </a:cubicBez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9240000" sx="98000" sy="98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막힌 원호 83"/>
            <p:cNvSpPr/>
            <p:nvPr/>
          </p:nvSpPr>
          <p:spPr>
            <a:xfrm>
              <a:off x="4333853" y="2688023"/>
              <a:ext cx="249469" cy="110337"/>
            </a:xfrm>
            <a:prstGeom prst="blockArc">
              <a:avLst>
                <a:gd name="adj1" fmla="val 10800000"/>
                <a:gd name="adj2" fmla="val 209740"/>
                <a:gd name="adj3" fmla="val 30134"/>
              </a:avLst>
            </a:prstGeom>
            <a:gradFill flip="none" rotWithShape="1">
              <a:gsLst>
                <a:gs pos="100000">
                  <a:schemeClr val="bg1">
                    <a:lumMod val="75000"/>
                    <a:lumOff val="25000"/>
                  </a:schemeClr>
                </a:gs>
                <a:gs pos="0">
                  <a:schemeClr val="bg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현 84"/>
            <p:cNvSpPr/>
            <p:nvPr/>
          </p:nvSpPr>
          <p:spPr>
            <a:xfrm>
              <a:off x="3928005" y="2739938"/>
              <a:ext cx="501850" cy="501850"/>
            </a:xfrm>
            <a:prstGeom prst="chord">
              <a:avLst>
                <a:gd name="adj1" fmla="val 2667616"/>
                <a:gd name="adj2" fmla="val 8151004"/>
              </a:avLst>
            </a:prstGeom>
            <a:solidFill>
              <a:srgbClr val="FF5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이등변 삼각형 85"/>
            <p:cNvSpPr/>
            <p:nvPr/>
          </p:nvSpPr>
          <p:spPr>
            <a:xfrm>
              <a:off x="4146455" y="2843317"/>
              <a:ext cx="67912" cy="205031"/>
            </a:xfrm>
            <a:prstGeom prst="triangle">
              <a:avLst/>
            </a:prstGeom>
            <a:solidFill>
              <a:srgbClr val="7E501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/>
            <p:cNvSpPr/>
            <p:nvPr/>
          </p:nvSpPr>
          <p:spPr>
            <a:xfrm>
              <a:off x="4417784" y="2798360"/>
              <a:ext cx="78513" cy="105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    </a:t>
              </a:r>
              <a:endParaRPr lang="ko-KR" altLang="en-US" dirty="0"/>
            </a:p>
          </p:txBody>
        </p:sp>
        <p:sp>
          <p:nvSpPr>
            <p:cNvPr id="88" name="타원 87"/>
            <p:cNvSpPr/>
            <p:nvPr/>
          </p:nvSpPr>
          <p:spPr>
            <a:xfrm>
              <a:off x="3866405" y="2798360"/>
              <a:ext cx="78513" cy="105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막힌 원호 88"/>
            <p:cNvSpPr/>
            <p:nvPr/>
          </p:nvSpPr>
          <p:spPr>
            <a:xfrm>
              <a:off x="3775775" y="2688023"/>
              <a:ext cx="249469" cy="110337"/>
            </a:xfrm>
            <a:prstGeom prst="blockArc">
              <a:avLst>
                <a:gd name="adj1" fmla="val 10562394"/>
                <a:gd name="adj2" fmla="val 38274"/>
                <a:gd name="adj3" fmla="val 33612"/>
              </a:avLst>
            </a:prstGeom>
            <a:gradFill flip="none" rotWithShape="1">
              <a:gsLst>
                <a:gs pos="100000">
                  <a:schemeClr val="bg1">
                    <a:lumMod val="75000"/>
                    <a:lumOff val="2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4029701" y="3582416"/>
              <a:ext cx="313632" cy="88828"/>
              <a:chOff x="3151769" y="3258174"/>
              <a:chExt cx="442888" cy="105186"/>
            </a:xfrm>
            <a:solidFill>
              <a:schemeClr val="bg1">
                <a:lumMod val="50000"/>
                <a:lumOff val="50000"/>
              </a:schemeClr>
            </a:solidFill>
          </p:grpSpPr>
          <p:sp>
            <p:nvSpPr>
              <p:cNvPr id="91" name="사다리꼴 90"/>
              <p:cNvSpPr/>
              <p:nvPr/>
            </p:nvSpPr>
            <p:spPr>
              <a:xfrm rot="8518254">
                <a:off x="3372930" y="3258174"/>
                <a:ext cx="221727" cy="9804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사다리꼴 91"/>
              <p:cNvSpPr/>
              <p:nvPr/>
            </p:nvSpPr>
            <p:spPr>
              <a:xfrm rot="12849633">
                <a:off x="3151769" y="3267020"/>
                <a:ext cx="221727" cy="9634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3" name="그룹 92"/>
          <p:cNvGrpSpPr/>
          <p:nvPr/>
        </p:nvGrpSpPr>
        <p:grpSpPr>
          <a:xfrm>
            <a:off x="7505108" y="5315850"/>
            <a:ext cx="789295" cy="1078417"/>
            <a:chOff x="10284190" y="1336192"/>
            <a:chExt cx="1531729" cy="20928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4" name="그룹 93"/>
            <p:cNvGrpSpPr/>
            <p:nvPr/>
          </p:nvGrpSpPr>
          <p:grpSpPr>
            <a:xfrm>
              <a:off x="10284190" y="1336192"/>
              <a:ext cx="1531729" cy="2092808"/>
              <a:chOff x="2637694" y="4424028"/>
              <a:chExt cx="1531729" cy="2092808"/>
            </a:xfrm>
          </p:grpSpPr>
          <p:sp>
            <p:nvSpPr>
              <p:cNvPr id="97" name="자유형 96"/>
              <p:cNvSpPr/>
              <p:nvPr/>
            </p:nvSpPr>
            <p:spPr>
              <a:xfrm>
                <a:off x="2688153" y="4424028"/>
                <a:ext cx="1465244" cy="1773718"/>
              </a:xfrm>
              <a:custGeom>
                <a:avLst/>
                <a:gdLst>
                  <a:gd name="connsiteX0" fmla="*/ 730840 w 1465244"/>
                  <a:gd name="connsiteY0" fmla="*/ 0 h 1773718"/>
                  <a:gd name="connsiteX1" fmla="*/ 1349694 w 1465244"/>
                  <a:gd name="connsiteY1" fmla="*/ 562982 h 1773718"/>
                  <a:gd name="connsiteX2" fmla="*/ 1354346 w 1465244"/>
                  <a:gd name="connsiteY2" fmla="*/ 614480 h 1773718"/>
                  <a:gd name="connsiteX3" fmla="*/ 1407671 w 1465244"/>
                  <a:gd name="connsiteY3" fmla="*/ 660278 h 1773718"/>
                  <a:gd name="connsiteX4" fmla="*/ 1465244 w 1465244"/>
                  <a:gd name="connsiteY4" fmla="*/ 793214 h 1773718"/>
                  <a:gd name="connsiteX5" fmla="*/ 1340124 w 1465244"/>
                  <a:gd name="connsiteY5" fmla="*/ 984163 h 1773718"/>
                  <a:gd name="connsiteX6" fmla="*/ 1299462 w 1465244"/>
                  <a:gd name="connsiteY6" fmla="*/ 1007137 h 1773718"/>
                  <a:gd name="connsiteX7" fmla="*/ 1254646 w 1465244"/>
                  <a:gd name="connsiteY7" fmla="*/ 1099297 h 1773718"/>
                  <a:gd name="connsiteX8" fmla="*/ 888709 w 1465244"/>
                  <a:gd name="connsiteY8" fmla="*/ 1387962 h 1773718"/>
                  <a:gd name="connsiteX9" fmla="*/ 834987 w 1465244"/>
                  <a:gd name="connsiteY9" fmla="*/ 1399435 h 1773718"/>
                  <a:gd name="connsiteX10" fmla="*/ 834987 w 1465244"/>
                  <a:gd name="connsiteY10" fmla="*/ 1739596 h 1773718"/>
                  <a:gd name="connsiteX11" fmla="*/ 800865 w 1465244"/>
                  <a:gd name="connsiteY11" fmla="*/ 1773718 h 1773718"/>
                  <a:gd name="connsiteX12" fmla="*/ 664379 w 1465244"/>
                  <a:gd name="connsiteY12" fmla="*/ 1773718 h 1773718"/>
                  <a:gd name="connsiteX13" fmla="*/ 630257 w 1465244"/>
                  <a:gd name="connsiteY13" fmla="*/ 1739596 h 1773718"/>
                  <a:gd name="connsiteX14" fmla="*/ 630257 w 1465244"/>
                  <a:gd name="connsiteY14" fmla="*/ 1400197 h 1773718"/>
                  <a:gd name="connsiteX15" fmla="*/ 572971 w 1465244"/>
                  <a:gd name="connsiteY15" fmla="*/ 1387962 h 1773718"/>
                  <a:gd name="connsiteX16" fmla="*/ 207034 w 1465244"/>
                  <a:gd name="connsiteY16" fmla="*/ 1099297 h 1773718"/>
                  <a:gd name="connsiteX17" fmla="*/ 160868 w 1465244"/>
                  <a:gd name="connsiteY17" fmla="*/ 1004360 h 1773718"/>
                  <a:gd name="connsiteX18" fmla="*/ 125120 w 1465244"/>
                  <a:gd name="connsiteY18" fmla="*/ 984163 h 1773718"/>
                  <a:gd name="connsiteX19" fmla="*/ 0 w 1465244"/>
                  <a:gd name="connsiteY19" fmla="*/ 793214 h 1773718"/>
                  <a:gd name="connsiteX20" fmla="*/ 57573 w 1465244"/>
                  <a:gd name="connsiteY20" fmla="*/ 660278 h 1773718"/>
                  <a:gd name="connsiteX21" fmla="*/ 107035 w 1465244"/>
                  <a:gd name="connsiteY21" fmla="*/ 617798 h 1773718"/>
                  <a:gd name="connsiteX22" fmla="*/ 111986 w 1465244"/>
                  <a:gd name="connsiteY22" fmla="*/ 562982 h 1773718"/>
                  <a:gd name="connsiteX23" fmla="*/ 730840 w 1465244"/>
                  <a:gd name="connsiteY23" fmla="*/ 0 h 17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65244" h="1773718">
                    <a:moveTo>
                      <a:pt x="730840" y="0"/>
                    </a:moveTo>
                    <a:cubicBezTo>
                      <a:pt x="1036103" y="0"/>
                      <a:pt x="1290792" y="241689"/>
                      <a:pt x="1349694" y="562982"/>
                    </a:cubicBezTo>
                    <a:lnTo>
                      <a:pt x="1354346" y="614480"/>
                    </a:lnTo>
                    <a:lnTo>
                      <a:pt x="1407671" y="660278"/>
                    </a:lnTo>
                    <a:cubicBezTo>
                      <a:pt x="1444744" y="701137"/>
                      <a:pt x="1465244" y="746060"/>
                      <a:pt x="1465244" y="793214"/>
                    </a:cubicBezTo>
                    <a:cubicBezTo>
                      <a:pt x="1465244" y="863946"/>
                      <a:pt x="1419118" y="929655"/>
                      <a:pt x="1340124" y="984163"/>
                    </a:cubicBezTo>
                    <a:lnTo>
                      <a:pt x="1299462" y="1007137"/>
                    </a:lnTo>
                    <a:lnTo>
                      <a:pt x="1254646" y="1099297"/>
                    </a:lnTo>
                    <a:cubicBezTo>
                      <a:pt x="1169507" y="1239962"/>
                      <a:pt x="1040086" y="1344490"/>
                      <a:pt x="888709" y="1387962"/>
                    </a:cubicBezTo>
                    <a:lnTo>
                      <a:pt x="834987" y="1399435"/>
                    </a:lnTo>
                    <a:lnTo>
                      <a:pt x="834987" y="1739596"/>
                    </a:lnTo>
                    <a:cubicBezTo>
                      <a:pt x="834987" y="1758441"/>
                      <a:pt x="819710" y="1773718"/>
                      <a:pt x="800865" y="1773718"/>
                    </a:cubicBezTo>
                    <a:lnTo>
                      <a:pt x="664379" y="1773718"/>
                    </a:lnTo>
                    <a:cubicBezTo>
                      <a:pt x="645534" y="1773718"/>
                      <a:pt x="630257" y="1758441"/>
                      <a:pt x="630257" y="1739596"/>
                    </a:cubicBezTo>
                    <a:lnTo>
                      <a:pt x="630257" y="1400197"/>
                    </a:lnTo>
                    <a:lnTo>
                      <a:pt x="572971" y="1387962"/>
                    </a:lnTo>
                    <a:cubicBezTo>
                      <a:pt x="421594" y="1344490"/>
                      <a:pt x="292173" y="1239962"/>
                      <a:pt x="207034" y="1099297"/>
                    </a:cubicBezTo>
                    <a:lnTo>
                      <a:pt x="160868" y="1004360"/>
                    </a:lnTo>
                    <a:lnTo>
                      <a:pt x="125120" y="984163"/>
                    </a:lnTo>
                    <a:cubicBezTo>
                      <a:pt x="46126" y="929655"/>
                      <a:pt x="0" y="863946"/>
                      <a:pt x="0" y="793214"/>
                    </a:cubicBezTo>
                    <a:cubicBezTo>
                      <a:pt x="0" y="746060"/>
                      <a:pt x="20500" y="701137"/>
                      <a:pt x="57573" y="660278"/>
                    </a:cubicBezTo>
                    <a:lnTo>
                      <a:pt x="107035" y="617798"/>
                    </a:lnTo>
                    <a:lnTo>
                      <a:pt x="111986" y="562982"/>
                    </a:lnTo>
                    <a:cubicBezTo>
                      <a:pt x="170888" y="241689"/>
                      <a:pt x="425577" y="0"/>
                      <a:pt x="730840" y="0"/>
                    </a:cubicBezTo>
                    <a:close/>
                  </a:path>
                </a:pathLst>
              </a:custGeom>
              <a:solidFill>
                <a:srgbClr val="FBE2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양쪽 모서리가 둥근 사각형 97"/>
              <p:cNvSpPr/>
              <p:nvPr/>
            </p:nvSpPr>
            <p:spPr>
              <a:xfrm>
                <a:off x="2776123" y="6026183"/>
                <a:ext cx="1274490" cy="49065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/>
              <p:cNvSpPr/>
              <p:nvPr/>
            </p:nvSpPr>
            <p:spPr>
              <a:xfrm rot="2672131">
                <a:off x="3260918" y="4529211"/>
                <a:ext cx="908505" cy="394981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11640000" sx="99000" sy="99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자유형 99"/>
              <p:cNvSpPr/>
              <p:nvPr/>
            </p:nvSpPr>
            <p:spPr>
              <a:xfrm rot="19877170">
                <a:off x="2637694" y="4454808"/>
                <a:ext cx="1089947" cy="541988"/>
              </a:xfrm>
              <a:custGeom>
                <a:avLst/>
                <a:gdLst>
                  <a:gd name="connsiteX0" fmla="*/ 998239 w 1089947"/>
                  <a:gd name="connsiteY0" fmla="*/ 105421 h 541988"/>
                  <a:gd name="connsiteX1" fmla="*/ 1089947 w 1089947"/>
                  <a:gd name="connsiteY1" fmla="*/ 239108 h 541988"/>
                  <a:gd name="connsiteX2" fmla="*/ 932670 w 1089947"/>
                  <a:gd name="connsiteY2" fmla="*/ 408184 h 541988"/>
                  <a:gd name="connsiteX3" fmla="*/ 887713 w 1089947"/>
                  <a:gd name="connsiteY3" fmla="*/ 424700 h 541988"/>
                  <a:gd name="connsiteX4" fmla="*/ 879891 w 1089947"/>
                  <a:gd name="connsiteY4" fmla="*/ 436568 h 541988"/>
                  <a:gd name="connsiteX5" fmla="*/ 639142 w 1089947"/>
                  <a:gd name="connsiteY5" fmla="*/ 541988 h 541988"/>
                  <a:gd name="connsiteX6" fmla="*/ 476814 w 1089947"/>
                  <a:gd name="connsiteY6" fmla="*/ 501152 h 541988"/>
                  <a:gd name="connsiteX7" fmla="*/ 458093 w 1089947"/>
                  <a:gd name="connsiteY7" fmla="*/ 488432 h 541988"/>
                  <a:gd name="connsiteX8" fmla="*/ 452662 w 1089947"/>
                  <a:gd name="connsiteY8" fmla="*/ 492122 h 541988"/>
                  <a:gd name="connsiteX9" fmla="*/ 290334 w 1089947"/>
                  <a:gd name="connsiteY9" fmla="*/ 532958 h 541988"/>
                  <a:gd name="connsiteX10" fmla="*/ 0 w 1089947"/>
                  <a:gd name="connsiteY10" fmla="*/ 293850 h 541988"/>
                  <a:gd name="connsiteX11" fmla="*/ 22816 w 1089947"/>
                  <a:gd name="connsiteY11" fmla="*/ 200779 h 541988"/>
                  <a:gd name="connsiteX12" fmla="*/ 25641 w 1089947"/>
                  <a:gd name="connsiteY12" fmla="*/ 196492 h 541988"/>
                  <a:gd name="connsiteX13" fmla="*/ 26902 w 1089947"/>
                  <a:gd name="connsiteY13" fmla="*/ 190920 h 541988"/>
                  <a:gd name="connsiteX14" fmla="*/ 552970 w 1089947"/>
                  <a:gd name="connsiteY14" fmla="*/ 0 h 541988"/>
                  <a:gd name="connsiteX15" fmla="*/ 998239 w 1089947"/>
                  <a:gd name="connsiteY15" fmla="*/ 105421 h 5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9947" h="541988">
                    <a:moveTo>
                      <a:pt x="998239" y="105421"/>
                    </a:moveTo>
                    <a:cubicBezTo>
                      <a:pt x="1056139" y="143583"/>
                      <a:pt x="1089947" y="189587"/>
                      <a:pt x="1089947" y="239108"/>
                    </a:cubicBezTo>
                    <a:cubicBezTo>
                      <a:pt x="1089947" y="305136"/>
                      <a:pt x="1029843" y="364913"/>
                      <a:pt x="932670" y="408184"/>
                    </a:cubicBezTo>
                    <a:lnTo>
                      <a:pt x="887713" y="424700"/>
                    </a:lnTo>
                    <a:lnTo>
                      <a:pt x="879891" y="436568"/>
                    </a:lnTo>
                    <a:cubicBezTo>
                      <a:pt x="827716" y="500171"/>
                      <a:pt x="739359" y="541988"/>
                      <a:pt x="639142" y="541988"/>
                    </a:cubicBezTo>
                    <a:cubicBezTo>
                      <a:pt x="579012" y="541988"/>
                      <a:pt x="523151" y="526934"/>
                      <a:pt x="476814" y="501152"/>
                    </a:cubicBezTo>
                    <a:lnTo>
                      <a:pt x="458093" y="488432"/>
                    </a:lnTo>
                    <a:lnTo>
                      <a:pt x="452662" y="492122"/>
                    </a:lnTo>
                    <a:cubicBezTo>
                      <a:pt x="406325" y="517904"/>
                      <a:pt x="350464" y="532958"/>
                      <a:pt x="290334" y="532958"/>
                    </a:cubicBezTo>
                    <a:cubicBezTo>
                      <a:pt x="129987" y="532958"/>
                      <a:pt x="0" y="425906"/>
                      <a:pt x="0" y="293850"/>
                    </a:cubicBezTo>
                    <a:cubicBezTo>
                      <a:pt x="0" y="260836"/>
                      <a:pt x="8124" y="229385"/>
                      <a:pt x="22816" y="200779"/>
                    </a:cubicBezTo>
                    <a:lnTo>
                      <a:pt x="25641" y="196492"/>
                    </a:lnTo>
                    <a:lnTo>
                      <a:pt x="26902" y="190920"/>
                    </a:lnTo>
                    <a:cubicBezTo>
                      <a:pt x="76973" y="81962"/>
                      <a:pt x="293476" y="1"/>
                      <a:pt x="552970" y="0"/>
                    </a:cubicBezTo>
                    <a:cubicBezTo>
                      <a:pt x="738322" y="1"/>
                      <a:pt x="901741" y="41818"/>
                      <a:pt x="998239" y="1054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9240000" sx="98000" sy="98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막힌 원호 100"/>
              <p:cNvSpPr/>
              <p:nvPr/>
            </p:nvSpPr>
            <p:spPr>
              <a:xfrm>
                <a:off x="3572809" y="5084949"/>
                <a:ext cx="249469" cy="110337"/>
              </a:xfrm>
              <a:prstGeom prst="blockArc">
                <a:avLst>
                  <a:gd name="adj1" fmla="val 10800000"/>
                  <a:gd name="adj2" fmla="val 209740"/>
                  <a:gd name="adj3" fmla="val 30134"/>
                </a:avLst>
              </a:prstGeom>
              <a:gradFill flip="none" rotWithShape="1">
                <a:gsLst>
                  <a:gs pos="100000">
                    <a:schemeClr val="bg1">
                      <a:lumMod val="75000"/>
                      <a:lumOff val="25000"/>
                    </a:schemeClr>
                  </a:gs>
                  <a:gs pos="0">
                    <a:schemeClr val="bg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현 101"/>
              <p:cNvSpPr/>
              <p:nvPr/>
            </p:nvSpPr>
            <p:spPr>
              <a:xfrm>
                <a:off x="3166961" y="5136864"/>
                <a:ext cx="501850" cy="501850"/>
              </a:xfrm>
              <a:prstGeom prst="chord">
                <a:avLst>
                  <a:gd name="adj1" fmla="val 2667616"/>
                  <a:gd name="adj2" fmla="val 8151004"/>
                </a:avLst>
              </a:prstGeom>
              <a:solidFill>
                <a:srgbClr val="FF52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이등변 삼각형 102"/>
              <p:cNvSpPr/>
              <p:nvPr/>
            </p:nvSpPr>
            <p:spPr>
              <a:xfrm>
                <a:off x="3385411" y="5240243"/>
                <a:ext cx="67912" cy="205031"/>
              </a:xfrm>
              <a:prstGeom prst="triangle">
                <a:avLst/>
              </a:prstGeom>
              <a:solidFill>
                <a:srgbClr val="7E5012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4" name="타원 103"/>
              <p:cNvSpPr/>
              <p:nvPr/>
            </p:nvSpPr>
            <p:spPr>
              <a:xfrm>
                <a:off x="3656740" y="5195286"/>
                <a:ext cx="78513" cy="10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3105361" y="5195286"/>
                <a:ext cx="78513" cy="10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막힌 원호 105"/>
              <p:cNvSpPr/>
              <p:nvPr/>
            </p:nvSpPr>
            <p:spPr>
              <a:xfrm>
                <a:off x="3014731" y="5084949"/>
                <a:ext cx="249469" cy="110337"/>
              </a:xfrm>
              <a:prstGeom prst="blockArc">
                <a:avLst>
                  <a:gd name="adj1" fmla="val 10562394"/>
                  <a:gd name="adj2" fmla="val 38274"/>
                  <a:gd name="adj3" fmla="val 33612"/>
                </a:avLst>
              </a:prstGeom>
              <a:gradFill flip="none" rotWithShape="1">
                <a:gsLst>
                  <a:gs pos="100000">
                    <a:schemeClr val="bg1">
                      <a:lumMod val="75000"/>
                      <a:lumOff val="25000"/>
                    </a:schemeClr>
                  </a:gs>
                  <a:gs pos="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사다리꼴 106"/>
              <p:cNvSpPr/>
              <p:nvPr/>
            </p:nvSpPr>
            <p:spPr>
              <a:xfrm rot="10800000">
                <a:off x="3259063" y="5950086"/>
                <a:ext cx="308609" cy="92172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8" name="모서리가 둥근 직사각형 107"/>
              <p:cNvSpPr/>
              <p:nvPr/>
            </p:nvSpPr>
            <p:spPr>
              <a:xfrm>
                <a:off x="2960894" y="5126525"/>
                <a:ext cx="368955" cy="272819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9" name="모서리가 둥근 직사각형 108"/>
              <p:cNvSpPr/>
              <p:nvPr/>
            </p:nvSpPr>
            <p:spPr>
              <a:xfrm>
                <a:off x="3506683" y="5126525"/>
                <a:ext cx="368955" cy="272819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10" name="직선 연결선 109"/>
              <p:cNvCxnSpPr>
                <a:stCxn id="108" idx="3"/>
                <a:endCxn id="109" idx="1"/>
              </p:cNvCxnSpPr>
              <p:nvPr/>
            </p:nvCxnSpPr>
            <p:spPr>
              <a:xfrm>
                <a:off x="3329849" y="5262935"/>
                <a:ext cx="176834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직선 연결선 110"/>
              <p:cNvCxnSpPr>
                <a:stCxn id="109" idx="3"/>
                <a:endCxn id="99" idx="6"/>
              </p:cNvCxnSpPr>
              <p:nvPr/>
            </p:nvCxnSpPr>
            <p:spPr>
              <a:xfrm flipV="1">
                <a:off x="3875638" y="5045292"/>
                <a:ext cx="163331" cy="217643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직선 연결선 111"/>
              <p:cNvCxnSpPr>
                <a:stCxn id="108" idx="1"/>
              </p:cNvCxnSpPr>
              <p:nvPr/>
            </p:nvCxnSpPr>
            <p:spPr>
              <a:xfrm flipH="1" flipV="1">
                <a:off x="2804575" y="5081855"/>
                <a:ext cx="156319" cy="18108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타원 94"/>
            <p:cNvSpPr/>
            <p:nvPr/>
          </p:nvSpPr>
          <p:spPr>
            <a:xfrm>
              <a:off x="10801446" y="2382140"/>
              <a:ext cx="258417" cy="73361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11069111" y="2382140"/>
              <a:ext cx="258417" cy="73361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8495345" y="5315850"/>
            <a:ext cx="986181" cy="1078417"/>
            <a:chOff x="4047386" y="1336192"/>
            <a:chExt cx="1913813" cy="20928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4" name="구름 113"/>
            <p:cNvSpPr/>
            <p:nvPr/>
          </p:nvSpPr>
          <p:spPr>
            <a:xfrm rot="18697896">
              <a:off x="4062998" y="1477828"/>
              <a:ext cx="1882591" cy="1913813"/>
            </a:xfrm>
            <a:prstGeom prst="cloud">
              <a:avLst/>
            </a:prstGeom>
            <a:solidFill>
              <a:srgbClr val="7E5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5" name="그룹 114"/>
            <p:cNvGrpSpPr/>
            <p:nvPr/>
          </p:nvGrpSpPr>
          <p:grpSpPr>
            <a:xfrm>
              <a:off x="4187687" y="1336192"/>
              <a:ext cx="1630984" cy="2092808"/>
              <a:chOff x="4187687" y="1336192"/>
              <a:chExt cx="1630984" cy="2092808"/>
            </a:xfrm>
          </p:grpSpPr>
          <p:sp>
            <p:nvSpPr>
              <p:cNvPr id="116" name="자유형 115"/>
              <p:cNvSpPr/>
              <p:nvPr/>
            </p:nvSpPr>
            <p:spPr>
              <a:xfrm>
                <a:off x="4285864" y="1336192"/>
                <a:ext cx="1465244" cy="1773718"/>
              </a:xfrm>
              <a:custGeom>
                <a:avLst/>
                <a:gdLst>
                  <a:gd name="connsiteX0" fmla="*/ 730840 w 1465244"/>
                  <a:gd name="connsiteY0" fmla="*/ 0 h 1773718"/>
                  <a:gd name="connsiteX1" fmla="*/ 1349694 w 1465244"/>
                  <a:gd name="connsiteY1" fmla="*/ 562982 h 1773718"/>
                  <a:gd name="connsiteX2" fmla="*/ 1354346 w 1465244"/>
                  <a:gd name="connsiteY2" fmla="*/ 614480 h 1773718"/>
                  <a:gd name="connsiteX3" fmla="*/ 1407671 w 1465244"/>
                  <a:gd name="connsiteY3" fmla="*/ 660278 h 1773718"/>
                  <a:gd name="connsiteX4" fmla="*/ 1465244 w 1465244"/>
                  <a:gd name="connsiteY4" fmla="*/ 793214 h 1773718"/>
                  <a:gd name="connsiteX5" fmla="*/ 1340124 w 1465244"/>
                  <a:gd name="connsiteY5" fmla="*/ 984163 h 1773718"/>
                  <a:gd name="connsiteX6" fmla="*/ 1299462 w 1465244"/>
                  <a:gd name="connsiteY6" fmla="*/ 1007137 h 1773718"/>
                  <a:gd name="connsiteX7" fmla="*/ 1254646 w 1465244"/>
                  <a:gd name="connsiteY7" fmla="*/ 1099297 h 1773718"/>
                  <a:gd name="connsiteX8" fmla="*/ 888709 w 1465244"/>
                  <a:gd name="connsiteY8" fmla="*/ 1387962 h 1773718"/>
                  <a:gd name="connsiteX9" fmla="*/ 834987 w 1465244"/>
                  <a:gd name="connsiteY9" fmla="*/ 1399435 h 1773718"/>
                  <a:gd name="connsiteX10" fmla="*/ 834987 w 1465244"/>
                  <a:gd name="connsiteY10" fmla="*/ 1739596 h 1773718"/>
                  <a:gd name="connsiteX11" fmla="*/ 800865 w 1465244"/>
                  <a:gd name="connsiteY11" fmla="*/ 1773718 h 1773718"/>
                  <a:gd name="connsiteX12" fmla="*/ 664379 w 1465244"/>
                  <a:gd name="connsiteY12" fmla="*/ 1773718 h 1773718"/>
                  <a:gd name="connsiteX13" fmla="*/ 630257 w 1465244"/>
                  <a:gd name="connsiteY13" fmla="*/ 1739596 h 1773718"/>
                  <a:gd name="connsiteX14" fmla="*/ 630257 w 1465244"/>
                  <a:gd name="connsiteY14" fmla="*/ 1400197 h 1773718"/>
                  <a:gd name="connsiteX15" fmla="*/ 572971 w 1465244"/>
                  <a:gd name="connsiteY15" fmla="*/ 1387962 h 1773718"/>
                  <a:gd name="connsiteX16" fmla="*/ 207034 w 1465244"/>
                  <a:gd name="connsiteY16" fmla="*/ 1099297 h 1773718"/>
                  <a:gd name="connsiteX17" fmla="*/ 160868 w 1465244"/>
                  <a:gd name="connsiteY17" fmla="*/ 1004360 h 1773718"/>
                  <a:gd name="connsiteX18" fmla="*/ 125120 w 1465244"/>
                  <a:gd name="connsiteY18" fmla="*/ 984163 h 1773718"/>
                  <a:gd name="connsiteX19" fmla="*/ 0 w 1465244"/>
                  <a:gd name="connsiteY19" fmla="*/ 793214 h 1773718"/>
                  <a:gd name="connsiteX20" fmla="*/ 57573 w 1465244"/>
                  <a:gd name="connsiteY20" fmla="*/ 660278 h 1773718"/>
                  <a:gd name="connsiteX21" fmla="*/ 107035 w 1465244"/>
                  <a:gd name="connsiteY21" fmla="*/ 617798 h 1773718"/>
                  <a:gd name="connsiteX22" fmla="*/ 111986 w 1465244"/>
                  <a:gd name="connsiteY22" fmla="*/ 562982 h 1773718"/>
                  <a:gd name="connsiteX23" fmla="*/ 730840 w 1465244"/>
                  <a:gd name="connsiteY23" fmla="*/ 0 h 17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65244" h="1773718">
                    <a:moveTo>
                      <a:pt x="730840" y="0"/>
                    </a:moveTo>
                    <a:cubicBezTo>
                      <a:pt x="1036103" y="0"/>
                      <a:pt x="1290792" y="241689"/>
                      <a:pt x="1349694" y="562982"/>
                    </a:cubicBezTo>
                    <a:lnTo>
                      <a:pt x="1354346" y="614480"/>
                    </a:lnTo>
                    <a:lnTo>
                      <a:pt x="1407671" y="660278"/>
                    </a:lnTo>
                    <a:cubicBezTo>
                      <a:pt x="1444744" y="701137"/>
                      <a:pt x="1465244" y="746060"/>
                      <a:pt x="1465244" y="793214"/>
                    </a:cubicBezTo>
                    <a:cubicBezTo>
                      <a:pt x="1465244" y="863946"/>
                      <a:pt x="1419118" y="929655"/>
                      <a:pt x="1340124" y="984163"/>
                    </a:cubicBezTo>
                    <a:lnTo>
                      <a:pt x="1299462" y="1007137"/>
                    </a:lnTo>
                    <a:lnTo>
                      <a:pt x="1254646" y="1099297"/>
                    </a:lnTo>
                    <a:cubicBezTo>
                      <a:pt x="1169507" y="1239962"/>
                      <a:pt x="1040086" y="1344490"/>
                      <a:pt x="888709" y="1387962"/>
                    </a:cubicBezTo>
                    <a:lnTo>
                      <a:pt x="834987" y="1399435"/>
                    </a:lnTo>
                    <a:lnTo>
                      <a:pt x="834987" y="1739596"/>
                    </a:lnTo>
                    <a:cubicBezTo>
                      <a:pt x="834987" y="1758441"/>
                      <a:pt x="819710" y="1773718"/>
                      <a:pt x="800865" y="1773718"/>
                    </a:cubicBezTo>
                    <a:lnTo>
                      <a:pt x="664379" y="1773718"/>
                    </a:lnTo>
                    <a:cubicBezTo>
                      <a:pt x="645534" y="1773718"/>
                      <a:pt x="630257" y="1758441"/>
                      <a:pt x="630257" y="1739596"/>
                    </a:cubicBezTo>
                    <a:lnTo>
                      <a:pt x="630257" y="1400197"/>
                    </a:lnTo>
                    <a:lnTo>
                      <a:pt x="572971" y="1387962"/>
                    </a:lnTo>
                    <a:cubicBezTo>
                      <a:pt x="421594" y="1344490"/>
                      <a:pt x="292173" y="1239962"/>
                      <a:pt x="207034" y="1099297"/>
                    </a:cubicBezTo>
                    <a:lnTo>
                      <a:pt x="160868" y="1004360"/>
                    </a:lnTo>
                    <a:lnTo>
                      <a:pt x="125120" y="984163"/>
                    </a:lnTo>
                    <a:cubicBezTo>
                      <a:pt x="46126" y="929655"/>
                      <a:pt x="0" y="863946"/>
                      <a:pt x="0" y="793214"/>
                    </a:cubicBezTo>
                    <a:cubicBezTo>
                      <a:pt x="0" y="746060"/>
                      <a:pt x="20500" y="701137"/>
                      <a:pt x="57573" y="660278"/>
                    </a:cubicBezTo>
                    <a:lnTo>
                      <a:pt x="107035" y="617798"/>
                    </a:lnTo>
                    <a:lnTo>
                      <a:pt x="111986" y="562982"/>
                    </a:lnTo>
                    <a:cubicBezTo>
                      <a:pt x="170888" y="241689"/>
                      <a:pt x="425577" y="0"/>
                      <a:pt x="730840" y="0"/>
                    </a:cubicBezTo>
                    <a:close/>
                  </a:path>
                </a:pathLst>
              </a:custGeom>
              <a:solidFill>
                <a:srgbClr val="FBE2C9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7" name="양쪽 모서리가 둥근 사각형 59"/>
              <p:cNvSpPr/>
              <p:nvPr/>
            </p:nvSpPr>
            <p:spPr>
              <a:xfrm>
                <a:off x="4463049" y="2935419"/>
                <a:ext cx="1110873" cy="493581"/>
              </a:xfrm>
              <a:custGeom>
                <a:avLst/>
                <a:gdLst>
                  <a:gd name="connsiteX0" fmla="*/ 245327 w 1110872"/>
                  <a:gd name="connsiteY0" fmla="*/ 0 h 490653"/>
                  <a:gd name="connsiteX1" fmla="*/ 865546 w 1110872"/>
                  <a:gd name="connsiteY1" fmla="*/ 0 h 490653"/>
                  <a:gd name="connsiteX2" fmla="*/ 1110873 w 1110872"/>
                  <a:gd name="connsiteY2" fmla="*/ 245327 h 490653"/>
                  <a:gd name="connsiteX3" fmla="*/ 1110872 w 1110872"/>
                  <a:gd name="connsiteY3" fmla="*/ 490653 h 490653"/>
                  <a:gd name="connsiteX4" fmla="*/ 1110872 w 1110872"/>
                  <a:gd name="connsiteY4" fmla="*/ 490653 h 490653"/>
                  <a:gd name="connsiteX5" fmla="*/ 0 w 1110872"/>
                  <a:gd name="connsiteY5" fmla="*/ 490653 h 490653"/>
                  <a:gd name="connsiteX6" fmla="*/ 0 w 1110872"/>
                  <a:gd name="connsiteY6" fmla="*/ 490653 h 490653"/>
                  <a:gd name="connsiteX7" fmla="*/ 0 w 1110872"/>
                  <a:gd name="connsiteY7" fmla="*/ 245327 h 490653"/>
                  <a:gd name="connsiteX8" fmla="*/ 245327 w 1110872"/>
                  <a:gd name="connsiteY8" fmla="*/ 0 h 490653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865546 w 1110873"/>
                  <a:gd name="connsiteY2" fmla="*/ 2928 h 493581"/>
                  <a:gd name="connsiteX3" fmla="*/ 1110873 w 1110873"/>
                  <a:gd name="connsiteY3" fmla="*/ 248255 h 493581"/>
                  <a:gd name="connsiteX4" fmla="*/ 1110872 w 1110873"/>
                  <a:gd name="connsiteY4" fmla="*/ 493581 h 493581"/>
                  <a:gd name="connsiteX5" fmla="*/ 1110872 w 1110873"/>
                  <a:gd name="connsiteY5" fmla="*/ 493581 h 493581"/>
                  <a:gd name="connsiteX6" fmla="*/ 0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248255 h 493581"/>
                  <a:gd name="connsiteX9" fmla="*/ 245327 w 1110873"/>
                  <a:gd name="connsiteY9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53774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0873" h="493581">
                    <a:moveTo>
                      <a:pt x="245327" y="2928"/>
                    </a:moveTo>
                    <a:cubicBezTo>
                      <a:pt x="346501" y="3455"/>
                      <a:pt x="352600" y="-479"/>
                      <a:pt x="453774" y="48"/>
                    </a:cubicBezTo>
                    <a:cubicBezTo>
                      <a:pt x="590562" y="59521"/>
                      <a:pt x="523574" y="118994"/>
                      <a:pt x="673743" y="4508"/>
                    </a:cubicBezTo>
                    <a:lnTo>
                      <a:pt x="865546" y="2928"/>
                    </a:lnTo>
                    <a:cubicBezTo>
                      <a:pt x="1001036" y="2928"/>
                      <a:pt x="1110873" y="112765"/>
                      <a:pt x="1110873" y="248255"/>
                    </a:cubicBezTo>
                    <a:cubicBezTo>
                      <a:pt x="1110873" y="330030"/>
                      <a:pt x="1110872" y="411806"/>
                      <a:pt x="1110872" y="493581"/>
                    </a:cubicBezTo>
                    <a:lnTo>
                      <a:pt x="1110872" y="493581"/>
                    </a:lnTo>
                    <a:lnTo>
                      <a:pt x="0" y="493581"/>
                    </a:lnTo>
                    <a:lnTo>
                      <a:pt x="0" y="493581"/>
                    </a:lnTo>
                    <a:lnTo>
                      <a:pt x="0" y="248255"/>
                    </a:lnTo>
                    <a:cubicBezTo>
                      <a:pt x="0" y="112765"/>
                      <a:pt x="109837" y="2928"/>
                      <a:pt x="245327" y="2928"/>
                    </a:cubicBezTo>
                    <a:close/>
                  </a:path>
                </a:pathLst>
              </a:custGeom>
              <a:solidFill>
                <a:srgbClr val="FBE2C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타원 117"/>
              <p:cNvSpPr/>
              <p:nvPr/>
            </p:nvSpPr>
            <p:spPr>
              <a:xfrm rot="2672131">
                <a:off x="4997508" y="1456006"/>
                <a:ext cx="821163" cy="381527"/>
              </a:xfrm>
              <a:prstGeom prst="ellipse">
                <a:avLst/>
              </a:prstGeom>
              <a:solidFill>
                <a:srgbClr val="7E5012"/>
              </a:solidFill>
              <a:ln>
                <a:noFill/>
              </a:ln>
              <a:effectLst>
                <a:outerShdw blurRad="50800" dist="38100" dir="11640000" sx="99000" sy="99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자유형 118"/>
              <p:cNvSpPr/>
              <p:nvPr/>
            </p:nvSpPr>
            <p:spPr>
              <a:xfrm rot="19409777">
                <a:off x="4187687" y="1367691"/>
                <a:ext cx="1089947" cy="541988"/>
              </a:xfrm>
              <a:custGeom>
                <a:avLst/>
                <a:gdLst>
                  <a:gd name="connsiteX0" fmla="*/ 998239 w 1089947"/>
                  <a:gd name="connsiteY0" fmla="*/ 105421 h 541988"/>
                  <a:gd name="connsiteX1" fmla="*/ 1089947 w 1089947"/>
                  <a:gd name="connsiteY1" fmla="*/ 239108 h 541988"/>
                  <a:gd name="connsiteX2" fmla="*/ 932670 w 1089947"/>
                  <a:gd name="connsiteY2" fmla="*/ 408184 h 541988"/>
                  <a:gd name="connsiteX3" fmla="*/ 887713 w 1089947"/>
                  <a:gd name="connsiteY3" fmla="*/ 424700 h 541988"/>
                  <a:gd name="connsiteX4" fmla="*/ 879891 w 1089947"/>
                  <a:gd name="connsiteY4" fmla="*/ 436568 h 541988"/>
                  <a:gd name="connsiteX5" fmla="*/ 639142 w 1089947"/>
                  <a:gd name="connsiteY5" fmla="*/ 541988 h 541988"/>
                  <a:gd name="connsiteX6" fmla="*/ 476814 w 1089947"/>
                  <a:gd name="connsiteY6" fmla="*/ 501152 h 541988"/>
                  <a:gd name="connsiteX7" fmla="*/ 458093 w 1089947"/>
                  <a:gd name="connsiteY7" fmla="*/ 488432 h 541988"/>
                  <a:gd name="connsiteX8" fmla="*/ 452662 w 1089947"/>
                  <a:gd name="connsiteY8" fmla="*/ 492122 h 541988"/>
                  <a:gd name="connsiteX9" fmla="*/ 290334 w 1089947"/>
                  <a:gd name="connsiteY9" fmla="*/ 532958 h 541988"/>
                  <a:gd name="connsiteX10" fmla="*/ 0 w 1089947"/>
                  <a:gd name="connsiteY10" fmla="*/ 293850 h 541988"/>
                  <a:gd name="connsiteX11" fmla="*/ 22816 w 1089947"/>
                  <a:gd name="connsiteY11" fmla="*/ 200779 h 541988"/>
                  <a:gd name="connsiteX12" fmla="*/ 25641 w 1089947"/>
                  <a:gd name="connsiteY12" fmla="*/ 196492 h 541988"/>
                  <a:gd name="connsiteX13" fmla="*/ 26902 w 1089947"/>
                  <a:gd name="connsiteY13" fmla="*/ 190920 h 541988"/>
                  <a:gd name="connsiteX14" fmla="*/ 552970 w 1089947"/>
                  <a:gd name="connsiteY14" fmla="*/ 0 h 541988"/>
                  <a:gd name="connsiteX15" fmla="*/ 998239 w 1089947"/>
                  <a:gd name="connsiteY15" fmla="*/ 105421 h 5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9947" h="541988">
                    <a:moveTo>
                      <a:pt x="998239" y="105421"/>
                    </a:moveTo>
                    <a:cubicBezTo>
                      <a:pt x="1056139" y="143583"/>
                      <a:pt x="1089947" y="189587"/>
                      <a:pt x="1089947" y="239108"/>
                    </a:cubicBezTo>
                    <a:cubicBezTo>
                      <a:pt x="1089947" y="305136"/>
                      <a:pt x="1029843" y="364913"/>
                      <a:pt x="932670" y="408184"/>
                    </a:cubicBezTo>
                    <a:lnTo>
                      <a:pt x="887713" y="424700"/>
                    </a:lnTo>
                    <a:lnTo>
                      <a:pt x="879891" y="436568"/>
                    </a:lnTo>
                    <a:cubicBezTo>
                      <a:pt x="827716" y="500171"/>
                      <a:pt x="739359" y="541988"/>
                      <a:pt x="639142" y="541988"/>
                    </a:cubicBezTo>
                    <a:cubicBezTo>
                      <a:pt x="579012" y="541988"/>
                      <a:pt x="523151" y="526934"/>
                      <a:pt x="476814" y="501152"/>
                    </a:cubicBezTo>
                    <a:lnTo>
                      <a:pt x="458093" y="488432"/>
                    </a:lnTo>
                    <a:lnTo>
                      <a:pt x="452662" y="492122"/>
                    </a:lnTo>
                    <a:cubicBezTo>
                      <a:pt x="406325" y="517904"/>
                      <a:pt x="350464" y="532958"/>
                      <a:pt x="290334" y="532958"/>
                    </a:cubicBezTo>
                    <a:cubicBezTo>
                      <a:pt x="129987" y="532958"/>
                      <a:pt x="0" y="425906"/>
                      <a:pt x="0" y="293850"/>
                    </a:cubicBezTo>
                    <a:cubicBezTo>
                      <a:pt x="0" y="260836"/>
                      <a:pt x="8124" y="229385"/>
                      <a:pt x="22816" y="200779"/>
                    </a:cubicBezTo>
                    <a:lnTo>
                      <a:pt x="25641" y="196492"/>
                    </a:lnTo>
                    <a:lnTo>
                      <a:pt x="26902" y="190920"/>
                    </a:lnTo>
                    <a:cubicBezTo>
                      <a:pt x="76973" y="81962"/>
                      <a:pt x="293476" y="1"/>
                      <a:pt x="552970" y="0"/>
                    </a:cubicBezTo>
                    <a:cubicBezTo>
                      <a:pt x="738322" y="1"/>
                      <a:pt x="901741" y="41818"/>
                      <a:pt x="998239" y="105421"/>
                    </a:cubicBezTo>
                    <a:close/>
                  </a:path>
                </a:pathLst>
              </a:custGeom>
              <a:solidFill>
                <a:srgbClr val="7E5012"/>
              </a:solidFill>
              <a:ln>
                <a:noFill/>
              </a:ln>
              <a:effectLst>
                <a:outerShdw blurRad="50800" dist="38100" dir="9240000" sx="98000" sy="98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막힌 원호 119"/>
              <p:cNvSpPr/>
              <p:nvPr/>
            </p:nvSpPr>
            <p:spPr>
              <a:xfrm>
                <a:off x="4606224" y="1997114"/>
                <a:ext cx="249469" cy="73950"/>
              </a:xfrm>
              <a:prstGeom prst="blockArc">
                <a:avLst/>
              </a:prstGeom>
              <a:gradFill flip="none" rotWithShape="1">
                <a:gsLst>
                  <a:gs pos="74775">
                    <a:srgbClr val="7E5012"/>
                  </a:gs>
                  <a:gs pos="0">
                    <a:srgbClr val="554129"/>
                  </a:gs>
                  <a:gs pos="37000">
                    <a:srgbClr val="7E501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막힌 원호 120"/>
              <p:cNvSpPr/>
              <p:nvPr/>
            </p:nvSpPr>
            <p:spPr>
              <a:xfrm>
                <a:off x="5164428" y="1997114"/>
                <a:ext cx="249469" cy="73950"/>
              </a:xfrm>
              <a:prstGeom prst="blockArc">
                <a:avLst/>
              </a:prstGeom>
              <a:gradFill flip="none" rotWithShape="1">
                <a:gsLst>
                  <a:gs pos="0">
                    <a:srgbClr val="7E5012"/>
                  </a:gs>
                  <a:gs pos="100000">
                    <a:srgbClr val="554129"/>
                  </a:gs>
                  <a:gs pos="37000">
                    <a:srgbClr val="7E501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현 121"/>
              <p:cNvSpPr/>
              <p:nvPr/>
            </p:nvSpPr>
            <p:spPr>
              <a:xfrm>
                <a:off x="4758580" y="2049028"/>
                <a:ext cx="501850" cy="501850"/>
              </a:xfrm>
              <a:prstGeom prst="chord">
                <a:avLst>
                  <a:gd name="adj1" fmla="val 2271145"/>
                  <a:gd name="adj2" fmla="val 8495953"/>
                </a:avLst>
              </a:prstGeom>
              <a:solidFill>
                <a:srgbClr val="FF52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이등변 삼각형 122"/>
              <p:cNvSpPr/>
              <p:nvPr/>
            </p:nvSpPr>
            <p:spPr>
              <a:xfrm>
                <a:off x="4977030" y="2152407"/>
                <a:ext cx="67912" cy="205031"/>
              </a:xfrm>
              <a:prstGeom prst="triangle">
                <a:avLst/>
              </a:prstGeom>
              <a:solidFill>
                <a:srgbClr val="7E5012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4" name="그룹 123"/>
              <p:cNvGrpSpPr/>
              <p:nvPr/>
            </p:nvGrpSpPr>
            <p:grpSpPr>
              <a:xfrm>
                <a:off x="5163527" y="1942523"/>
                <a:ext cx="213010" cy="270213"/>
                <a:chOff x="2332807" y="2633433"/>
                <a:chExt cx="213010" cy="270213"/>
              </a:xfrm>
            </p:grpSpPr>
            <p:sp>
              <p:nvSpPr>
                <p:cNvPr id="135" name="타원 134"/>
                <p:cNvSpPr/>
                <p:nvPr/>
              </p:nvSpPr>
              <p:spPr>
                <a:xfrm>
                  <a:off x="2417639" y="2798360"/>
                  <a:ext cx="78513" cy="1052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원호 135"/>
                <p:cNvSpPr/>
                <p:nvPr/>
              </p:nvSpPr>
              <p:spPr>
                <a:xfrm>
                  <a:off x="2332807" y="2633433"/>
                  <a:ext cx="213010" cy="213010"/>
                </a:xfrm>
                <a:prstGeom prst="arc">
                  <a:avLst>
                    <a:gd name="adj1" fmla="val 1818151"/>
                    <a:gd name="adj2" fmla="val 4110125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5" name="그룹 124"/>
              <p:cNvGrpSpPr/>
              <p:nvPr/>
            </p:nvGrpSpPr>
            <p:grpSpPr>
              <a:xfrm>
                <a:off x="4610780" y="1942523"/>
                <a:ext cx="213010" cy="270213"/>
                <a:chOff x="1780060" y="2633433"/>
                <a:chExt cx="213010" cy="270213"/>
              </a:xfrm>
            </p:grpSpPr>
            <p:sp>
              <p:nvSpPr>
                <p:cNvPr id="133" name="타원 132"/>
                <p:cNvSpPr/>
                <p:nvPr/>
              </p:nvSpPr>
              <p:spPr>
                <a:xfrm>
                  <a:off x="1866260" y="2798360"/>
                  <a:ext cx="78513" cy="1052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4" name="원호 133"/>
                <p:cNvSpPr/>
                <p:nvPr/>
              </p:nvSpPr>
              <p:spPr>
                <a:xfrm>
                  <a:off x="1780060" y="2633433"/>
                  <a:ext cx="213010" cy="213010"/>
                </a:xfrm>
                <a:prstGeom prst="arc">
                  <a:avLst>
                    <a:gd name="adj1" fmla="val 5281333"/>
                    <a:gd name="adj2" fmla="val 7982256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6" name="양쪽 모서리가 둥근 사각형 125"/>
              <p:cNvSpPr/>
              <p:nvPr/>
            </p:nvSpPr>
            <p:spPr>
              <a:xfrm>
                <a:off x="4606224" y="3109910"/>
                <a:ext cx="801865" cy="319090"/>
              </a:xfrm>
              <a:prstGeom prst="round2Same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7" name="직선 연결선 126"/>
              <p:cNvCxnSpPr/>
              <p:nvPr/>
            </p:nvCxnSpPr>
            <p:spPr>
              <a:xfrm flipH="1">
                <a:off x="4696980" y="2910245"/>
                <a:ext cx="210282" cy="227079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직선 연결선 127"/>
              <p:cNvCxnSpPr/>
              <p:nvPr/>
            </p:nvCxnSpPr>
            <p:spPr>
              <a:xfrm>
                <a:off x="5120312" y="2918078"/>
                <a:ext cx="206560" cy="22821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타원 128"/>
              <p:cNvSpPr/>
              <p:nvPr/>
            </p:nvSpPr>
            <p:spPr>
              <a:xfrm>
                <a:off x="4867117" y="2895444"/>
                <a:ext cx="80289" cy="802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0" name="타원 129"/>
              <p:cNvSpPr/>
              <p:nvPr/>
            </p:nvSpPr>
            <p:spPr>
              <a:xfrm>
                <a:off x="4927167" y="2940309"/>
                <a:ext cx="80289" cy="802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1" name="타원 130"/>
              <p:cNvSpPr/>
              <p:nvPr/>
            </p:nvSpPr>
            <p:spPr>
              <a:xfrm>
                <a:off x="5008384" y="2949348"/>
                <a:ext cx="80289" cy="802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2" name="타원 131"/>
              <p:cNvSpPr/>
              <p:nvPr/>
            </p:nvSpPr>
            <p:spPr>
              <a:xfrm>
                <a:off x="5077976" y="2903266"/>
                <a:ext cx="80289" cy="802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7" name="그룹 136"/>
          <p:cNvGrpSpPr/>
          <p:nvPr/>
        </p:nvGrpSpPr>
        <p:grpSpPr>
          <a:xfrm>
            <a:off x="476789" y="5049406"/>
            <a:ext cx="1931141" cy="1260758"/>
            <a:chOff x="8869630" y="4601556"/>
            <a:chExt cx="2895600" cy="1890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정육면체 137"/>
            <p:cNvSpPr/>
            <p:nvPr/>
          </p:nvSpPr>
          <p:spPr>
            <a:xfrm>
              <a:off x="8869630" y="5621044"/>
              <a:ext cx="2895600" cy="870924"/>
            </a:xfrm>
            <a:prstGeom prst="cube">
              <a:avLst>
                <a:gd name="adj" fmla="val 7327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정육면체 138"/>
            <p:cNvSpPr/>
            <p:nvPr/>
          </p:nvSpPr>
          <p:spPr>
            <a:xfrm>
              <a:off x="9047270" y="5232615"/>
              <a:ext cx="2554800" cy="899803"/>
            </a:xfrm>
            <a:prstGeom prst="cube">
              <a:avLst>
                <a:gd name="adj" fmla="val 5851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정육면체 139"/>
            <p:cNvSpPr/>
            <p:nvPr/>
          </p:nvSpPr>
          <p:spPr>
            <a:xfrm>
              <a:off x="9470556" y="5018333"/>
              <a:ext cx="2031513" cy="715501"/>
            </a:xfrm>
            <a:prstGeom prst="cube">
              <a:avLst>
                <a:gd name="adj" fmla="val 73278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정육면체 140"/>
            <p:cNvSpPr/>
            <p:nvPr/>
          </p:nvSpPr>
          <p:spPr>
            <a:xfrm>
              <a:off x="9470556" y="4809945"/>
              <a:ext cx="2031513" cy="715501"/>
            </a:xfrm>
            <a:prstGeom prst="cube">
              <a:avLst>
                <a:gd name="adj" fmla="val 7327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정육면체 141"/>
            <p:cNvSpPr/>
            <p:nvPr/>
          </p:nvSpPr>
          <p:spPr>
            <a:xfrm>
              <a:off x="9470556" y="4601556"/>
              <a:ext cx="2031513" cy="715501"/>
            </a:xfrm>
            <a:prstGeom prst="cube">
              <a:avLst>
                <a:gd name="adj" fmla="val 7327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3" name="직사각형 15"/>
            <p:cNvSpPr/>
            <p:nvPr/>
          </p:nvSpPr>
          <p:spPr>
            <a:xfrm>
              <a:off x="11098187" y="5274683"/>
              <a:ext cx="500841" cy="802267"/>
            </a:xfrm>
            <a:custGeom>
              <a:avLst/>
              <a:gdLst>
                <a:gd name="connsiteX0" fmla="*/ 0 w 1055893"/>
                <a:gd name="connsiteY0" fmla="*/ 0 h 1654379"/>
                <a:gd name="connsiteX1" fmla="*/ 1055893 w 1055893"/>
                <a:gd name="connsiteY1" fmla="*/ 0 h 1654379"/>
                <a:gd name="connsiteX2" fmla="*/ 1055893 w 1055893"/>
                <a:gd name="connsiteY2" fmla="*/ 1654379 h 1654379"/>
                <a:gd name="connsiteX3" fmla="*/ 0 w 1055893"/>
                <a:gd name="connsiteY3" fmla="*/ 1654379 h 1654379"/>
                <a:gd name="connsiteX4" fmla="*/ 0 w 1055893"/>
                <a:gd name="connsiteY4" fmla="*/ 0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1055893 w 1055893"/>
                <a:gd name="connsiteY2" fmla="*/ 1654379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990579 w 1055893"/>
                <a:gd name="connsiteY2" fmla="*/ 1338694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1055893 w 1055893"/>
                <a:gd name="connsiteY2" fmla="*/ 576694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0 w 1077665"/>
                <a:gd name="connsiteY0" fmla="*/ 1077686 h 1654379"/>
                <a:gd name="connsiteX1" fmla="*/ 1055893 w 1077665"/>
                <a:gd name="connsiteY1" fmla="*/ 0 h 1654379"/>
                <a:gd name="connsiteX2" fmla="*/ 1077665 w 1077665"/>
                <a:gd name="connsiteY2" fmla="*/ 598466 h 1654379"/>
                <a:gd name="connsiteX3" fmla="*/ 0 w 1077665"/>
                <a:gd name="connsiteY3" fmla="*/ 1654379 h 1654379"/>
                <a:gd name="connsiteX4" fmla="*/ 0 w 1077665"/>
                <a:gd name="connsiteY4" fmla="*/ 1077686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1045008 w 1055893"/>
                <a:gd name="connsiteY2" fmla="*/ 620238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0 w 1055893"/>
                <a:gd name="connsiteY0" fmla="*/ 1077686 h 1654379"/>
                <a:gd name="connsiteX1" fmla="*/ 1055893 w 1055893"/>
                <a:gd name="connsiteY1" fmla="*/ 0 h 1654379"/>
                <a:gd name="connsiteX2" fmla="*/ 1045008 w 1055893"/>
                <a:gd name="connsiteY2" fmla="*/ 620238 h 1654379"/>
                <a:gd name="connsiteX3" fmla="*/ 0 w 1055893"/>
                <a:gd name="connsiteY3" fmla="*/ 1654379 h 1654379"/>
                <a:gd name="connsiteX4" fmla="*/ 0 w 1055893"/>
                <a:gd name="connsiteY4" fmla="*/ 1077686 h 1654379"/>
                <a:gd name="connsiteX0" fmla="*/ 10886 w 1066779"/>
                <a:gd name="connsiteY0" fmla="*/ 1077686 h 1708808"/>
                <a:gd name="connsiteX1" fmla="*/ 1066779 w 1066779"/>
                <a:gd name="connsiteY1" fmla="*/ 0 h 1708808"/>
                <a:gd name="connsiteX2" fmla="*/ 1055894 w 1066779"/>
                <a:gd name="connsiteY2" fmla="*/ 620238 h 1708808"/>
                <a:gd name="connsiteX3" fmla="*/ 0 w 1066779"/>
                <a:gd name="connsiteY3" fmla="*/ 1708808 h 1708808"/>
                <a:gd name="connsiteX4" fmla="*/ 10886 w 1066779"/>
                <a:gd name="connsiteY4" fmla="*/ 1077686 h 170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6779" h="1708808">
                  <a:moveTo>
                    <a:pt x="10886" y="1077686"/>
                  </a:moveTo>
                  <a:lnTo>
                    <a:pt x="1066779" y="0"/>
                  </a:lnTo>
                  <a:lnTo>
                    <a:pt x="1055894" y="620238"/>
                  </a:lnTo>
                  <a:lnTo>
                    <a:pt x="0" y="1708808"/>
                  </a:lnTo>
                  <a:lnTo>
                    <a:pt x="10886" y="10776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4" name="평행 사변형 143"/>
            <p:cNvSpPr/>
            <p:nvPr/>
          </p:nvSpPr>
          <p:spPr>
            <a:xfrm rot="16200000" flipV="1">
              <a:off x="11057903" y="5742782"/>
              <a:ext cx="802267" cy="609900"/>
            </a:xfrm>
            <a:prstGeom prst="parallelogram">
              <a:avLst>
                <a:gd name="adj" fmla="val 101040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8932003" y="6259946"/>
              <a:ext cx="66992" cy="2309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직사각형 145"/>
            <p:cNvSpPr/>
            <p:nvPr/>
          </p:nvSpPr>
          <p:spPr>
            <a:xfrm>
              <a:off x="9013774" y="6259946"/>
              <a:ext cx="66992" cy="2309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9095546" y="6257857"/>
              <a:ext cx="66992" cy="2309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9651912" y="5134954"/>
              <a:ext cx="342419" cy="1736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9651997" y="5340238"/>
              <a:ext cx="342419" cy="1786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9651997" y="5544619"/>
              <a:ext cx="342419" cy="18610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직사각형 150"/>
            <p:cNvSpPr/>
            <p:nvPr/>
          </p:nvSpPr>
          <p:spPr>
            <a:xfrm>
              <a:off x="9204334" y="5762010"/>
              <a:ext cx="48563" cy="367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직사각형 151"/>
            <p:cNvSpPr/>
            <p:nvPr/>
          </p:nvSpPr>
          <p:spPr>
            <a:xfrm>
              <a:off x="9552609" y="5762010"/>
              <a:ext cx="48563" cy="367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9726746" y="5762010"/>
              <a:ext cx="48563" cy="367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9900883" y="5762010"/>
              <a:ext cx="48563" cy="367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평행 사변형 154"/>
            <p:cNvSpPr/>
            <p:nvPr/>
          </p:nvSpPr>
          <p:spPr>
            <a:xfrm rot="16200000" flipV="1">
              <a:off x="10915980" y="5115928"/>
              <a:ext cx="673782" cy="509255"/>
            </a:xfrm>
            <a:prstGeom prst="parallelogram">
              <a:avLst>
                <a:gd name="adj" fmla="val 101040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평행 사변형 155"/>
            <p:cNvSpPr/>
            <p:nvPr/>
          </p:nvSpPr>
          <p:spPr>
            <a:xfrm rot="16200000" flipV="1">
              <a:off x="10923155" y="4907403"/>
              <a:ext cx="649212" cy="509255"/>
            </a:xfrm>
            <a:prstGeom prst="parallelogram">
              <a:avLst>
                <a:gd name="adj" fmla="val 101040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7" name="평행 사변형 156"/>
            <p:cNvSpPr/>
            <p:nvPr/>
          </p:nvSpPr>
          <p:spPr>
            <a:xfrm rot="16200000" flipV="1">
              <a:off x="10924429" y="4697834"/>
              <a:ext cx="646662" cy="509255"/>
            </a:xfrm>
            <a:prstGeom prst="parallelogram">
              <a:avLst>
                <a:gd name="adj" fmla="val 101040"/>
              </a:avLst>
            </a:prstGeom>
            <a:solidFill>
              <a:schemeClr val="tx1"/>
            </a:solidFill>
            <a:ln>
              <a:noFill/>
            </a:ln>
            <a:effectLst>
              <a:innerShdw blurRad="63500" dist="12700" dir="672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평행 사변형 157"/>
            <p:cNvSpPr/>
            <p:nvPr/>
          </p:nvSpPr>
          <p:spPr>
            <a:xfrm>
              <a:off x="9679941" y="4646508"/>
              <a:ext cx="718720" cy="405642"/>
            </a:xfrm>
            <a:prstGeom prst="parallelogram">
              <a:avLst>
                <a:gd name="adj" fmla="val 94882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5" name="자유형 564"/>
          <p:cNvSpPr/>
          <p:nvPr/>
        </p:nvSpPr>
        <p:spPr>
          <a:xfrm>
            <a:off x="2884006" y="5811312"/>
            <a:ext cx="1153086" cy="254648"/>
          </a:xfrm>
          <a:custGeom>
            <a:avLst/>
            <a:gdLst>
              <a:gd name="connsiteX0" fmla="*/ 917300 w 1153086"/>
              <a:gd name="connsiteY0" fmla="*/ 0 h 254648"/>
              <a:gd name="connsiteX1" fmla="*/ 1035193 w 1153086"/>
              <a:gd name="connsiteY1" fmla="*/ 0 h 254648"/>
              <a:gd name="connsiteX2" fmla="*/ 1153086 w 1153086"/>
              <a:gd name="connsiteY2" fmla="*/ 127324 h 254648"/>
              <a:gd name="connsiteX3" fmla="*/ 1035193 w 1153086"/>
              <a:gd name="connsiteY3" fmla="*/ 254648 h 254648"/>
              <a:gd name="connsiteX4" fmla="*/ 917300 w 1153086"/>
              <a:gd name="connsiteY4" fmla="*/ 254648 h 254648"/>
              <a:gd name="connsiteX5" fmla="*/ 917300 w 1153086"/>
              <a:gd name="connsiteY5" fmla="*/ 254225 h 254648"/>
              <a:gd name="connsiteX6" fmla="*/ 456026 w 1153086"/>
              <a:gd name="connsiteY6" fmla="*/ 254225 h 254648"/>
              <a:gd name="connsiteX7" fmla="*/ 455709 w 1153086"/>
              <a:gd name="connsiteY7" fmla="*/ 254314 h 254648"/>
              <a:gd name="connsiteX8" fmla="*/ 0 w 1153086"/>
              <a:gd name="connsiteY8" fmla="*/ 254314 h 254648"/>
              <a:gd name="connsiteX9" fmla="*/ 91163 w 1153086"/>
              <a:gd name="connsiteY9" fmla="*/ 127324 h 254648"/>
              <a:gd name="connsiteX10" fmla="*/ 0 w 1153086"/>
              <a:gd name="connsiteY10" fmla="*/ 334 h 254648"/>
              <a:gd name="connsiteX11" fmla="*/ 455709 w 1153086"/>
              <a:gd name="connsiteY11" fmla="*/ 334 h 254648"/>
              <a:gd name="connsiteX12" fmla="*/ 456029 w 1153086"/>
              <a:gd name="connsiteY12" fmla="*/ 424 h 254648"/>
              <a:gd name="connsiteX13" fmla="*/ 917300 w 1153086"/>
              <a:gd name="connsiteY13" fmla="*/ 424 h 25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3086" h="254648">
                <a:moveTo>
                  <a:pt x="917300" y="0"/>
                </a:moveTo>
                <a:lnTo>
                  <a:pt x="1035193" y="0"/>
                </a:lnTo>
                <a:cubicBezTo>
                  <a:pt x="1100304" y="0"/>
                  <a:pt x="1153086" y="57005"/>
                  <a:pt x="1153086" y="127324"/>
                </a:cubicBezTo>
                <a:cubicBezTo>
                  <a:pt x="1153086" y="197643"/>
                  <a:pt x="1100304" y="254648"/>
                  <a:pt x="1035193" y="254648"/>
                </a:cubicBezTo>
                <a:lnTo>
                  <a:pt x="917300" y="254648"/>
                </a:lnTo>
                <a:lnTo>
                  <a:pt x="917300" y="254225"/>
                </a:lnTo>
                <a:lnTo>
                  <a:pt x="456026" y="254225"/>
                </a:lnTo>
                <a:lnTo>
                  <a:pt x="455709" y="254314"/>
                </a:lnTo>
                <a:lnTo>
                  <a:pt x="0" y="254314"/>
                </a:lnTo>
                <a:cubicBezTo>
                  <a:pt x="50367" y="254314"/>
                  <a:pt x="91163" y="197448"/>
                  <a:pt x="91163" y="127324"/>
                </a:cubicBezTo>
                <a:cubicBezTo>
                  <a:pt x="91163" y="57200"/>
                  <a:pt x="50367" y="334"/>
                  <a:pt x="0" y="334"/>
                </a:cubicBezTo>
                <a:lnTo>
                  <a:pt x="455709" y="334"/>
                </a:lnTo>
                <a:lnTo>
                  <a:pt x="456029" y="424"/>
                </a:lnTo>
                <a:lnTo>
                  <a:pt x="917300" y="424"/>
                </a:lnTo>
                <a:close/>
              </a:path>
            </a:pathLst>
          </a:custGeom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72" name="그룹 571"/>
          <p:cNvGrpSpPr/>
          <p:nvPr/>
        </p:nvGrpSpPr>
        <p:grpSpPr>
          <a:xfrm>
            <a:off x="2844591" y="5807725"/>
            <a:ext cx="1135884" cy="242670"/>
            <a:chOff x="5871602" y="5939839"/>
            <a:chExt cx="1135884" cy="242670"/>
          </a:xfrm>
        </p:grpSpPr>
        <p:sp>
          <p:nvSpPr>
            <p:cNvPr id="164" name="순서도: 지연 163"/>
            <p:cNvSpPr/>
            <p:nvPr/>
          </p:nvSpPr>
          <p:spPr>
            <a:xfrm>
              <a:off x="6782495" y="5939839"/>
              <a:ext cx="224991" cy="241790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1" name="자유형 570"/>
            <p:cNvSpPr/>
            <p:nvPr/>
          </p:nvSpPr>
          <p:spPr>
            <a:xfrm>
              <a:off x="5871602" y="5940243"/>
              <a:ext cx="933088" cy="242266"/>
            </a:xfrm>
            <a:custGeom>
              <a:avLst/>
              <a:gdLst>
                <a:gd name="connsiteX0" fmla="*/ 232819 w 933088"/>
                <a:gd name="connsiteY0" fmla="*/ 0 h 242266"/>
                <a:gd name="connsiteX1" fmla="*/ 933088 w 933088"/>
                <a:gd name="connsiteY1" fmla="*/ 0 h 242266"/>
                <a:gd name="connsiteX2" fmla="*/ 933088 w 933088"/>
                <a:gd name="connsiteY2" fmla="*/ 241790 h 242266"/>
                <a:gd name="connsiteX3" fmla="*/ 436544 w 933088"/>
                <a:gd name="connsiteY3" fmla="*/ 241790 h 242266"/>
                <a:gd name="connsiteX4" fmla="*/ 434847 w 933088"/>
                <a:gd name="connsiteY4" fmla="*/ 242266 h 242266"/>
                <a:gd name="connsiteX5" fmla="*/ 0 w 933088"/>
                <a:gd name="connsiteY5" fmla="*/ 242266 h 242266"/>
                <a:gd name="connsiteX6" fmla="*/ 86990 w 933088"/>
                <a:gd name="connsiteY6" fmla="*/ 121371 h 242266"/>
                <a:gd name="connsiteX7" fmla="*/ 0 w 933088"/>
                <a:gd name="connsiteY7" fmla="*/ 476 h 242266"/>
                <a:gd name="connsiteX8" fmla="*/ 232819 w 933088"/>
                <a:gd name="connsiteY8" fmla="*/ 476 h 24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088" h="242266">
                  <a:moveTo>
                    <a:pt x="232819" y="0"/>
                  </a:moveTo>
                  <a:lnTo>
                    <a:pt x="933088" y="0"/>
                  </a:lnTo>
                  <a:lnTo>
                    <a:pt x="933088" y="241790"/>
                  </a:lnTo>
                  <a:lnTo>
                    <a:pt x="436544" y="241790"/>
                  </a:lnTo>
                  <a:lnTo>
                    <a:pt x="434847" y="242266"/>
                  </a:lnTo>
                  <a:lnTo>
                    <a:pt x="0" y="242266"/>
                  </a:lnTo>
                  <a:cubicBezTo>
                    <a:pt x="48061" y="242266"/>
                    <a:pt x="86990" y="188129"/>
                    <a:pt x="86990" y="121371"/>
                  </a:cubicBezTo>
                  <a:cubicBezTo>
                    <a:pt x="86990" y="54613"/>
                    <a:pt x="48061" y="476"/>
                    <a:pt x="0" y="476"/>
                  </a:cubicBezTo>
                  <a:lnTo>
                    <a:pt x="232819" y="476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66" name="자유형 565"/>
          <p:cNvSpPr/>
          <p:nvPr/>
        </p:nvSpPr>
        <p:spPr>
          <a:xfrm>
            <a:off x="2922596" y="5475946"/>
            <a:ext cx="1044455" cy="273969"/>
          </a:xfrm>
          <a:custGeom>
            <a:avLst/>
            <a:gdLst>
              <a:gd name="connsiteX0" fmla="*/ 830883 w 1044455"/>
              <a:gd name="connsiteY0" fmla="*/ 0 h 230658"/>
              <a:gd name="connsiteX1" fmla="*/ 937669 w 1044455"/>
              <a:gd name="connsiteY1" fmla="*/ 0 h 230658"/>
              <a:gd name="connsiteX2" fmla="*/ 1044455 w 1044455"/>
              <a:gd name="connsiteY2" fmla="*/ 115329 h 230658"/>
              <a:gd name="connsiteX3" fmla="*/ 937669 w 1044455"/>
              <a:gd name="connsiteY3" fmla="*/ 230658 h 230658"/>
              <a:gd name="connsiteX4" fmla="*/ 830883 w 1044455"/>
              <a:gd name="connsiteY4" fmla="*/ 230658 h 230658"/>
              <a:gd name="connsiteX5" fmla="*/ 830883 w 1044455"/>
              <a:gd name="connsiteY5" fmla="*/ 230274 h 230658"/>
              <a:gd name="connsiteX6" fmla="*/ 413069 w 1044455"/>
              <a:gd name="connsiteY6" fmla="*/ 230274 h 230658"/>
              <a:gd name="connsiteX7" fmla="*/ 412777 w 1044455"/>
              <a:gd name="connsiteY7" fmla="*/ 230356 h 230658"/>
              <a:gd name="connsiteX8" fmla="*/ 0 w 1044455"/>
              <a:gd name="connsiteY8" fmla="*/ 230356 h 230658"/>
              <a:gd name="connsiteX9" fmla="*/ 82575 w 1044455"/>
              <a:gd name="connsiteY9" fmla="*/ 115330 h 230658"/>
              <a:gd name="connsiteX10" fmla="*/ 0 w 1044455"/>
              <a:gd name="connsiteY10" fmla="*/ 303 h 230658"/>
              <a:gd name="connsiteX11" fmla="*/ 412777 w 1044455"/>
              <a:gd name="connsiteY11" fmla="*/ 303 h 230658"/>
              <a:gd name="connsiteX12" fmla="*/ 413065 w 1044455"/>
              <a:gd name="connsiteY12" fmla="*/ 384 h 230658"/>
              <a:gd name="connsiteX13" fmla="*/ 830883 w 1044455"/>
              <a:gd name="connsiteY13" fmla="*/ 384 h 23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4455" h="230658">
                <a:moveTo>
                  <a:pt x="830883" y="0"/>
                </a:moveTo>
                <a:lnTo>
                  <a:pt x="937669" y="0"/>
                </a:lnTo>
                <a:cubicBezTo>
                  <a:pt x="996645" y="0"/>
                  <a:pt x="1044455" y="51635"/>
                  <a:pt x="1044455" y="115329"/>
                </a:cubicBezTo>
                <a:cubicBezTo>
                  <a:pt x="1044455" y="179023"/>
                  <a:pt x="996645" y="230658"/>
                  <a:pt x="937669" y="230658"/>
                </a:cubicBezTo>
                <a:lnTo>
                  <a:pt x="830883" y="230658"/>
                </a:lnTo>
                <a:lnTo>
                  <a:pt x="830883" y="230274"/>
                </a:lnTo>
                <a:lnTo>
                  <a:pt x="413069" y="230274"/>
                </a:lnTo>
                <a:lnTo>
                  <a:pt x="412777" y="230356"/>
                </a:lnTo>
                <a:lnTo>
                  <a:pt x="0" y="230356"/>
                </a:lnTo>
                <a:cubicBezTo>
                  <a:pt x="45622" y="230356"/>
                  <a:pt x="82575" y="178847"/>
                  <a:pt x="82575" y="115330"/>
                </a:cubicBezTo>
                <a:cubicBezTo>
                  <a:pt x="82575" y="51812"/>
                  <a:pt x="45622" y="303"/>
                  <a:pt x="0" y="303"/>
                </a:cubicBezTo>
                <a:lnTo>
                  <a:pt x="412777" y="303"/>
                </a:lnTo>
                <a:lnTo>
                  <a:pt x="413065" y="384"/>
                </a:lnTo>
                <a:lnTo>
                  <a:pt x="830883" y="384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70" name="그룹 569"/>
          <p:cNvGrpSpPr/>
          <p:nvPr/>
        </p:nvGrpSpPr>
        <p:grpSpPr>
          <a:xfrm>
            <a:off x="2900793" y="5485246"/>
            <a:ext cx="1028873" cy="261082"/>
            <a:chOff x="4468215" y="6063216"/>
            <a:chExt cx="1028873" cy="261082"/>
          </a:xfrm>
        </p:grpSpPr>
        <p:sp>
          <p:nvSpPr>
            <p:cNvPr id="172" name="순서도: 지연 171"/>
            <p:cNvSpPr/>
            <p:nvPr/>
          </p:nvSpPr>
          <p:spPr>
            <a:xfrm>
              <a:off x="5293293" y="6063216"/>
              <a:ext cx="203795" cy="260137"/>
            </a:xfrm>
            <a:prstGeom prst="flowChartDela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9" name="자유형 568"/>
            <p:cNvSpPr/>
            <p:nvPr/>
          </p:nvSpPr>
          <p:spPr>
            <a:xfrm>
              <a:off x="4468215" y="6063650"/>
              <a:ext cx="845182" cy="260648"/>
            </a:xfrm>
            <a:custGeom>
              <a:avLst/>
              <a:gdLst>
                <a:gd name="connsiteX0" fmla="*/ 210885 w 845182"/>
                <a:gd name="connsiteY0" fmla="*/ 0 h 260648"/>
                <a:gd name="connsiteX1" fmla="*/ 845182 w 845182"/>
                <a:gd name="connsiteY1" fmla="*/ 0 h 260648"/>
                <a:gd name="connsiteX2" fmla="*/ 845182 w 845182"/>
                <a:gd name="connsiteY2" fmla="*/ 260137 h 260648"/>
                <a:gd name="connsiteX3" fmla="*/ 395414 w 845182"/>
                <a:gd name="connsiteY3" fmla="*/ 260137 h 260648"/>
                <a:gd name="connsiteX4" fmla="*/ 393880 w 845182"/>
                <a:gd name="connsiteY4" fmla="*/ 260648 h 260648"/>
                <a:gd name="connsiteX5" fmla="*/ 0 w 845182"/>
                <a:gd name="connsiteY5" fmla="*/ 260648 h 260648"/>
                <a:gd name="connsiteX6" fmla="*/ 78795 w 845182"/>
                <a:gd name="connsiteY6" fmla="*/ 130580 h 260648"/>
                <a:gd name="connsiteX7" fmla="*/ 0 w 845182"/>
                <a:gd name="connsiteY7" fmla="*/ 511 h 260648"/>
                <a:gd name="connsiteX8" fmla="*/ 210885 w 845182"/>
                <a:gd name="connsiteY8" fmla="*/ 511 h 26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182" h="260648">
                  <a:moveTo>
                    <a:pt x="210885" y="0"/>
                  </a:moveTo>
                  <a:lnTo>
                    <a:pt x="845182" y="0"/>
                  </a:lnTo>
                  <a:lnTo>
                    <a:pt x="845182" y="260137"/>
                  </a:lnTo>
                  <a:lnTo>
                    <a:pt x="395414" y="260137"/>
                  </a:lnTo>
                  <a:lnTo>
                    <a:pt x="393880" y="260648"/>
                  </a:lnTo>
                  <a:lnTo>
                    <a:pt x="0" y="260648"/>
                  </a:lnTo>
                  <a:cubicBezTo>
                    <a:pt x="43533" y="260648"/>
                    <a:pt x="78795" y="202404"/>
                    <a:pt x="78795" y="130580"/>
                  </a:cubicBezTo>
                  <a:cubicBezTo>
                    <a:pt x="78795" y="58756"/>
                    <a:pt x="43533" y="511"/>
                    <a:pt x="0" y="511"/>
                  </a:cubicBezTo>
                  <a:lnTo>
                    <a:pt x="210885" y="511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75" name="그룹 174"/>
          <p:cNvGrpSpPr/>
          <p:nvPr/>
        </p:nvGrpSpPr>
        <p:grpSpPr>
          <a:xfrm>
            <a:off x="2773369" y="6091266"/>
            <a:ext cx="1155842" cy="253801"/>
            <a:chOff x="10109201" y="5329852"/>
            <a:chExt cx="1449430" cy="318267"/>
          </a:xfrm>
        </p:grpSpPr>
        <p:sp>
          <p:nvSpPr>
            <p:cNvPr id="176" name="직사각형 175"/>
            <p:cNvSpPr/>
            <p:nvPr/>
          </p:nvSpPr>
          <p:spPr>
            <a:xfrm>
              <a:off x="10109201" y="5329852"/>
              <a:ext cx="1449430" cy="318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10161483" y="5330603"/>
              <a:ext cx="49541" cy="3167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10255940" y="5330603"/>
              <a:ext cx="49541" cy="3167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10363098" y="5330603"/>
              <a:ext cx="49541" cy="3167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4" name="그림 1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8427" y="3964859"/>
            <a:ext cx="207294" cy="1953126"/>
          </a:xfrm>
          <a:prstGeom prst="rect">
            <a:avLst/>
          </a:prstGeom>
        </p:spPr>
      </p:pic>
      <p:grpSp>
        <p:nvGrpSpPr>
          <p:cNvPr id="562" name="그룹 561"/>
          <p:cNvGrpSpPr/>
          <p:nvPr/>
        </p:nvGrpSpPr>
        <p:grpSpPr>
          <a:xfrm>
            <a:off x="5384527" y="5227741"/>
            <a:ext cx="704747" cy="854170"/>
            <a:chOff x="4250688" y="2642756"/>
            <a:chExt cx="424760" cy="514820"/>
          </a:xfrm>
        </p:grpSpPr>
        <p:sp>
          <p:nvSpPr>
            <p:cNvPr id="561" name="자유형 560"/>
            <p:cNvSpPr>
              <a:spLocks/>
            </p:cNvSpPr>
            <p:nvPr/>
          </p:nvSpPr>
          <p:spPr bwMode="auto">
            <a:xfrm>
              <a:off x="4257329" y="2644652"/>
              <a:ext cx="418115" cy="511028"/>
            </a:xfrm>
            <a:custGeom>
              <a:avLst/>
              <a:gdLst>
                <a:gd name="connsiteX0" fmla="*/ 14222 w 418115"/>
                <a:gd name="connsiteY0" fmla="*/ 0 h 511028"/>
                <a:gd name="connsiteX1" fmla="*/ 52146 w 418115"/>
                <a:gd name="connsiteY1" fmla="*/ 0 h 511028"/>
                <a:gd name="connsiteX2" fmla="*/ 56886 w 418115"/>
                <a:gd name="connsiteY2" fmla="*/ 0 h 511028"/>
                <a:gd name="connsiteX3" fmla="*/ 61627 w 418115"/>
                <a:gd name="connsiteY3" fmla="*/ 0 h 511028"/>
                <a:gd name="connsiteX4" fmla="*/ 349852 w 418115"/>
                <a:gd name="connsiteY4" fmla="*/ 0 h 511028"/>
                <a:gd name="connsiteX5" fmla="*/ 355540 w 418115"/>
                <a:gd name="connsiteY5" fmla="*/ 948 h 511028"/>
                <a:gd name="connsiteX6" fmla="*/ 358385 w 418115"/>
                <a:gd name="connsiteY6" fmla="*/ 2844 h 511028"/>
                <a:gd name="connsiteX7" fmla="*/ 362177 w 418115"/>
                <a:gd name="connsiteY7" fmla="*/ 6637 h 511028"/>
                <a:gd name="connsiteX8" fmla="*/ 364073 w 418115"/>
                <a:gd name="connsiteY8" fmla="*/ 10429 h 511028"/>
                <a:gd name="connsiteX9" fmla="*/ 365021 w 418115"/>
                <a:gd name="connsiteY9" fmla="*/ 15170 h 511028"/>
                <a:gd name="connsiteX10" fmla="*/ 365021 w 418115"/>
                <a:gd name="connsiteY10" fmla="*/ 17066 h 511028"/>
                <a:gd name="connsiteX11" fmla="*/ 403894 w 418115"/>
                <a:gd name="connsiteY11" fmla="*/ 17066 h 511028"/>
                <a:gd name="connsiteX12" fmla="*/ 408634 w 418115"/>
                <a:gd name="connsiteY12" fmla="*/ 17066 h 511028"/>
                <a:gd name="connsiteX13" fmla="*/ 412427 w 418115"/>
                <a:gd name="connsiteY13" fmla="*/ 19910 h 511028"/>
                <a:gd name="connsiteX14" fmla="*/ 416219 w 418115"/>
                <a:gd name="connsiteY14" fmla="*/ 22755 h 511028"/>
                <a:gd name="connsiteX15" fmla="*/ 418115 w 418115"/>
                <a:gd name="connsiteY15" fmla="*/ 27495 h 511028"/>
                <a:gd name="connsiteX16" fmla="*/ 418115 w 418115"/>
                <a:gd name="connsiteY16" fmla="*/ 32236 h 511028"/>
                <a:gd name="connsiteX17" fmla="*/ 418115 w 418115"/>
                <a:gd name="connsiteY17" fmla="*/ 496807 h 511028"/>
                <a:gd name="connsiteX18" fmla="*/ 418115 w 418115"/>
                <a:gd name="connsiteY18" fmla="*/ 501547 h 511028"/>
                <a:gd name="connsiteX19" fmla="*/ 416219 w 418115"/>
                <a:gd name="connsiteY19" fmla="*/ 505340 h 511028"/>
                <a:gd name="connsiteX20" fmla="*/ 412427 w 418115"/>
                <a:gd name="connsiteY20" fmla="*/ 509132 h 511028"/>
                <a:gd name="connsiteX21" fmla="*/ 408634 w 418115"/>
                <a:gd name="connsiteY21" fmla="*/ 511028 h 511028"/>
                <a:gd name="connsiteX22" fmla="*/ 403894 w 418115"/>
                <a:gd name="connsiteY22" fmla="*/ 511028 h 511028"/>
                <a:gd name="connsiteX23" fmla="*/ 66368 w 418115"/>
                <a:gd name="connsiteY23" fmla="*/ 511028 h 511028"/>
                <a:gd name="connsiteX24" fmla="*/ 56886 w 418115"/>
                <a:gd name="connsiteY24" fmla="*/ 510597 h 511028"/>
                <a:gd name="connsiteX25" fmla="*/ 56886 w 418115"/>
                <a:gd name="connsiteY25" fmla="*/ 511028 h 511028"/>
                <a:gd name="connsiteX26" fmla="*/ 49682 w 418115"/>
                <a:gd name="connsiteY26" fmla="*/ 510270 h 511028"/>
                <a:gd name="connsiteX27" fmla="*/ 45509 w 418115"/>
                <a:gd name="connsiteY27" fmla="*/ 510080 h 511028"/>
                <a:gd name="connsiteX28" fmla="*/ 41445 w 418115"/>
                <a:gd name="connsiteY28" fmla="*/ 509403 h 511028"/>
                <a:gd name="connsiteX29" fmla="*/ 38872 w 418115"/>
                <a:gd name="connsiteY29" fmla="*/ 509132 h 511028"/>
                <a:gd name="connsiteX30" fmla="*/ 37924 w 418115"/>
                <a:gd name="connsiteY30" fmla="*/ 508816 h 511028"/>
                <a:gd name="connsiteX31" fmla="*/ 28443 w 418115"/>
                <a:gd name="connsiteY31" fmla="*/ 507236 h 511028"/>
                <a:gd name="connsiteX32" fmla="*/ 16118 w 418115"/>
                <a:gd name="connsiteY32" fmla="*/ 501547 h 511028"/>
                <a:gd name="connsiteX33" fmla="*/ 8533 w 418115"/>
                <a:gd name="connsiteY33" fmla="*/ 493962 h 511028"/>
                <a:gd name="connsiteX34" fmla="*/ 7775 w 418115"/>
                <a:gd name="connsiteY34" fmla="*/ 492256 h 511028"/>
                <a:gd name="connsiteX35" fmla="*/ 7585 w 418115"/>
                <a:gd name="connsiteY35" fmla="*/ 492066 h 511028"/>
                <a:gd name="connsiteX36" fmla="*/ 2845 w 418115"/>
                <a:gd name="connsiteY36" fmla="*/ 483533 h 511028"/>
                <a:gd name="connsiteX37" fmla="*/ 1490 w 418115"/>
                <a:gd name="connsiteY37" fmla="*/ 478116 h 511028"/>
                <a:gd name="connsiteX38" fmla="*/ 948 w 418115"/>
                <a:gd name="connsiteY38" fmla="*/ 476896 h 511028"/>
                <a:gd name="connsiteX39" fmla="*/ 0 w 418115"/>
                <a:gd name="connsiteY39" fmla="*/ 468363 h 511028"/>
                <a:gd name="connsiteX40" fmla="*/ 0 w 418115"/>
                <a:gd name="connsiteY40" fmla="*/ 466467 h 511028"/>
                <a:gd name="connsiteX41" fmla="*/ 0 w 418115"/>
                <a:gd name="connsiteY41" fmla="*/ 465519 h 511028"/>
                <a:gd name="connsiteX42" fmla="*/ 0 w 418115"/>
                <a:gd name="connsiteY42" fmla="*/ 463623 h 511028"/>
                <a:gd name="connsiteX43" fmla="*/ 0 w 418115"/>
                <a:gd name="connsiteY43" fmla="*/ 462674 h 511028"/>
                <a:gd name="connsiteX44" fmla="*/ 0 w 418115"/>
                <a:gd name="connsiteY44" fmla="*/ 458882 h 511028"/>
                <a:gd name="connsiteX45" fmla="*/ 0 w 418115"/>
                <a:gd name="connsiteY45" fmla="*/ 458882 h 511028"/>
                <a:gd name="connsiteX46" fmla="*/ 0 w 418115"/>
                <a:gd name="connsiteY46" fmla="*/ 15170 h 511028"/>
                <a:gd name="connsiteX47" fmla="*/ 0 w 418115"/>
                <a:gd name="connsiteY47" fmla="*/ 10429 h 511028"/>
                <a:gd name="connsiteX48" fmla="*/ 1896 w 418115"/>
                <a:gd name="connsiteY48" fmla="*/ 6637 h 511028"/>
                <a:gd name="connsiteX49" fmla="*/ 5689 w 418115"/>
                <a:gd name="connsiteY49" fmla="*/ 2844 h 511028"/>
                <a:gd name="connsiteX50" fmla="*/ 9481 w 418115"/>
                <a:gd name="connsiteY50" fmla="*/ 948 h 51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18115" h="511028">
                  <a:moveTo>
                    <a:pt x="14222" y="0"/>
                  </a:moveTo>
                  <a:lnTo>
                    <a:pt x="52146" y="0"/>
                  </a:lnTo>
                  <a:lnTo>
                    <a:pt x="56886" y="0"/>
                  </a:lnTo>
                  <a:lnTo>
                    <a:pt x="61627" y="0"/>
                  </a:lnTo>
                  <a:lnTo>
                    <a:pt x="349852" y="0"/>
                  </a:lnTo>
                  <a:lnTo>
                    <a:pt x="355540" y="948"/>
                  </a:lnTo>
                  <a:lnTo>
                    <a:pt x="358385" y="2844"/>
                  </a:lnTo>
                  <a:lnTo>
                    <a:pt x="362177" y="6637"/>
                  </a:lnTo>
                  <a:lnTo>
                    <a:pt x="364073" y="10429"/>
                  </a:lnTo>
                  <a:lnTo>
                    <a:pt x="365021" y="15170"/>
                  </a:lnTo>
                  <a:lnTo>
                    <a:pt x="365021" y="17066"/>
                  </a:lnTo>
                  <a:lnTo>
                    <a:pt x="403894" y="17066"/>
                  </a:lnTo>
                  <a:lnTo>
                    <a:pt x="408634" y="17066"/>
                  </a:lnTo>
                  <a:lnTo>
                    <a:pt x="412427" y="19910"/>
                  </a:lnTo>
                  <a:lnTo>
                    <a:pt x="416219" y="22755"/>
                  </a:lnTo>
                  <a:lnTo>
                    <a:pt x="418115" y="27495"/>
                  </a:lnTo>
                  <a:lnTo>
                    <a:pt x="418115" y="32236"/>
                  </a:lnTo>
                  <a:lnTo>
                    <a:pt x="418115" y="496807"/>
                  </a:lnTo>
                  <a:lnTo>
                    <a:pt x="418115" y="501547"/>
                  </a:lnTo>
                  <a:lnTo>
                    <a:pt x="416219" y="505340"/>
                  </a:lnTo>
                  <a:lnTo>
                    <a:pt x="412427" y="509132"/>
                  </a:lnTo>
                  <a:lnTo>
                    <a:pt x="408634" y="511028"/>
                  </a:lnTo>
                  <a:lnTo>
                    <a:pt x="403894" y="511028"/>
                  </a:lnTo>
                  <a:lnTo>
                    <a:pt x="66368" y="511028"/>
                  </a:lnTo>
                  <a:lnTo>
                    <a:pt x="56886" y="510597"/>
                  </a:lnTo>
                  <a:lnTo>
                    <a:pt x="56886" y="511028"/>
                  </a:lnTo>
                  <a:lnTo>
                    <a:pt x="49682" y="510270"/>
                  </a:lnTo>
                  <a:lnTo>
                    <a:pt x="45509" y="510080"/>
                  </a:lnTo>
                  <a:lnTo>
                    <a:pt x="41445" y="509403"/>
                  </a:lnTo>
                  <a:lnTo>
                    <a:pt x="38872" y="509132"/>
                  </a:lnTo>
                  <a:lnTo>
                    <a:pt x="37924" y="508816"/>
                  </a:lnTo>
                  <a:lnTo>
                    <a:pt x="28443" y="507236"/>
                  </a:lnTo>
                  <a:lnTo>
                    <a:pt x="16118" y="501547"/>
                  </a:lnTo>
                  <a:lnTo>
                    <a:pt x="8533" y="493962"/>
                  </a:lnTo>
                  <a:lnTo>
                    <a:pt x="7775" y="492256"/>
                  </a:lnTo>
                  <a:lnTo>
                    <a:pt x="7585" y="492066"/>
                  </a:lnTo>
                  <a:lnTo>
                    <a:pt x="2845" y="483533"/>
                  </a:lnTo>
                  <a:lnTo>
                    <a:pt x="1490" y="478116"/>
                  </a:lnTo>
                  <a:lnTo>
                    <a:pt x="948" y="476896"/>
                  </a:lnTo>
                  <a:lnTo>
                    <a:pt x="0" y="468363"/>
                  </a:lnTo>
                  <a:lnTo>
                    <a:pt x="0" y="466467"/>
                  </a:lnTo>
                  <a:lnTo>
                    <a:pt x="0" y="465519"/>
                  </a:lnTo>
                  <a:lnTo>
                    <a:pt x="0" y="463623"/>
                  </a:lnTo>
                  <a:lnTo>
                    <a:pt x="0" y="462674"/>
                  </a:lnTo>
                  <a:lnTo>
                    <a:pt x="0" y="458882"/>
                  </a:lnTo>
                  <a:lnTo>
                    <a:pt x="0" y="458882"/>
                  </a:lnTo>
                  <a:lnTo>
                    <a:pt x="0" y="15170"/>
                  </a:lnTo>
                  <a:lnTo>
                    <a:pt x="0" y="10429"/>
                  </a:lnTo>
                  <a:lnTo>
                    <a:pt x="1896" y="6637"/>
                  </a:lnTo>
                  <a:lnTo>
                    <a:pt x="5689" y="2844"/>
                  </a:lnTo>
                  <a:lnTo>
                    <a:pt x="9481" y="948"/>
                  </a:lnTo>
                  <a:close/>
                </a:path>
              </a:pathLst>
            </a:custGeom>
            <a:solidFill>
              <a:schemeClr val="tx1"/>
            </a:solidFill>
            <a:ln w="889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85" name="그룹 184"/>
            <p:cNvGrpSpPr/>
            <p:nvPr/>
          </p:nvGrpSpPr>
          <p:grpSpPr>
            <a:xfrm>
              <a:off x="4250688" y="2642756"/>
              <a:ext cx="424760" cy="514820"/>
              <a:chOff x="4628917" y="5399089"/>
              <a:chExt cx="711215" cy="86201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6" name="Freeform 1151"/>
              <p:cNvSpPr>
                <a:spLocks/>
              </p:cNvSpPr>
              <p:nvPr/>
            </p:nvSpPr>
            <p:spPr bwMode="auto">
              <a:xfrm>
                <a:off x="4640044" y="5405439"/>
                <a:ext cx="700088" cy="855663"/>
              </a:xfrm>
              <a:custGeom>
                <a:avLst/>
                <a:gdLst>
                  <a:gd name="T0" fmla="*/ 15 w 441"/>
                  <a:gd name="T1" fmla="*/ 0 h 539"/>
                  <a:gd name="T2" fmla="*/ 369 w 441"/>
                  <a:gd name="T3" fmla="*/ 0 h 539"/>
                  <a:gd name="T4" fmla="*/ 375 w 441"/>
                  <a:gd name="T5" fmla="*/ 1 h 539"/>
                  <a:gd name="T6" fmla="*/ 378 w 441"/>
                  <a:gd name="T7" fmla="*/ 3 h 539"/>
                  <a:gd name="T8" fmla="*/ 382 w 441"/>
                  <a:gd name="T9" fmla="*/ 7 h 539"/>
                  <a:gd name="T10" fmla="*/ 384 w 441"/>
                  <a:gd name="T11" fmla="*/ 11 h 539"/>
                  <a:gd name="T12" fmla="*/ 385 w 441"/>
                  <a:gd name="T13" fmla="*/ 16 h 539"/>
                  <a:gd name="T14" fmla="*/ 385 w 441"/>
                  <a:gd name="T15" fmla="*/ 18 h 539"/>
                  <a:gd name="T16" fmla="*/ 426 w 441"/>
                  <a:gd name="T17" fmla="*/ 18 h 539"/>
                  <a:gd name="T18" fmla="*/ 431 w 441"/>
                  <a:gd name="T19" fmla="*/ 18 h 539"/>
                  <a:gd name="T20" fmla="*/ 435 w 441"/>
                  <a:gd name="T21" fmla="*/ 21 h 539"/>
                  <a:gd name="T22" fmla="*/ 439 w 441"/>
                  <a:gd name="T23" fmla="*/ 24 h 539"/>
                  <a:gd name="T24" fmla="*/ 441 w 441"/>
                  <a:gd name="T25" fmla="*/ 29 h 539"/>
                  <a:gd name="T26" fmla="*/ 441 w 441"/>
                  <a:gd name="T27" fmla="*/ 34 h 539"/>
                  <a:gd name="T28" fmla="*/ 441 w 441"/>
                  <a:gd name="T29" fmla="*/ 524 h 539"/>
                  <a:gd name="T30" fmla="*/ 441 w 441"/>
                  <a:gd name="T31" fmla="*/ 529 h 539"/>
                  <a:gd name="T32" fmla="*/ 439 w 441"/>
                  <a:gd name="T33" fmla="*/ 533 h 539"/>
                  <a:gd name="T34" fmla="*/ 435 w 441"/>
                  <a:gd name="T35" fmla="*/ 537 h 539"/>
                  <a:gd name="T36" fmla="*/ 431 w 441"/>
                  <a:gd name="T37" fmla="*/ 539 h 539"/>
                  <a:gd name="T38" fmla="*/ 426 w 441"/>
                  <a:gd name="T39" fmla="*/ 539 h 539"/>
                  <a:gd name="T40" fmla="*/ 70 w 441"/>
                  <a:gd name="T41" fmla="*/ 539 h 539"/>
                  <a:gd name="T42" fmla="*/ 48 w 441"/>
                  <a:gd name="T43" fmla="*/ 538 h 539"/>
                  <a:gd name="T44" fmla="*/ 30 w 441"/>
                  <a:gd name="T45" fmla="*/ 535 h 539"/>
                  <a:gd name="T46" fmla="*/ 17 w 441"/>
                  <a:gd name="T47" fmla="*/ 529 h 539"/>
                  <a:gd name="T48" fmla="*/ 9 w 441"/>
                  <a:gd name="T49" fmla="*/ 521 h 539"/>
                  <a:gd name="T50" fmla="*/ 5 w 441"/>
                  <a:gd name="T51" fmla="*/ 512 h 539"/>
                  <a:gd name="T52" fmla="*/ 1 w 441"/>
                  <a:gd name="T53" fmla="*/ 503 h 539"/>
                  <a:gd name="T54" fmla="*/ 0 w 441"/>
                  <a:gd name="T55" fmla="*/ 494 h 539"/>
                  <a:gd name="T56" fmla="*/ 0 w 441"/>
                  <a:gd name="T57" fmla="*/ 484 h 539"/>
                  <a:gd name="T58" fmla="*/ 0 w 441"/>
                  <a:gd name="T59" fmla="*/ 16 h 539"/>
                  <a:gd name="T60" fmla="*/ 0 w 441"/>
                  <a:gd name="T61" fmla="*/ 11 h 539"/>
                  <a:gd name="T62" fmla="*/ 2 w 441"/>
                  <a:gd name="T63" fmla="*/ 7 h 539"/>
                  <a:gd name="T64" fmla="*/ 6 w 441"/>
                  <a:gd name="T65" fmla="*/ 3 h 539"/>
                  <a:gd name="T66" fmla="*/ 10 w 441"/>
                  <a:gd name="T67" fmla="*/ 1 h 539"/>
                  <a:gd name="T68" fmla="*/ 15 w 441"/>
                  <a:gd name="T69" fmla="*/ 0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1" h="539">
                    <a:moveTo>
                      <a:pt x="15" y="0"/>
                    </a:moveTo>
                    <a:lnTo>
                      <a:pt x="369" y="0"/>
                    </a:lnTo>
                    <a:lnTo>
                      <a:pt x="375" y="1"/>
                    </a:lnTo>
                    <a:lnTo>
                      <a:pt x="378" y="3"/>
                    </a:lnTo>
                    <a:lnTo>
                      <a:pt x="382" y="7"/>
                    </a:lnTo>
                    <a:lnTo>
                      <a:pt x="384" y="11"/>
                    </a:lnTo>
                    <a:lnTo>
                      <a:pt x="385" y="16"/>
                    </a:lnTo>
                    <a:lnTo>
                      <a:pt x="385" y="18"/>
                    </a:lnTo>
                    <a:lnTo>
                      <a:pt x="426" y="18"/>
                    </a:lnTo>
                    <a:lnTo>
                      <a:pt x="431" y="18"/>
                    </a:lnTo>
                    <a:lnTo>
                      <a:pt x="435" y="21"/>
                    </a:lnTo>
                    <a:lnTo>
                      <a:pt x="439" y="24"/>
                    </a:lnTo>
                    <a:lnTo>
                      <a:pt x="441" y="29"/>
                    </a:lnTo>
                    <a:lnTo>
                      <a:pt x="441" y="34"/>
                    </a:lnTo>
                    <a:lnTo>
                      <a:pt x="441" y="524"/>
                    </a:lnTo>
                    <a:lnTo>
                      <a:pt x="441" y="529"/>
                    </a:lnTo>
                    <a:lnTo>
                      <a:pt x="439" y="533"/>
                    </a:lnTo>
                    <a:lnTo>
                      <a:pt x="435" y="537"/>
                    </a:lnTo>
                    <a:lnTo>
                      <a:pt x="431" y="539"/>
                    </a:lnTo>
                    <a:lnTo>
                      <a:pt x="426" y="539"/>
                    </a:lnTo>
                    <a:lnTo>
                      <a:pt x="70" y="539"/>
                    </a:lnTo>
                    <a:lnTo>
                      <a:pt x="48" y="538"/>
                    </a:lnTo>
                    <a:lnTo>
                      <a:pt x="30" y="535"/>
                    </a:lnTo>
                    <a:lnTo>
                      <a:pt x="17" y="529"/>
                    </a:lnTo>
                    <a:lnTo>
                      <a:pt x="9" y="521"/>
                    </a:lnTo>
                    <a:lnTo>
                      <a:pt x="5" y="512"/>
                    </a:lnTo>
                    <a:lnTo>
                      <a:pt x="1" y="50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7" name="Freeform 1152"/>
              <p:cNvSpPr>
                <a:spLocks/>
              </p:cNvSpPr>
              <p:nvPr/>
            </p:nvSpPr>
            <p:spPr bwMode="auto">
              <a:xfrm>
                <a:off x="4640044" y="5405439"/>
                <a:ext cx="95250" cy="855663"/>
              </a:xfrm>
              <a:custGeom>
                <a:avLst/>
                <a:gdLst>
                  <a:gd name="T0" fmla="*/ 15 w 60"/>
                  <a:gd name="T1" fmla="*/ 0 h 539"/>
                  <a:gd name="T2" fmla="*/ 60 w 60"/>
                  <a:gd name="T3" fmla="*/ 0 h 539"/>
                  <a:gd name="T4" fmla="*/ 60 w 60"/>
                  <a:gd name="T5" fmla="*/ 539 h 539"/>
                  <a:gd name="T6" fmla="*/ 41 w 60"/>
                  <a:gd name="T7" fmla="*/ 537 h 539"/>
                  <a:gd name="T8" fmla="*/ 26 w 60"/>
                  <a:gd name="T9" fmla="*/ 532 h 539"/>
                  <a:gd name="T10" fmla="*/ 15 w 60"/>
                  <a:gd name="T11" fmla="*/ 526 h 539"/>
                  <a:gd name="T12" fmla="*/ 8 w 60"/>
                  <a:gd name="T13" fmla="*/ 519 h 539"/>
                  <a:gd name="T14" fmla="*/ 3 w 60"/>
                  <a:gd name="T15" fmla="*/ 510 h 539"/>
                  <a:gd name="T16" fmla="*/ 1 w 60"/>
                  <a:gd name="T17" fmla="*/ 502 h 539"/>
                  <a:gd name="T18" fmla="*/ 0 w 60"/>
                  <a:gd name="T19" fmla="*/ 492 h 539"/>
                  <a:gd name="T20" fmla="*/ 0 w 60"/>
                  <a:gd name="T21" fmla="*/ 484 h 539"/>
                  <a:gd name="T22" fmla="*/ 0 w 60"/>
                  <a:gd name="T23" fmla="*/ 16 h 539"/>
                  <a:gd name="T24" fmla="*/ 0 w 60"/>
                  <a:gd name="T25" fmla="*/ 11 h 539"/>
                  <a:gd name="T26" fmla="*/ 2 w 60"/>
                  <a:gd name="T27" fmla="*/ 7 h 539"/>
                  <a:gd name="T28" fmla="*/ 6 w 60"/>
                  <a:gd name="T29" fmla="*/ 3 h 539"/>
                  <a:gd name="T30" fmla="*/ 10 w 60"/>
                  <a:gd name="T31" fmla="*/ 1 h 539"/>
                  <a:gd name="T32" fmla="*/ 15 w 60"/>
                  <a:gd name="T33" fmla="*/ 0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39">
                    <a:moveTo>
                      <a:pt x="15" y="0"/>
                    </a:moveTo>
                    <a:lnTo>
                      <a:pt x="60" y="0"/>
                    </a:lnTo>
                    <a:lnTo>
                      <a:pt x="60" y="539"/>
                    </a:lnTo>
                    <a:lnTo>
                      <a:pt x="41" y="537"/>
                    </a:lnTo>
                    <a:lnTo>
                      <a:pt x="26" y="532"/>
                    </a:lnTo>
                    <a:lnTo>
                      <a:pt x="15" y="526"/>
                    </a:lnTo>
                    <a:lnTo>
                      <a:pt x="8" y="519"/>
                    </a:lnTo>
                    <a:lnTo>
                      <a:pt x="3" y="510"/>
                    </a:lnTo>
                    <a:lnTo>
                      <a:pt x="1" y="502"/>
                    </a:lnTo>
                    <a:lnTo>
                      <a:pt x="0" y="492"/>
                    </a:lnTo>
                    <a:lnTo>
                      <a:pt x="0" y="48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91D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8" name="Freeform 1153"/>
              <p:cNvSpPr>
                <a:spLocks/>
              </p:cNvSpPr>
              <p:nvPr/>
            </p:nvSpPr>
            <p:spPr bwMode="auto">
              <a:xfrm>
                <a:off x="4724182" y="5481639"/>
                <a:ext cx="577850" cy="733425"/>
              </a:xfrm>
              <a:custGeom>
                <a:avLst/>
                <a:gdLst>
                  <a:gd name="T0" fmla="*/ 332 w 364"/>
                  <a:gd name="T1" fmla="*/ 0 h 462"/>
                  <a:gd name="T2" fmla="*/ 350 w 364"/>
                  <a:gd name="T3" fmla="*/ 0 h 462"/>
                  <a:gd name="T4" fmla="*/ 354 w 364"/>
                  <a:gd name="T5" fmla="*/ 1 h 462"/>
                  <a:gd name="T6" fmla="*/ 358 w 364"/>
                  <a:gd name="T7" fmla="*/ 3 h 462"/>
                  <a:gd name="T8" fmla="*/ 360 w 364"/>
                  <a:gd name="T9" fmla="*/ 5 h 462"/>
                  <a:gd name="T10" fmla="*/ 363 w 364"/>
                  <a:gd name="T11" fmla="*/ 10 h 462"/>
                  <a:gd name="T12" fmla="*/ 364 w 364"/>
                  <a:gd name="T13" fmla="*/ 14 h 462"/>
                  <a:gd name="T14" fmla="*/ 364 w 364"/>
                  <a:gd name="T15" fmla="*/ 448 h 462"/>
                  <a:gd name="T16" fmla="*/ 363 w 364"/>
                  <a:gd name="T17" fmla="*/ 453 h 462"/>
                  <a:gd name="T18" fmla="*/ 360 w 364"/>
                  <a:gd name="T19" fmla="*/ 456 h 462"/>
                  <a:gd name="T20" fmla="*/ 358 w 364"/>
                  <a:gd name="T21" fmla="*/ 459 h 462"/>
                  <a:gd name="T22" fmla="*/ 354 w 364"/>
                  <a:gd name="T23" fmla="*/ 461 h 462"/>
                  <a:gd name="T24" fmla="*/ 350 w 364"/>
                  <a:gd name="T25" fmla="*/ 462 h 462"/>
                  <a:gd name="T26" fmla="*/ 14 w 364"/>
                  <a:gd name="T27" fmla="*/ 462 h 462"/>
                  <a:gd name="T28" fmla="*/ 9 w 364"/>
                  <a:gd name="T29" fmla="*/ 461 h 462"/>
                  <a:gd name="T30" fmla="*/ 5 w 364"/>
                  <a:gd name="T31" fmla="*/ 459 h 462"/>
                  <a:gd name="T32" fmla="*/ 2 w 364"/>
                  <a:gd name="T33" fmla="*/ 456 h 462"/>
                  <a:gd name="T34" fmla="*/ 0 w 364"/>
                  <a:gd name="T35" fmla="*/ 453 h 462"/>
                  <a:gd name="T36" fmla="*/ 0 w 364"/>
                  <a:gd name="T37" fmla="*/ 448 h 462"/>
                  <a:gd name="T38" fmla="*/ 0 w 364"/>
                  <a:gd name="T39" fmla="*/ 443 h 462"/>
                  <a:gd name="T40" fmla="*/ 316 w 364"/>
                  <a:gd name="T41" fmla="*/ 443 h 462"/>
                  <a:gd name="T42" fmla="*/ 322 w 364"/>
                  <a:gd name="T43" fmla="*/ 442 h 462"/>
                  <a:gd name="T44" fmla="*/ 325 w 364"/>
                  <a:gd name="T45" fmla="*/ 440 h 462"/>
                  <a:gd name="T46" fmla="*/ 329 w 364"/>
                  <a:gd name="T47" fmla="*/ 436 h 462"/>
                  <a:gd name="T48" fmla="*/ 331 w 364"/>
                  <a:gd name="T49" fmla="*/ 432 h 462"/>
                  <a:gd name="T50" fmla="*/ 332 w 364"/>
                  <a:gd name="T51" fmla="*/ 427 h 462"/>
                  <a:gd name="T52" fmla="*/ 332 w 364"/>
                  <a:gd name="T53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4" h="462">
                    <a:moveTo>
                      <a:pt x="332" y="0"/>
                    </a:moveTo>
                    <a:lnTo>
                      <a:pt x="350" y="0"/>
                    </a:lnTo>
                    <a:lnTo>
                      <a:pt x="354" y="1"/>
                    </a:lnTo>
                    <a:lnTo>
                      <a:pt x="358" y="3"/>
                    </a:lnTo>
                    <a:lnTo>
                      <a:pt x="360" y="5"/>
                    </a:lnTo>
                    <a:lnTo>
                      <a:pt x="363" y="10"/>
                    </a:lnTo>
                    <a:lnTo>
                      <a:pt x="364" y="14"/>
                    </a:lnTo>
                    <a:lnTo>
                      <a:pt x="364" y="448"/>
                    </a:lnTo>
                    <a:lnTo>
                      <a:pt x="363" y="453"/>
                    </a:lnTo>
                    <a:lnTo>
                      <a:pt x="360" y="456"/>
                    </a:lnTo>
                    <a:lnTo>
                      <a:pt x="358" y="459"/>
                    </a:lnTo>
                    <a:lnTo>
                      <a:pt x="354" y="461"/>
                    </a:lnTo>
                    <a:lnTo>
                      <a:pt x="350" y="462"/>
                    </a:lnTo>
                    <a:lnTo>
                      <a:pt x="14" y="462"/>
                    </a:lnTo>
                    <a:lnTo>
                      <a:pt x="9" y="461"/>
                    </a:lnTo>
                    <a:lnTo>
                      <a:pt x="5" y="459"/>
                    </a:lnTo>
                    <a:lnTo>
                      <a:pt x="2" y="456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316" y="443"/>
                    </a:lnTo>
                    <a:lnTo>
                      <a:pt x="322" y="442"/>
                    </a:lnTo>
                    <a:lnTo>
                      <a:pt x="325" y="440"/>
                    </a:lnTo>
                    <a:lnTo>
                      <a:pt x="329" y="436"/>
                    </a:lnTo>
                    <a:lnTo>
                      <a:pt x="331" y="432"/>
                    </a:lnTo>
                    <a:lnTo>
                      <a:pt x="332" y="427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F5E2B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9" name="Freeform 1154"/>
              <p:cNvSpPr>
                <a:spLocks noEditPoints="1"/>
              </p:cNvSpPr>
              <p:nvPr/>
            </p:nvSpPr>
            <p:spPr bwMode="auto">
              <a:xfrm>
                <a:off x="4817844" y="5627689"/>
                <a:ext cx="188913" cy="214313"/>
              </a:xfrm>
              <a:custGeom>
                <a:avLst/>
                <a:gdLst>
                  <a:gd name="T0" fmla="*/ 59 w 119"/>
                  <a:gd name="T1" fmla="*/ 39 h 135"/>
                  <a:gd name="T2" fmla="*/ 47 w 119"/>
                  <a:gd name="T3" fmla="*/ 77 h 135"/>
                  <a:gd name="T4" fmla="*/ 71 w 119"/>
                  <a:gd name="T5" fmla="*/ 77 h 135"/>
                  <a:gd name="T6" fmla="*/ 59 w 119"/>
                  <a:gd name="T7" fmla="*/ 39 h 135"/>
                  <a:gd name="T8" fmla="*/ 47 w 119"/>
                  <a:gd name="T9" fmla="*/ 0 h 135"/>
                  <a:gd name="T10" fmla="*/ 71 w 119"/>
                  <a:gd name="T11" fmla="*/ 0 h 135"/>
                  <a:gd name="T12" fmla="*/ 107 w 119"/>
                  <a:gd name="T13" fmla="*/ 115 h 135"/>
                  <a:gd name="T14" fmla="*/ 119 w 119"/>
                  <a:gd name="T15" fmla="*/ 115 h 135"/>
                  <a:gd name="T16" fmla="*/ 119 w 119"/>
                  <a:gd name="T17" fmla="*/ 135 h 135"/>
                  <a:gd name="T18" fmla="*/ 71 w 119"/>
                  <a:gd name="T19" fmla="*/ 135 h 135"/>
                  <a:gd name="T20" fmla="*/ 71 w 119"/>
                  <a:gd name="T21" fmla="*/ 115 h 135"/>
                  <a:gd name="T22" fmla="*/ 82 w 119"/>
                  <a:gd name="T23" fmla="*/ 115 h 135"/>
                  <a:gd name="T24" fmla="*/ 76 w 119"/>
                  <a:gd name="T25" fmla="*/ 96 h 135"/>
                  <a:gd name="T26" fmla="*/ 41 w 119"/>
                  <a:gd name="T27" fmla="*/ 96 h 135"/>
                  <a:gd name="T28" fmla="*/ 35 w 119"/>
                  <a:gd name="T29" fmla="*/ 115 h 135"/>
                  <a:gd name="T30" fmla="*/ 47 w 119"/>
                  <a:gd name="T31" fmla="*/ 115 h 135"/>
                  <a:gd name="T32" fmla="*/ 47 w 119"/>
                  <a:gd name="T33" fmla="*/ 135 h 135"/>
                  <a:gd name="T34" fmla="*/ 0 w 119"/>
                  <a:gd name="T35" fmla="*/ 135 h 135"/>
                  <a:gd name="T36" fmla="*/ 0 w 119"/>
                  <a:gd name="T37" fmla="*/ 115 h 135"/>
                  <a:gd name="T38" fmla="*/ 12 w 119"/>
                  <a:gd name="T39" fmla="*/ 115 h 135"/>
                  <a:gd name="T40" fmla="*/ 47 w 119"/>
                  <a:gd name="T4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35">
                    <a:moveTo>
                      <a:pt x="59" y="39"/>
                    </a:moveTo>
                    <a:lnTo>
                      <a:pt x="47" y="77"/>
                    </a:lnTo>
                    <a:lnTo>
                      <a:pt x="71" y="77"/>
                    </a:lnTo>
                    <a:lnTo>
                      <a:pt x="59" y="39"/>
                    </a:lnTo>
                    <a:close/>
                    <a:moveTo>
                      <a:pt x="47" y="0"/>
                    </a:moveTo>
                    <a:lnTo>
                      <a:pt x="71" y="0"/>
                    </a:lnTo>
                    <a:lnTo>
                      <a:pt x="107" y="115"/>
                    </a:lnTo>
                    <a:lnTo>
                      <a:pt x="119" y="115"/>
                    </a:lnTo>
                    <a:lnTo>
                      <a:pt x="119" y="135"/>
                    </a:lnTo>
                    <a:lnTo>
                      <a:pt x="71" y="135"/>
                    </a:lnTo>
                    <a:lnTo>
                      <a:pt x="71" y="115"/>
                    </a:lnTo>
                    <a:lnTo>
                      <a:pt x="82" y="115"/>
                    </a:lnTo>
                    <a:lnTo>
                      <a:pt x="76" y="96"/>
                    </a:lnTo>
                    <a:lnTo>
                      <a:pt x="41" y="96"/>
                    </a:lnTo>
                    <a:lnTo>
                      <a:pt x="35" y="115"/>
                    </a:lnTo>
                    <a:lnTo>
                      <a:pt x="47" y="115"/>
                    </a:lnTo>
                    <a:lnTo>
                      <a:pt x="47" y="135"/>
                    </a:lnTo>
                    <a:lnTo>
                      <a:pt x="0" y="135"/>
                    </a:lnTo>
                    <a:lnTo>
                      <a:pt x="0" y="115"/>
                    </a:lnTo>
                    <a:lnTo>
                      <a:pt x="12" y="11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0" name="Freeform 1155"/>
              <p:cNvSpPr>
                <a:spLocks noEditPoints="1"/>
              </p:cNvSpPr>
              <p:nvPr/>
            </p:nvSpPr>
            <p:spPr bwMode="auto">
              <a:xfrm>
                <a:off x="5030560" y="5761039"/>
                <a:ext cx="128588" cy="200025"/>
              </a:xfrm>
              <a:custGeom>
                <a:avLst/>
                <a:gdLst>
                  <a:gd name="T0" fmla="*/ 27 w 81"/>
                  <a:gd name="T1" fmla="*/ 73 h 126"/>
                  <a:gd name="T2" fmla="*/ 27 w 81"/>
                  <a:gd name="T3" fmla="*/ 108 h 126"/>
                  <a:gd name="T4" fmla="*/ 62 w 81"/>
                  <a:gd name="T5" fmla="*/ 108 h 126"/>
                  <a:gd name="T6" fmla="*/ 62 w 81"/>
                  <a:gd name="T7" fmla="*/ 73 h 126"/>
                  <a:gd name="T8" fmla="*/ 27 w 81"/>
                  <a:gd name="T9" fmla="*/ 73 h 126"/>
                  <a:gd name="T10" fmla="*/ 27 w 81"/>
                  <a:gd name="T11" fmla="*/ 19 h 126"/>
                  <a:gd name="T12" fmla="*/ 27 w 81"/>
                  <a:gd name="T13" fmla="*/ 54 h 126"/>
                  <a:gd name="T14" fmla="*/ 62 w 81"/>
                  <a:gd name="T15" fmla="*/ 54 h 126"/>
                  <a:gd name="T16" fmla="*/ 62 w 81"/>
                  <a:gd name="T17" fmla="*/ 19 h 126"/>
                  <a:gd name="T18" fmla="*/ 27 w 81"/>
                  <a:gd name="T19" fmla="*/ 19 h 126"/>
                  <a:gd name="T20" fmla="*/ 0 w 81"/>
                  <a:gd name="T21" fmla="*/ 0 h 126"/>
                  <a:gd name="T22" fmla="*/ 65 w 81"/>
                  <a:gd name="T23" fmla="*/ 0 h 126"/>
                  <a:gd name="T24" fmla="*/ 81 w 81"/>
                  <a:gd name="T25" fmla="*/ 16 h 126"/>
                  <a:gd name="T26" fmla="*/ 81 w 81"/>
                  <a:gd name="T27" fmla="*/ 58 h 126"/>
                  <a:gd name="T28" fmla="*/ 75 w 81"/>
                  <a:gd name="T29" fmla="*/ 64 h 126"/>
                  <a:gd name="T30" fmla="*/ 81 w 81"/>
                  <a:gd name="T31" fmla="*/ 68 h 126"/>
                  <a:gd name="T32" fmla="*/ 81 w 81"/>
                  <a:gd name="T33" fmla="*/ 112 h 126"/>
                  <a:gd name="T34" fmla="*/ 65 w 81"/>
                  <a:gd name="T35" fmla="*/ 126 h 126"/>
                  <a:gd name="T36" fmla="*/ 0 w 81"/>
                  <a:gd name="T37" fmla="*/ 126 h 126"/>
                  <a:gd name="T38" fmla="*/ 0 w 81"/>
                  <a:gd name="T39" fmla="*/ 108 h 126"/>
                  <a:gd name="T40" fmla="*/ 8 w 81"/>
                  <a:gd name="T41" fmla="*/ 108 h 126"/>
                  <a:gd name="T42" fmla="*/ 8 w 81"/>
                  <a:gd name="T43" fmla="*/ 19 h 126"/>
                  <a:gd name="T44" fmla="*/ 0 w 81"/>
                  <a:gd name="T45" fmla="*/ 19 h 126"/>
                  <a:gd name="T46" fmla="*/ 0 w 81"/>
                  <a:gd name="T4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" h="126">
                    <a:moveTo>
                      <a:pt x="27" y="73"/>
                    </a:moveTo>
                    <a:lnTo>
                      <a:pt x="27" y="108"/>
                    </a:lnTo>
                    <a:lnTo>
                      <a:pt x="62" y="108"/>
                    </a:lnTo>
                    <a:lnTo>
                      <a:pt x="62" y="73"/>
                    </a:lnTo>
                    <a:lnTo>
                      <a:pt x="27" y="73"/>
                    </a:lnTo>
                    <a:close/>
                    <a:moveTo>
                      <a:pt x="27" y="19"/>
                    </a:moveTo>
                    <a:lnTo>
                      <a:pt x="27" y="54"/>
                    </a:lnTo>
                    <a:lnTo>
                      <a:pt x="62" y="54"/>
                    </a:lnTo>
                    <a:lnTo>
                      <a:pt x="62" y="19"/>
                    </a:lnTo>
                    <a:lnTo>
                      <a:pt x="27" y="19"/>
                    </a:lnTo>
                    <a:close/>
                    <a:moveTo>
                      <a:pt x="0" y="0"/>
                    </a:moveTo>
                    <a:lnTo>
                      <a:pt x="65" y="0"/>
                    </a:lnTo>
                    <a:lnTo>
                      <a:pt x="81" y="16"/>
                    </a:lnTo>
                    <a:lnTo>
                      <a:pt x="81" y="58"/>
                    </a:lnTo>
                    <a:lnTo>
                      <a:pt x="75" y="64"/>
                    </a:lnTo>
                    <a:lnTo>
                      <a:pt x="81" y="68"/>
                    </a:lnTo>
                    <a:lnTo>
                      <a:pt x="81" y="112"/>
                    </a:lnTo>
                    <a:lnTo>
                      <a:pt x="65" y="126"/>
                    </a:lnTo>
                    <a:lnTo>
                      <a:pt x="0" y="126"/>
                    </a:lnTo>
                    <a:lnTo>
                      <a:pt x="0" y="108"/>
                    </a:lnTo>
                    <a:lnTo>
                      <a:pt x="8" y="108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1" name="Freeform 1156"/>
              <p:cNvSpPr>
                <a:spLocks/>
              </p:cNvSpPr>
              <p:nvPr/>
            </p:nvSpPr>
            <p:spPr bwMode="auto">
              <a:xfrm>
                <a:off x="4887694" y="5873752"/>
                <a:ext cx="106363" cy="187325"/>
              </a:xfrm>
              <a:custGeom>
                <a:avLst/>
                <a:gdLst>
                  <a:gd name="T0" fmla="*/ 14 w 67"/>
                  <a:gd name="T1" fmla="*/ 0 h 118"/>
                  <a:gd name="T2" fmla="*/ 53 w 67"/>
                  <a:gd name="T3" fmla="*/ 0 h 118"/>
                  <a:gd name="T4" fmla="*/ 67 w 67"/>
                  <a:gd name="T5" fmla="*/ 14 h 118"/>
                  <a:gd name="T6" fmla="*/ 67 w 67"/>
                  <a:gd name="T7" fmla="*/ 34 h 118"/>
                  <a:gd name="T8" fmla="*/ 51 w 67"/>
                  <a:gd name="T9" fmla="*/ 34 h 118"/>
                  <a:gd name="T10" fmla="*/ 51 w 67"/>
                  <a:gd name="T11" fmla="*/ 17 h 118"/>
                  <a:gd name="T12" fmla="*/ 17 w 67"/>
                  <a:gd name="T13" fmla="*/ 17 h 118"/>
                  <a:gd name="T14" fmla="*/ 17 w 67"/>
                  <a:gd name="T15" fmla="*/ 101 h 118"/>
                  <a:gd name="T16" fmla="*/ 51 w 67"/>
                  <a:gd name="T17" fmla="*/ 101 h 118"/>
                  <a:gd name="T18" fmla="*/ 51 w 67"/>
                  <a:gd name="T19" fmla="*/ 85 h 118"/>
                  <a:gd name="T20" fmla="*/ 67 w 67"/>
                  <a:gd name="T21" fmla="*/ 85 h 118"/>
                  <a:gd name="T22" fmla="*/ 67 w 67"/>
                  <a:gd name="T23" fmla="*/ 105 h 118"/>
                  <a:gd name="T24" fmla="*/ 53 w 67"/>
                  <a:gd name="T25" fmla="*/ 118 h 118"/>
                  <a:gd name="T26" fmla="*/ 14 w 67"/>
                  <a:gd name="T27" fmla="*/ 118 h 118"/>
                  <a:gd name="T28" fmla="*/ 0 w 67"/>
                  <a:gd name="T29" fmla="*/ 105 h 118"/>
                  <a:gd name="T30" fmla="*/ 0 w 67"/>
                  <a:gd name="T31" fmla="*/ 14 h 118"/>
                  <a:gd name="T32" fmla="*/ 14 w 6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118">
                    <a:moveTo>
                      <a:pt x="14" y="0"/>
                    </a:moveTo>
                    <a:lnTo>
                      <a:pt x="53" y="0"/>
                    </a:lnTo>
                    <a:lnTo>
                      <a:pt x="67" y="14"/>
                    </a:lnTo>
                    <a:lnTo>
                      <a:pt x="67" y="34"/>
                    </a:lnTo>
                    <a:lnTo>
                      <a:pt x="51" y="34"/>
                    </a:lnTo>
                    <a:lnTo>
                      <a:pt x="51" y="17"/>
                    </a:lnTo>
                    <a:lnTo>
                      <a:pt x="17" y="17"/>
                    </a:lnTo>
                    <a:lnTo>
                      <a:pt x="17" y="101"/>
                    </a:lnTo>
                    <a:lnTo>
                      <a:pt x="51" y="101"/>
                    </a:lnTo>
                    <a:lnTo>
                      <a:pt x="51" y="85"/>
                    </a:lnTo>
                    <a:lnTo>
                      <a:pt x="67" y="85"/>
                    </a:lnTo>
                    <a:lnTo>
                      <a:pt x="67" y="105"/>
                    </a:lnTo>
                    <a:lnTo>
                      <a:pt x="53" y="118"/>
                    </a:lnTo>
                    <a:lnTo>
                      <a:pt x="14" y="118"/>
                    </a:lnTo>
                    <a:lnTo>
                      <a:pt x="0" y="105"/>
                    </a:lnTo>
                    <a:lnTo>
                      <a:pt x="0" y="1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70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2" name="Freeform 1157"/>
              <p:cNvSpPr>
                <a:spLocks/>
              </p:cNvSpPr>
              <p:nvPr/>
            </p:nvSpPr>
            <p:spPr bwMode="auto">
              <a:xfrm>
                <a:off x="5062319" y="5399089"/>
                <a:ext cx="100013" cy="204788"/>
              </a:xfrm>
              <a:custGeom>
                <a:avLst/>
                <a:gdLst>
                  <a:gd name="T0" fmla="*/ 0 w 63"/>
                  <a:gd name="T1" fmla="*/ 0 h 129"/>
                  <a:gd name="T2" fmla="*/ 63 w 63"/>
                  <a:gd name="T3" fmla="*/ 0 h 129"/>
                  <a:gd name="T4" fmla="*/ 63 w 63"/>
                  <a:gd name="T5" fmla="*/ 129 h 129"/>
                  <a:gd name="T6" fmla="*/ 31 w 63"/>
                  <a:gd name="T7" fmla="*/ 103 h 129"/>
                  <a:gd name="T8" fmla="*/ 0 w 63"/>
                  <a:gd name="T9" fmla="*/ 129 h 129"/>
                  <a:gd name="T10" fmla="*/ 0 w 63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29">
                    <a:moveTo>
                      <a:pt x="0" y="0"/>
                    </a:moveTo>
                    <a:lnTo>
                      <a:pt x="63" y="0"/>
                    </a:lnTo>
                    <a:lnTo>
                      <a:pt x="63" y="129"/>
                    </a:lnTo>
                    <a:lnTo>
                      <a:pt x="31" y="103"/>
                    </a:lnTo>
                    <a:lnTo>
                      <a:pt x="0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C7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3" name="Freeform 1158"/>
              <p:cNvSpPr>
                <a:spLocks/>
              </p:cNvSpPr>
              <p:nvPr/>
            </p:nvSpPr>
            <p:spPr bwMode="auto">
              <a:xfrm>
                <a:off x="4640044" y="6173789"/>
                <a:ext cx="0" cy="6350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4" name="Freeform 1160"/>
              <p:cNvSpPr>
                <a:spLocks/>
              </p:cNvSpPr>
              <p:nvPr/>
            </p:nvSpPr>
            <p:spPr bwMode="auto">
              <a:xfrm>
                <a:off x="4628917" y="5414667"/>
                <a:ext cx="87313" cy="779463"/>
              </a:xfrm>
              <a:custGeom>
                <a:avLst/>
                <a:gdLst>
                  <a:gd name="T0" fmla="*/ 15 w 55"/>
                  <a:gd name="T1" fmla="*/ 0 h 491"/>
                  <a:gd name="T2" fmla="*/ 55 w 55"/>
                  <a:gd name="T3" fmla="*/ 0 h 491"/>
                  <a:gd name="T4" fmla="*/ 55 w 55"/>
                  <a:gd name="T5" fmla="*/ 491 h 491"/>
                  <a:gd name="T6" fmla="*/ 0 w 55"/>
                  <a:gd name="T7" fmla="*/ 491 h 491"/>
                  <a:gd name="T8" fmla="*/ 0 w 55"/>
                  <a:gd name="T9" fmla="*/ 489 h 491"/>
                  <a:gd name="T10" fmla="*/ 0 w 55"/>
                  <a:gd name="T11" fmla="*/ 484 h 491"/>
                  <a:gd name="T12" fmla="*/ 0 w 55"/>
                  <a:gd name="T13" fmla="*/ 16 h 491"/>
                  <a:gd name="T14" fmla="*/ 0 w 55"/>
                  <a:gd name="T15" fmla="*/ 11 h 491"/>
                  <a:gd name="T16" fmla="*/ 2 w 55"/>
                  <a:gd name="T17" fmla="*/ 7 h 491"/>
                  <a:gd name="T18" fmla="*/ 6 w 55"/>
                  <a:gd name="T19" fmla="*/ 3 h 491"/>
                  <a:gd name="T20" fmla="*/ 10 w 55"/>
                  <a:gd name="T21" fmla="*/ 1 h 491"/>
                  <a:gd name="T22" fmla="*/ 15 w 55"/>
                  <a:gd name="T23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491">
                    <a:moveTo>
                      <a:pt x="15" y="0"/>
                    </a:moveTo>
                    <a:lnTo>
                      <a:pt x="55" y="0"/>
                    </a:lnTo>
                    <a:lnTo>
                      <a:pt x="55" y="491"/>
                    </a:lnTo>
                    <a:lnTo>
                      <a:pt x="0" y="491"/>
                    </a:lnTo>
                    <a:lnTo>
                      <a:pt x="0" y="489"/>
                    </a:lnTo>
                    <a:lnTo>
                      <a:pt x="0" y="48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43B1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563" name="그룹 562"/>
          <p:cNvGrpSpPr/>
          <p:nvPr/>
        </p:nvGrpSpPr>
        <p:grpSpPr>
          <a:xfrm>
            <a:off x="4465874" y="3863885"/>
            <a:ext cx="741030" cy="948397"/>
            <a:chOff x="8680365" y="4440024"/>
            <a:chExt cx="1184549" cy="1516029"/>
          </a:xfrm>
        </p:grpSpPr>
        <p:sp>
          <p:nvSpPr>
            <p:cNvPr id="200" name="자유형 199"/>
            <p:cNvSpPr>
              <a:spLocks/>
            </p:cNvSpPr>
            <p:nvPr/>
          </p:nvSpPr>
          <p:spPr bwMode="auto">
            <a:xfrm>
              <a:off x="8680365" y="4440024"/>
              <a:ext cx="1184548" cy="1516029"/>
            </a:xfrm>
            <a:custGeom>
              <a:avLst/>
              <a:gdLst>
                <a:gd name="connsiteX0" fmla="*/ 935939 w 1184548"/>
                <a:gd name="connsiteY0" fmla="*/ 0 h 1516029"/>
                <a:gd name="connsiteX1" fmla="*/ 981124 w 1184548"/>
                <a:gd name="connsiteY1" fmla="*/ 40312 h 1516029"/>
                <a:gd name="connsiteX2" fmla="*/ 996875 w 1184548"/>
                <a:gd name="connsiteY2" fmla="*/ 26811 h 1516029"/>
                <a:gd name="connsiteX3" fmla="*/ 1016374 w 1184548"/>
                <a:gd name="connsiteY3" fmla="*/ 21936 h 1516029"/>
                <a:gd name="connsiteX4" fmla="*/ 1035872 w 1184548"/>
                <a:gd name="connsiteY4" fmla="*/ 24373 h 1516029"/>
                <a:gd name="connsiteX5" fmla="*/ 1055371 w 1184548"/>
                <a:gd name="connsiteY5" fmla="*/ 34123 h 1516029"/>
                <a:gd name="connsiteX6" fmla="*/ 1135803 w 1184548"/>
                <a:gd name="connsiteY6" fmla="*/ 107243 h 1516029"/>
                <a:gd name="connsiteX7" fmla="*/ 1150428 w 1184548"/>
                <a:gd name="connsiteY7" fmla="*/ 124305 h 1516029"/>
                <a:gd name="connsiteX8" fmla="*/ 1155302 w 1184548"/>
                <a:gd name="connsiteY8" fmla="*/ 143804 h 1516029"/>
                <a:gd name="connsiteX9" fmla="*/ 1152865 w 1184548"/>
                <a:gd name="connsiteY9" fmla="*/ 163303 h 1516029"/>
                <a:gd name="connsiteX10" fmla="*/ 1140678 w 1184548"/>
                <a:gd name="connsiteY10" fmla="*/ 180364 h 1516029"/>
                <a:gd name="connsiteX11" fmla="*/ 1139366 w 1184548"/>
                <a:gd name="connsiteY11" fmla="*/ 181489 h 1516029"/>
                <a:gd name="connsiteX12" fmla="*/ 1184548 w 1184548"/>
                <a:gd name="connsiteY12" fmla="*/ 221799 h 1516029"/>
                <a:gd name="connsiteX13" fmla="*/ 869202 w 1184548"/>
                <a:gd name="connsiteY13" fmla="*/ 577325 h 1516029"/>
                <a:gd name="connsiteX14" fmla="*/ 991113 w 1184548"/>
                <a:gd name="connsiteY14" fmla="*/ 693241 h 1516029"/>
                <a:gd name="connsiteX15" fmla="*/ 1006622 w 1184548"/>
                <a:gd name="connsiteY15" fmla="*/ 692207 h 1516029"/>
                <a:gd name="connsiteX16" fmla="*/ 1006623 w 1184548"/>
                <a:gd name="connsiteY16" fmla="*/ 692207 h 1516029"/>
                <a:gd name="connsiteX17" fmla="*/ 1006623 w 1184548"/>
                <a:gd name="connsiteY17" fmla="*/ 692207 h 1516029"/>
                <a:gd name="connsiteX18" fmla="*/ 1048058 w 1184548"/>
                <a:gd name="connsiteY18" fmla="*/ 699519 h 1516029"/>
                <a:gd name="connsiteX19" fmla="*/ 1082181 w 1184548"/>
                <a:gd name="connsiteY19" fmla="*/ 716581 h 1516029"/>
                <a:gd name="connsiteX20" fmla="*/ 1113866 w 1184548"/>
                <a:gd name="connsiteY20" fmla="*/ 743391 h 1516029"/>
                <a:gd name="connsiteX21" fmla="*/ 1133365 w 1184548"/>
                <a:gd name="connsiteY21" fmla="*/ 777514 h 1516029"/>
                <a:gd name="connsiteX22" fmla="*/ 1145552 w 1184548"/>
                <a:gd name="connsiteY22" fmla="*/ 811637 h 1516029"/>
                <a:gd name="connsiteX23" fmla="*/ 1147989 w 1184548"/>
                <a:gd name="connsiteY23" fmla="*/ 850635 h 1516029"/>
                <a:gd name="connsiteX24" fmla="*/ 1138240 w 1184548"/>
                <a:gd name="connsiteY24" fmla="*/ 887195 h 1516029"/>
                <a:gd name="connsiteX25" fmla="*/ 1121178 w 1184548"/>
                <a:gd name="connsiteY25" fmla="*/ 923755 h 1516029"/>
                <a:gd name="connsiteX26" fmla="*/ 841668 w 1184548"/>
                <a:gd name="connsiteY26" fmla="*/ 1335666 h 1516029"/>
                <a:gd name="connsiteX27" fmla="*/ 955440 w 1184548"/>
                <a:gd name="connsiteY27" fmla="*/ 1335666 h 1516029"/>
                <a:gd name="connsiteX28" fmla="*/ 955440 w 1184548"/>
                <a:gd name="connsiteY28" fmla="*/ 1428285 h 1516029"/>
                <a:gd name="connsiteX29" fmla="*/ 1028560 w 1184548"/>
                <a:gd name="connsiteY29" fmla="*/ 1428285 h 1516029"/>
                <a:gd name="connsiteX30" fmla="*/ 1038310 w 1184548"/>
                <a:gd name="connsiteY30" fmla="*/ 1428285 h 1516029"/>
                <a:gd name="connsiteX31" fmla="*/ 1048059 w 1184548"/>
                <a:gd name="connsiteY31" fmla="*/ 1433160 h 1516029"/>
                <a:gd name="connsiteX32" fmla="*/ 1057808 w 1184548"/>
                <a:gd name="connsiteY32" fmla="*/ 1438034 h 1516029"/>
                <a:gd name="connsiteX33" fmla="*/ 1065120 w 1184548"/>
                <a:gd name="connsiteY33" fmla="*/ 1450221 h 1516029"/>
                <a:gd name="connsiteX34" fmla="*/ 1069995 w 1184548"/>
                <a:gd name="connsiteY34" fmla="*/ 1459970 h 1516029"/>
                <a:gd name="connsiteX35" fmla="*/ 1069995 w 1184548"/>
                <a:gd name="connsiteY35" fmla="*/ 1469720 h 1516029"/>
                <a:gd name="connsiteX36" fmla="*/ 1069995 w 1184548"/>
                <a:gd name="connsiteY36" fmla="*/ 1481906 h 1516029"/>
                <a:gd name="connsiteX37" fmla="*/ 1065120 w 1184548"/>
                <a:gd name="connsiteY37" fmla="*/ 1494093 h 1516029"/>
                <a:gd name="connsiteX38" fmla="*/ 1057808 w 1184548"/>
                <a:gd name="connsiteY38" fmla="*/ 1501405 h 1516029"/>
                <a:gd name="connsiteX39" fmla="*/ 1048059 w 1184548"/>
                <a:gd name="connsiteY39" fmla="*/ 1511154 h 1516029"/>
                <a:gd name="connsiteX40" fmla="*/ 1038310 w 1184548"/>
                <a:gd name="connsiteY40" fmla="*/ 1513592 h 1516029"/>
                <a:gd name="connsiteX41" fmla="*/ 1028560 w 1184548"/>
                <a:gd name="connsiteY41" fmla="*/ 1516029 h 1516029"/>
                <a:gd name="connsiteX42" fmla="*/ 43872 w 1184548"/>
                <a:gd name="connsiteY42" fmla="*/ 1516029 h 1516029"/>
                <a:gd name="connsiteX43" fmla="*/ 31685 w 1184548"/>
                <a:gd name="connsiteY43" fmla="*/ 1513592 h 1516029"/>
                <a:gd name="connsiteX44" fmla="*/ 19499 w 1184548"/>
                <a:gd name="connsiteY44" fmla="*/ 1511154 h 1516029"/>
                <a:gd name="connsiteX45" fmla="*/ 12186 w 1184548"/>
                <a:gd name="connsiteY45" fmla="*/ 1501405 h 1516029"/>
                <a:gd name="connsiteX46" fmla="*/ 4874 w 1184548"/>
                <a:gd name="connsiteY46" fmla="*/ 1494093 h 1516029"/>
                <a:gd name="connsiteX47" fmla="*/ 0 w 1184548"/>
                <a:gd name="connsiteY47" fmla="*/ 1481906 h 1516029"/>
                <a:gd name="connsiteX48" fmla="*/ 0 w 1184548"/>
                <a:gd name="connsiteY48" fmla="*/ 1469720 h 1516029"/>
                <a:gd name="connsiteX49" fmla="*/ 0 w 1184548"/>
                <a:gd name="connsiteY49" fmla="*/ 1459970 h 1516029"/>
                <a:gd name="connsiteX50" fmla="*/ 4874 w 1184548"/>
                <a:gd name="connsiteY50" fmla="*/ 1450221 h 1516029"/>
                <a:gd name="connsiteX51" fmla="*/ 12186 w 1184548"/>
                <a:gd name="connsiteY51" fmla="*/ 1438034 h 1516029"/>
                <a:gd name="connsiteX52" fmla="*/ 19499 w 1184548"/>
                <a:gd name="connsiteY52" fmla="*/ 1433160 h 1516029"/>
                <a:gd name="connsiteX53" fmla="*/ 31685 w 1184548"/>
                <a:gd name="connsiteY53" fmla="*/ 1428285 h 1516029"/>
                <a:gd name="connsiteX54" fmla="*/ 43872 w 1184548"/>
                <a:gd name="connsiteY54" fmla="*/ 1428285 h 1516029"/>
                <a:gd name="connsiteX55" fmla="*/ 131618 w 1184548"/>
                <a:gd name="connsiteY55" fmla="*/ 1428285 h 1516029"/>
                <a:gd name="connsiteX56" fmla="*/ 131618 w 1184548"/>
                <a:gd name="connsiteY56" fmla="*/ 1335666 h 1516029"/>
                <a:gd name="connsiteX57" fmla="*/ 481154 w 1184548"/>
                <a:gd name="connsiteY57" fmla="*/ 1335666 h 1516029"/>
                <a:gd name="connsiteX58" fmla="*/ 501659 w 1184548"/>
                <a:gd name="connsiteY58" fmla="*/ 1305592 h 1516029"/>
                <a:gd name="connsiteX59" fmla="*/ 288194 w 1184548"/>
                <a:gd name="connsiteY59" fmla="*/ 1099243 h 1516029"/>
                <a:gd name="connsiteX60" fmla="*/ 70682 w 1184548"/>
                <a:gd name="connsiteY60" fmla="*/ 1099243 h 1516029"/>
                <a:gd name="connsiteX61" fmla="*/ 60933 w 1184548"/>
                <a:gd name="connsiteY61" fmla="*/ 1096806 h 1516029"/>
                <a:gd name="connsiteX62" fmla="*/ 48746 w 1184548"/>
                <a:gd name="connsiteY62" fmla="*/ 1094368 h 1516029"/>
                <a:gd name="connsiteX63" fmla="*/ 43871 w 1184548"/>
                <a:gd name="connsiteY63" fmla="*/ 1084619 h 1516029"/>
                <a:gd name="connsiteX64" fmla="*/ 36559 w 1184548"/>
                <a:gd name="connsiteY64" fmla="*/ 1077307 h 1516029"/>
                <a:gd name="connsiteX65" fmla="*/ 36559 w 1184548"/>
                <a:gd name="connsiteY65" fmla="*/ 1065120 h 1516029"/>
                <a:gd name="connsiteX66" fmla="*/ 36559 w 1184548"/>
                <a:gd name="connsiteY66" fmla="*/ 1052933 h 1516029"/>
                <a:gd name="connsiteX67" fmla="*/ 43871 w 1184548"/>
                <a:gd name="connsiteY67" fmla="*/ 1045621 h 1516029"/>
                <a:gd name="connsiteX68" fmla="*/ 48746 w 1184548"/>
                <a:gd name="connsiteY68" fmla="*/ 1035872 h 1516029"/>
                <a:gd name="connsiteX69" fmla="*/ 60933 w 1184548"/>
                <a:gd name="connsiteY69" fmla="*/ 1033434 h 1516029"/>
                <a:gd name="connsiteX70" fmla="*/ 70682 w 1184548"/>
                <a:gd name="connsiteY70" fmla="*/ 1030997 h 1516029"/>
                <a:gd name="connsiteX71" fmla="*/ 146242 w 1184548"/>
                <a:gd name="connsiteY71" fmla="*/ 1030997 h 1516029"/>
                <a:gd name="connsiteX72" fmla="*/ 146242 w 1184548"/>
                <a:gd name="connsiteY72" fmla="*/ 994437 h 1516029"/>
                <a:gd name="connsiteX73" fmla="*/ 489908 w 1184548"/>
                <a:gd name="connsiteY73" fmla="*/ 994437 h 1516029"/>
                <a:gd name="connsiteX74" fmla="*/ 489908 w 1184548"/>
                <a:gd name="connsiteY74" fmla="*/ 1030997 h 1516029"/>
                <a:gd name="connsiteX75" fmla="*/ 565463 w 1184548"/>
                <a:gd name="connsiteY75" fmla="*/ 1030997 h 1516029"/>
                <a:gd name="connsiteX76" fmla="*/ 577650 w 1184548"/>
                <a:gd name="connsiteY76" fmla="*/ 1033434 h 1516029"/>
                <a:gd name="connsiteX77" fmla="*/ 584962 w 1184548"/>
                <a:gd name="connsiteY77" fmla="*/ 1035872 h 1516029"/>
                <a:gd name="connsiteX78" fmla="*/ 594712 w 1184548"/>
                <a:gd name="connsiteY78" fmla="*/ 1045621 h 1516029"/>
                <a:gd name="connsiteX79" fmla="*/ 597149 w 1184548"/>
                <a:gd name="connsiteY79" fmla="*/ 1052933 h 1516029"/>
                <a:gd name="connsiteX80" fmla="*/ 599586 w 1184548"/>
                <a:gd name="connsiteY80" fmla="*/ 1065120 h 1516029"/>
                <a:gd name="connsiteX81" fmla="*/ 597149 w 1184548"/>
                <a:gd name="connsiteY81" fmla="*/ 1077307 h 1516029"/>
                <a:gd name="connsiteX82" fmla="*/ 594712 w 1184548"/>
                <a:gd name="connsiteY82" fmla="*/ 1084619 h 1516029"/>
                <a:gd name="connsiteX83" fmla="*/ 584962 w 1184548"/>
                <a:gd name="connsiteY83" fmla="*/ 1094368 h 1516029"/>
                <a:gd name="connsiteX84" fmla="*/ 577650 w 1184548"/>
                <a:gd name="connsiteY84" fmla="*/ 1096806 h 1516029"/>
                <a:gd name="connsiteX85" fmla="*/ 565463 w 1184548"/>
                <a:gd name="connsiteY85" fmla="*/ 1099243 h 1516029"/>
                <a:gd name="connsiteX86" fmla="*/ 414395 w 1184548"/>
                <a:gd name="connsiteY86" fmla="*/ 1099243 h 1516029"/>
                <a:gd name="connsiteX87" fmla="*/ 552529 w 1184548"/>
                <a:gd name="connsiteY87" fmla="*/ 1230982 h 1516029"/>
                <a:gd name="connsiteX88" fmla="*/ 853751 w 1184548"/>
                <a:gd name="connsiteY88" fmla="*/ 789190 h 1516029"/>
                <a:gd name="connsiteX89" fmla="*/ 760909 w 1184548"/>
                <a:gd name="connsiteY89" fmla="*/ 699416 h 1516029"/>
                <a:gd name="connsiteX90" fmla="*/ 553276 w 1184548"/>
                <a:gd name="connsiteY90" fmla="*/ 933504 h 1516029"/>
                <a:gd name="connsiteX91" fmla="*/ 509823 w 1184548"/>
                <a:gd name="connsiteY91" fmla="*/ 895213 h 1516029"/>
                <a:gd name="connsiteX92" fmla="*/ 502092 w 1184548"/>
                <a:gd name="connsiteY92" fmla="*/ 909129 h 1516029"/>
                <a:gd name="connsiteX93" fmla="*/ 485031 w 1184548"/>
                <a:gd name="connsiteY93" fmla="*/ 923753 h 1516029"/>
                <a:gd name="connsiteX94" fmla="*/ 465532 w 1184548"/>
                <a:gd name="connsiteY94" fmla="*/ 926190 h 1516029"/>
                <a:gd name="connsiteX95" fmla="*/ 446033 w 1184548"/>
                <a:gd name="connsiteY95" fmla="*/ 926190 h 1516029"/>
                <a:gd name="connsiteX96" fmla="*/ 424097 w 1184548"/>
                <a:gd name="connsiteY96" fmla="*/ 914003 h 1516029"/>
                <a:gd name="connsiteX97" fmla="*/ 416697 w 1184548"/>
                <a:gd name="connsiteY97" fmla="*/ 907297 h 1516029"/>
                <a:gd name="connsiteX98" fmla="*/ 370476 w 1184548"/>
                <a:gd name="connsiteY98" fmla="*/ 960314 h 1516029"/>
                <a:gd name="connsiteX99" fmla="*/ 304668 w 1184548"/>
                <a:gd name="connsiteY99" fmla="*/ 901818 h 1516029"/>
                <a:gd name="connsiteX100" fmla="*/ 352124 w 1184548"/>
                <a:gd name="connsiteY100" fmla="*/ 848779 h 1516029"/>
                <a:gd name="connsiteX101" fmla="*/ 346101 w 1184548"/>
                <a:gd name="connsiteY101" fmla="*/ 843321 h 1516029"/>
                <a:gd name="connsiteX102" fmla="*/ 331477 w 1184548"/>
                <a:gd name="connsiteY102" fmla="*/ 826259 h 1516029"/>
                <a:gd name="connsiteX103" fmla="*/ 324165 w 1184548"/>
                <a:gd name="connsiteY103" fmla="*/ 806761 h 1516029"/>
                <a:gd name="connsiteX104" fmla="*/ 329040 w 1184548"/>
                <a:gd name="connsiteY104" fmla="*/ 782387 h 1516029"/>
                <a:gd name="connsiteX105" fmla="*/ 338789 w 1184548"/>
                <a:gd name="connsiteY105" fmla="*/ 765326 h 1516029"/>
                <a:gd name="connsiteX106" fmla="*/ 350769 w 1184548"/>
                <a:gd name="connsiteY106" fmla="*/ 755057 h 1516029"/>
                <a:gd name="connsiteX107" fmla="*/ 307104 w 1184548"/>
                <a:gd name="connsiteY107" fmla="*/ 716580 h 151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184548" h="1516029">
                  <a:moveTo>
                    <a:pt x="935939" y="0"/>
                  </a:moveTo>
                  <a:lnTo>
                    <a:pt x="981124" y="40312"/>
                  </a:lnTo>
                  <a:lnTo>
                    <a:pt x="996875" y="26811"/>
                  </a:lnTo>
                  <a:lnTo>
                    <a:pt x="1016374" y="21936"/>
                  </a:lnTo>
                  <a:lnTo>
                    <a:pt x="1035872" y="24373"/>
                  </a:lnTo>
                  <a:lnTo>
                    <a:pt x="1055371" y="34123"/>
                  </a:lnTo>
                  <a:lnTo>
                    <a:pt x="1135803" y="107243"/>
                  </a:lnTo>
                  <a:lnTo>
                    <a:pt x="1150428" y="124305"/>
                  </a:lnTo>
                  <a:lnTo>
                    <a:pt x="1155302" y="143804"/>
                  </a:lnTo>
                  <a:lnTo>
                    <a:pt x="1152865" y="163303"/>
                  </a:lnTo>
                  <a:lnTo>
                    <a:pt x="1140678" y="180364"/>
                  </a:lnTo>
                  <a:lnTo>
                    <a:pt x="1139366" y="181489"/>
                  </a:lnTo>
                  <a:lnTo>
                    <a:pt x="1184548" y="221799"/>
                  </a:lnTo>
                  <a:lnTo>
                    <a:pt x="869202" y="577325"/>
                  </a:lnTo>
                  <a:lnTo>
                    <a:pt x="991113" y="693241"/>
                  </a:lnTo>
                  <a:lnTo>
                    <a:pt x="1006622" y="692207"/>
                  </a:lnTo>
                  <a:lnTo>
                    <a:pt x="1006623" y="692207"/>
                  </a:lnTo>
                  <a:lnTo>
                    <a:pt x="1006623" y="692207"/>
                  </a:lnTo>
                  <a:lnTo>
                    <a:pt x="1048058" y="699519"/>
                  </a:lnTo>
                  <a:lnTo>
                    <a:pt x="1082181" y="716581"/>
                  </a:lnTo>
                  <a:lnTo>
                    <a:pt x="1113866" y="743391"/>
                  </a:lnTo>
                  <a:lnTo>
                    <a:pt x="1133365" y="777514"/>
                  </a:lnTo>
                  <a:lnTo>
                    <a:pt x="1145552" y="811637"/>
                  </a:lnTo>
                  <a:lnTo>
                    <a:pt x="1147989" y="850635"/>
                  </a:lnTo>
                  <a:lnTo>
                    <a:pt x="1138240" y="887195"/>
                  </a:lnTo>
                  <a:lnTo>
                    <a:pt x="1121178" y="923755"/>
                  </a:lnTo>
                  <a:lnTo>
                    <a:pt x="841668" y="1335666"/>
                  </a:lnTo>
                  <a:lnTo>
                    <a:pt x="955440" y="1335666"/>
                  </a:lnTo>
                  <a:lnTo>
                    <a:pt x="955440" y="1428285"/>
                  </a:lnTo>
                  <a:lnTo>
                    <a:pt x="1028560" y="1428285"/>
                  </a:lnTo>
                  <a:lnTo>
                    <a:pt x="1038310" y="1428285"/>
                  </a:lnTo>
                  <a:lnTo>
                    <a:pt x="1048059" y="1433160"/>
                  </a:lnTo>
                  <a:lnTo>
                    <a:pt x="1057808" y="1438034"/>
                  </a:lnTo>
                  <a:lnTo>
                    <a:pt x="1065120" y="1450221"/>
                  </a:lnTo>
                  <a:lnTo>
                    <a:pt x="1069995" y="1459970"/>
                  </a:lnTo>
                  <a:lnTo>
                    <a:pt x="1069995" y="1469720"/>
                  </a:lnTo>
                  <a:lnTo>
                    <a:pt x="1069995" y="1481906"/>
                  </a:lnTo>
                  <a:lnTo>
                    <a:pt x="1065120" y="1494093"/>
                  </a:lnTo>
                  <a:lnTo>
                    <a:pt x="1057808" y="1501405"/>
                  </a:lnTo>
                  <a:lnTo>
                    <a:pt x="1048059" y="1511154"/>
                  </a:lnTo>
                  <a:lnTo>
                    <a:pt x="1038310" y="1513592"/>
                  </a:lnTo>
                  <a:lnTo>
                    <a:pt x="1028560" y="1516029"/>
                  </a:lnTo>
                  <a:lnTo>
                    <a:pt x="43872" y="1516029"/>
                  </a:lnTo>
                  <a:lnTo>
                    <a:pt x="31685" y="1513592"/>
                  </a:lnTo>
                  <a:lnTo>
                    <a:pt x="19499" y="1511154"/>
                  </a:lnTo>
                  <a:lnTo>
                    <a:pt x="12186" y="1501405"/>
                  </a:lnTo>
                  <a:lnTo>
                    <a:pt x="4874" y="1494093"/>
                  </a:lnTo>
                  <a:lnTo>
                    <a:pt x="0" y="1481906"/>
                  </a:lnTo>
                  <a:lnTo>
                    <a:pt x="0" y="1469720"/>
                  </a:lnTo>
                  <a:lnTo>
                    <a:pt x="0" y="1459970"/>
                  </a:lnTo>
                  <a:lnTo>
                    <a:pt x="4874" y="1450221"/>
                  </a:lnTo>
                  <a:lnTo>
                    <a:pt x="12186" y="1438034"/>
                  </a:lnTo>
                  <a:lnTo>
                    <a:pt x="19499" y="1433160"/>
                  </a:lnTo>
                  <a:lnTo>
                    <a:pt x="31685" y="1428285"/>
                  </a:lnTo>
                  <a:lnTo>
                    <a:pt x="43872" y="1428285"/>
                  </a:lnTo>
                  <a:lnTo>
                    <a:pt x="131618" y="1428285"/>
                  </a:lnTo>
                  <a:lnTo>
                    <a:pt x="131618" y="1335666"/>
                  </a:lnTo>
                  <a:lnTo>
                    <a:pt x="481154" y="1335666"/>
                  </a:lnTo>
                  <a:lnTo>
                    <a:pt x="501659" y="1305592"/>
                  </a:lnTo>
                  <a:lnTo>
                    <a:pt x="288194" y="1099243"/>
                  </a:lnTo>
                  <a:lnTo>
                    <a:pt x="70682" y="1099243"/>
                  </a:lnTo>
                  <a:lnTo>
                    <a:pt x="60933" y="1096806"/>
                  </a:lnTo>
                  <a:lnTo>
                    <a:pt x="48746" y="1094368"/>
                  </a:lnTo>
                  <a:lnTo>
                    <a:pt x="43871" y="1084619"/>
                  </a:lnTo>
                  <a:lnTo>
                    <a:pt x="36559" y="1077307"/>
                  </a:lnTo>
                  <a:lnTo>
                    <a:pt x="36559" y="1065120"/>
                  </a:lnTo>
                  <a:lnTo>
                    <a:pt x="36559" y="1052933"/>
                  </a:lnTo>
                  <a:lnTo>
                    <a:pt x="43871" y="1045621"/>
                  </a:lnTo>
                  <a:lnTo>
                    <a:pt x="48746" y="1035872"/>
                  </a:lnTo>
                  <a:lnTo>
                    <a:pt x="60933" y="1033434"/>
                  </a:lnTo>
                  <a:lnTo>
                    <a:pt x="70682" y="1030997"/>
                  </a:lnTo>
                  <a:lnTo>
                    <a:pt x="146242" y="1030997"/>
                  </a:lnTo>
                  <a:lnTo>
                    <a:pt x="146242" y="994437"/>
                  </a:lnTo>
                  <a:lnTo>
                    <a:pt x="489908" y="994437"/>
                  </a:lnTo>
                  <a:lnTo>
                    <a:pt x="489908" y="1030997"/>
                  </a:lnTo>
                  <a:lnTo>
                    <a:pt x="565463" y="1030997"/>
                  </a:lnTo>
                  <a:lnTo>
                    <a:pt x="577650" y="1033434"/>
                  </a:lnTo>
                  <a:lnTo>
                    <a:pt x="584962" y="1035872"/>
                  </a:lnTo>
                  <a:lnTo>
                    <a:pt x="594712" y="1045621"/>
                  </a:lnTo>
                  <a:lnTo>
                    <a:pt x="597149" y="1052933"/>
                  </a:lnTo>
                  <a:lnTo>
                    <a:pt x="599586" y="1065120"/>
                  </a:lnTo>
                  <a:lnTo>
                    <a:pt x="597149" y="1077307"/>
                  </a:lnTo>
                  <a:lnTo>
                    <a:pt x="594712" y="1084619"/>
                  </a:lnTo>
                  <a:lnTo>
                    <a:pt x="584962" y="1094368"/>
                  </a:lnTo>
                  <a:lnTo>
                    <a:pt x="577650" y="1096806"/>
                  </a:lnTo>
                  <a:lnTo>
                    <a:pt x="565463" y="1099243"/>
                  </a:lnTo>
                  <a:lnTo>
                    <a:pt x="414395" y="1099243"/>
                  </a:lnTo>
                  <a:lnTo>
                    <a:pt x="552529" y="1230982"/>
                  </a:lnTo>
                  <a:lnTo>
                    <a:pt x="853751" y="789190"/>
                  </a:lnTo>
                  <a:lnTo>
                    <a:pt x="760909" y="699416"/>
                  </a:lnTo>
                  <a:lnTo>
                    <a:pt x="553276" y="933504"/>
                  </a:lnTo>
                  <a:lnTo>
                    <a:pt x="509823" y="895213"/>
                  </a:lnTo>
                  <a:lnTo>
                    <a:pt x="502092" y="909129"/>
                  </a:lnTo>
                  <a:lnTo>
                    <a:pt x="485031" y="923753"/>
                  </a:lnTo>
                  <a:lnTo>
                    <a:pt x="465532" y="926190"/>
                  </a:lnTo>
                  <a:lnTo>
                    <a:pt x="446033" y="926190"/>
                  </a:lnTo>
                  <a:lnTo>
                    <a:pt x="424097" y="914003"/>
                  </a:lnTo>
                  <a:lnTo>
                    <a:pt x="416697" y="907297"/>
                  </a:lnTo>
                  <a:lnTo>
                    <a:pt x="370476" y="960314"/>
                  </a:lnTo>
                  <a:lnTo>
                    <a:pt x="304668" y="901818"/>
                  </a:lnTo>
                  <a:lnTo>
                    <a:pt x="352124" y="848779"/>
                  </a:lnTo>
                  <a:lnTo>
                    <a:pt x="346101" y="843321"/>
                  </a:lnTo>
                  <a:lnTo>
                    <a:pt x="331477" y="826259"/>
                  </a:lnTo>
                  <a:lnTo>
                    <a:pt x="324165" y="806761"/>
                  </a:lnTo>
                  <a:lnTo>
                    <a:pt x="329040" y="782387"/>
                  </a:lnTo>
                  <a:lnTo>
                    <a:pt x="338789" y="765326"/>
                  </a:lnTo>
                  <a:lnTo>
                    <a:pt x="350769" y="755057"/>
                  </a:lnTo>
                  <a:lnTo>
                    <a:pt x="307104" y="716580"/>
                  </a:ln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201" name="그룹 200"/>
            <p:cNvGrpSpPr/>
            <p:nvPr/>
          </p:nvGrpSpPr>
          <p:grpSpPr>
            <a:xfrm>
              <a:off x="8680365" y="4440024"/>
              <a:ext cx="1184549" cy="1516028"/>
              <a:chOff x="10808353" y="4142179"/>
              <a:chExt cx="1184549" cy="1516028"/>
            </a:xfrm>
          </p:grpSpPr>
          <p:sp>
            <p:nvSpPr>
              <p:cNvPr id="202" name="Freeform 1096"/>
              <p:cNvSpPr>
                <a:spLocks/>
              </p:cNvSpPr>
              <p:nvPr/>
            </p:nvSpPr>
            <p:spPr bwMode="auto">
              <a:xfrm>
                <a:off x="11478622" y="4636959"/>
                <a:ext cx="409474" cy="402163"/>
              </a:xfrm>
              <a:custGeom>
                <a:avLst/>
                <a:gdLst>
                  <a:gd name="T0" fmla="*/ 46 w 168"/>
                  <a:gd name="T1" fmla="*/ 0 h 165"/>
                  <a:gd name="T2" fmla="*/ 168 w 168"/>
                  <a:gd name="T3" fmla="*/ 116 h 165"/>
                  <a:gd name="T4" fmla="*/ 121 w 168"/>
                  <a:gd name="T5" fmla="*/ 165 h 165"/>
                  <a:gd name="T6" fmla="*/ 0 w 168"/>
                  <a:gd name="T7" fmla="*/ 48 h 165"/>
                  <a:gd name="T8" fmla="*/ 46 w 168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65">
                    <a:moveTo>
                      <a:pt x="46" y="0"/>
                    </a:moveTo>
                    <a:lnTo>
                      <a:pt x="168" y="116"/>
                    </a:lnTo>
                    <a:lnTo>
                      <a:pt x="121" y="165"/>
                    </a:lnTo>
                    <a:lnTo>
                      <a:pt x="0" y="4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3" name="Freeform 1097"/>
              <p:cNvSpPr>
                <a:spLocks/>
              </p:cNvSpPr>
              <p:nvPr/>
            </p:nvSpPr>
            <p:spPr bwMode="auto">
              <a:xfrm>
                <a:off x="11078897" y="5190237"/>
                <a:ext cx="353416" cy="316855"/>
              </a:xfrm>
              <a:custGeom>
                <a:avLst/>
                <a:gdLst>
                  <a:gd name="T0" fmla="*/ 37 w 145"/>
                  <a:gd name="T1" fmla="*/ 0 h 130"/>
                  <a:gd name="T2" fmla="*/ 145 w 145"/>
                  <a:gd name="T3" fmla="*/ 103 h 130"/>
                  <a:gd name="T4" fmla="*/ 120 w 145"/>
                  <a:gd name="T5" fmla="*/ 130 h 130"/>
                  <a:gd name="T6" fmla="*/ 0 w 145"/>
                  <a:gd name="T7" fmla="*/ 14 h 130"/>
                  <a:gd name="T8" fmla="*/ 37 w 145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30">
                    <a:moveTo>
                      <a:pt x="37" y="0"/>
                    </a:moveTo>
                    <a:lnTo>
                      <a:pt x="145" y="103"/>
                    </a:lnTo>
                    <a:lnTo>
                      <a:pt x="120" y="130"/>
                    </a:lnTo>
                    <a:lnTo>
                      <a:pt x="0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4" name="Freeform 1098"/>
              <p:cNvSpPr>
                <a:spLocks/>
              </p:cNvSpPr>
              <p:nvPr/>
            </p:nvSpPr>
            <p:spPr bwMode="auto">
              <a:xfrm>
                <a:off x="11244637" y="4834385"/>
                <a:ext cx="711704" cy="709268"/>
              </a:xfrm>
              <a:custGeom>
                <a:avLst/>
                <a:gdLst>
                  <a:gd name="T0" fmla="*/ 234 w 292"/>
                  <a:gd name="T1" fmla="*/ 0 h 291"/>
                  <a:gd name="T2" fmla="*/ 251 w 292"/>
                  <a:gd name="T3" fmla="*/ 3 h 291"/>
                  <a:gd name="T4" fmla="*/ 265 w 292"/>
                  <a:gd name="T5" fmla="*/ 10 h 291"/>
                  <a:gd name="T6" fmla="*/ 278 w 292"/>
                  <a:gd name="T7" fmla="*/ 21 h 291"/>
                  <a:gd name="T8" fmla="*/ 286 w 292"/>
                  <a:gd name="T9" fmla="*/ 35 h 291"/>
                  <a:gd name="T10" fmla="*/ 291 w 292"/>
                  <a:gd name="T11" fmla="*/ 49 h 291"/>
                  <a:gd name="T12" fmla="*/ 292 w 292"/>
                  <a:gd name="T13" fmla="*/ 65 h 291"/>
                  <a:gd name="T14" fmla="*/ 288 w 292"/>
                  <a:gd name="T15" fmla="*/ 80 h 291"/>
                  <a:gd name="T16" fmla="*/ 281 w 292"/>
                  <a:gd name="T17" fmla="*/ 95 h 291"/>
                  <a:gd name="T18" fmla="*/ 148 w 292"/>
                  <a:gd name="T19" fmla="*/ 291 h 291"/>
                  <a:gd name="T20" fmla="*/ 0 w 292"/>
                  <a:gd name="T21" fmla="*/ 291 h 291"/>
                  <a:gd name="T22" fmla="*/ 180 w 292"/>
                  <a:gd name="T23" fmla="*/ 27 h 291"/>
                  <a:gd name="T24" fmla="*/ 191 w 292"/>
                  <a:gd name="T25" fmla="*/ 14 h 291"/>
                  <a:gd name="T26" fmla="*/ 204 w 292"/>
                  <a:gd name="T27" fmla="*/ 6 h 291"/>
                  <a:gd name="T28" fmla="*/ 219 w 292"/>
                  <a:gd name="T29" fmla="*/ 1 h 291"/>
                  <a:gd name="T30" fmla="*/ 234 w 292"/>
                  <a:gd name="T31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2" h="291">
                    <a:moveTo>
                      <a:pt x="234" y="0"/>
                    </a:moveTo>
                    <a:lnTo>
                      <a:pt x="251" y="3"/>
                    </a:lnTo>
                    <a:lnTo>
                      <a:pt x="265" y="10"/>
                    </a:lnTo>
                    <a:lnTo>
                      <a:pt x="278" y="21"/>
                    </a:lnTo>
                    <a:lnTo>
                      <a:pt x="286" y="35"/>
                    </a:lnTo>
                    <a:lnTo>
                      <a:pt x="291" y="49"/>
                    </a:lnTo>
                    <a:lnTo>
                      <a:pt x="292" y="65"/>
                    </a:lnTo>
                    <a:lnTo>
                      <a:pt x="288" y="80"/>
                    </a:lnTo>
                    <a:lnTo>
                      <a:pt x="281" y="95"/>
                    </a:lnTo>
                    <a:lnTo>
                      <a:pt x="148" y="291"/>
                    </a:lnTo>
                    <a:lnTo>
                      <a:pt x="0" y="291"/>
                    </a:lnTo>
                    <a:lnTo>
                      <a:pt x="180" y="27"/>
                    </a:lnTo>
                    <a:lnTo>
                      <a:pt x="191" y="14"/>
                    </a:lnTo>
                    <a:lnTo>
                      <a:pt x="204" y="6"/>
                    </a:lnTo>
                    <a:lnTo>
                      <a:pt x="219" y="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8AC6C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5" name="Freeform 1099"/>
              <p:cNvSpPr>
                <a:spLocks/>
              </p:cNvSpPr>
              <p:nvPr/>
            </p:nvSpPr>
            <p:spPr bwMode="auto">
              <a:xfrm>
                <a:off x="11244637" y="4834385"/>
                <a:ext cx="711704" cy="709268"/>
              </a:xfrm>
              <a:custGeom>
                <a:avLst/>
                <a:gdLst>
                  <a:gd name="T0" fmla="*/ 234 w 292"/>
                  <a:gd name="T1" fmla="*/ 0 h 291"/>
                  <a:gd name="T2" fmla="*/ 251 w 292"/>
                  <a:gd name="T3" fmla="*/ 3 h 291"/>
                  <a:gd name="T4" fmla="*/ 265 w 292"/>
                  <a:gd name="T5" fmla="*/ 10 h 291"/>
                  <a:gd name="T6" fmla="*/ 278 w 292"/>
                  <a:gd name="T7" fmla="*/ 21 h 291"/>
                  <a:gd name="T8" fmla="*/ 286 w 292"/>
                  <a:gd name="T9" fmla="*/ 35 h 291"/>
                  <a:gd name="T10" fmla="*/ 291 w 292"/>
                  <a:gd name="T11" fmla="*/ 49 h 291"/>
                  <a:gd name="T12" fmla="*/ 292 w 292"/>
                  <a:gd name="T13" fmla="*/ 65 h 291"/>
                  <a:gd name="T14" fmla="*/ 288 w 292"/>
                  <a:gd name="T15" fmla="*/ 80 h 291"/>
                  <a:gd name="T16" fmla="*/ 281 w 292"/>
                  <a:gd name="T17" fmla="*/ 95 h 291"/>
                  <a:gd name="T18" fmla="*/ 148 w 292"/>
                  <a:gd name="T19" fmla="*/ 291 h 291"/>
                  <a:gd name="T20" fmla="*/ 0 w 292"/>
                  <a:gd name="T21" fmla="*/ 291 h 291"/>
                  <a:gd name="T22" fmla="*/ 180 w 292"/>
                  <a:gd name="T23" fmla="*/ 27 h 291"/>
                  <a:gd name="T24" fmla="*/ 191 w 292"/>
                  <a:gd name="T25" fmla="*/ 14 h 291"/>
                  <a:gd name="T26" fmla="*/ 204 w 292"/>
                  <a:gd name="T27" fmla="*/ 6 h 291"/>
                  <a:gd name="T28" fmla="*/ 219 w 292"/>
                  <a:gd name="T29" fmla="*/ 1 h 291"/>
                  <a:gd name="T30" fmla="*/ 234 w 292"/>
                  <a:gd name="T31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2" h="291">
                    <a:moveTo>
                      <a:pt x="234" y="0"/>
                    </a:moveTo>
                    <a:lnTo>
                      <a:pt x="251" y="3"/>
                    </a:lnTo>
                    <a:lnTo>
                      <a:pt x="265" y="10"/>
                    </a:lnTo>
                    <a:lnTo>
                      <a:pt x="278" y="21"/>
                    </a:lnTo>
                    <a:lnTo>
                      <a:pt x="286" y="35"/>
                    </a:lnTo>
                    <a:lnTo>
                      <a:pt x="291" y="49"/>
                    </a:lnTo>
                    <a:lnTo>
                      <a:pt x="292" y="65"/>
                    </a:lnTo>
                    <a:lnTo>
                      <a:pt x="288" y="80"/>
                    </a:lnTo>
                    <a:lnTo>
                      <a:pt x="281" y="95"/>
                    </a:lnTo>
                    <a:lnTo>
                      <a:pt x="148" y="291"/>
                    </a:lnTo>
                    <a:lnTo>
                      <a:pt x="0" y="291"/>
                    </a:lnTo>
                    <a:lnTo>
                      <a:pt x="180" y="27"/>
                    </a:lnTo>
                    <a:lnTo>
                      <a:pt x="191" y="14"/>
                    </a:lnTo>
                    <a:lnTo>
                      <a:pt x="204" y="6"/>
                    </a:lnTo>
                    <a:lnTo>
                      <a:pt x="219" y="1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92D9D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6" name="Rectangle 1101"/>
              <p:cNvSpPr>
                <a:spLocks noChangeArrowheads="1"/>
              </p:cNvSpPr>
              <p:nvPr/>
            </p:nvSpPr>
            <p:spPr bwMode="auto">
              <a:xfrm>
                <a:off x="10954594" y="5136615"/>
                <a:ext cx="343666" cy="53622"/>
              </a:xfrm>
              <a:prstGeom prst="rect">
                <a:avLst/>
              </a:prstGeom>
              <a:solidFill>
                <a:srgbClr val="7DD2E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7" name="Freeform 1102"/>
              <p:cNvSpPr>
                <a:spLocks/>
              </p:cNvSpPr>
              <p:nvPr/>
            </p:nvSpPr>
            <p:spPr bwMode="auto">
              <a:xfrm>
                <a:off x="11783290" y="4902630"/>
                <a:ext cx="95057" cy="109681"/>
              </a:xfrm>
              <a:custGeom>
                <a:avLst/>
                <a:gdLst>
                  <a:gd name="T0" fmla="*/ 29 w 39"/>
                  <a:gd name="T1" fmla="*/ 0 h 45"/>
                  <a:gd name="T2" fmla="*/ 37 w 39"/>
                  <a:gd name="T3" fmla="*/ 8 h 45"/>
                  <a:gd name="T4" fmla="*/ 39 w 39"/>
                  <a:gd name="T5" fmla="*/ 21 h 45"/>
                  <a:gd name="T6" fmla="*/ 36 w 39"/>
                  <a:gd name="T7" fmla="*/ 33 h 45"/>
                  <a:gd name="T8" fmla="*/ 27 w 39"/>
                  <a:gd name="T9" fmla="*/ 42 h 45"/>
                  <a:gd name="T10" fmla="*/ 14 w 39"/>
                  <a:gd name="T11" fmla="*/ 45 h 45"/>
                  <a:gd name="T12" fmla="*/ 9 w 39"/>
                  <a:gd name="T13" fmla="*/ 45 h 45"/>
                  <a:gd name="T14" fmla="*/ 4 w 39"/>
                  <a:gd name="T15" fmla="*/ 43 h 45"/>
                  <a:gd name="T16" fmla="*/ 0 w 39"/>
                  <a:gd name="T17" fmla="*/ 41 h 45"/>
                  <a:gd name="T18" fmla="*/ 29 w 39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5">
                    <a:moveTo>
                      <a:pt x="29" y="0"/>
                    </a:moveTo>
                    <a:lnTo>
                      <a:pt x="37" y="8"/>
                    </a:lnTo>
                    <a:lnTo>
                      <a:pt x="39" y="21"/>
                    </a:lnTo>
                    <a:lnTo>
                      <a:pt x="36" y="33"/>
                    </a:lnTo>
                    <a:lnTo>
                      <a:pt x="27" y="42"/>
                    </a:lnTo>
                    <a:lnTo>
                      <a:pt x="14" y="45"/>
                    </a:lnTo>
                    <a:lnTo>
                      <a:pt x="9" y="45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AA2A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8" name="Freeform 1103"/>
              <p:cNvSpPr>
                <a:spLocks/>
              </p:cNvSpPr>
              <p:nvPr/>
            </p:nvSpPr>
            <p:spPr bwMode="auto">
              <a:xfrm>
                <a:off x="11756479" y="4890443"/>
                <a:ext cx="97494" cy="112118"/>
              </a:xfrm>
              <a:custGeom>
                <a:avLst/>
                <a:gdLst>
                  <a:gd name="T0" fmla="*/ 25 w 40"/>
                  <a:gd name="T1" fmla="*/ 0 h 46"/>
                  <a:gd name="T2" fmla="*/ 30 w 40"/>
                  <a:gd name="T3" fmla="*/ 0 h 46"/>
                  <a:gd name="T4" fmla="*/ 35 w 40"/>
                  <a:gd name="T5" fmla="*/ 2 h 46"/>
                  <a:gd name="T6" fmla="*/ 40 w 40"/>
                  <a:gd name="T7" fmla="*/ 5 h 46"/>
                  <a:gd name="T8" fmla="*/ 11 w 40"/>
                  <a:gd name="T9" fmla="*/ 46 h 46"/>
                  <a:gd name="T10" fmla="*/ 3 w 40"/>
                  <a:gd name="T11" fmla="*/ 38 h 46"/>
                  <a:gd name="T12" fmla="*/ 0 w 40"/>
                  <a:gd name="T13" fmla="*/ 26 h 46"/>
                  <a:gd name="T14" fmla="*/ 3 w 40"/>
                  <a:gd name="T15" fmla="*/ 13 h 46"/>
                  <a:gd name="T16" fmla="*/ 13 w 40"/>
                  <a:gd name="T17" fmla="*/ 4 h 46"/>
                  <a:gd name="T18" fmla="*/ 25 w 40"/>
                  <a:gd name="T1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6">
                    <a:moveTo>
                      <a:pt x="25" y="0"/>
                    </a:moveTo>
                    <a:lnTo>
                      <a:pt x="30" y="0"/>
                    </a:lnTo>
                    <a:lnTo>
                      <a:pt x="35" y="2"/>
                    </a:lnTo>
                    <a:lnTo>
                      <a:pt x="40" y="5"/>
                    </a:lnTo>
                    <a:lnTo>
                      <a:pt x="11" y="46"/>
                    </a:lnTo>
                    <a:lnTo>
                      <a:pt x="3" y="38"/>
                    </a:lnTo>
                    <a:lnTo>
                      <a:pt x="0" y="26"/>
                    </a:lnTo>
                    <a:lnTo>
                      <a:pt x="3" y="13"/>
                    </a:lnTo>
                    <a:lnTo>
                      <a:pt x="13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2A6B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9" name="Rectangle 1104"/>
              <p:cNvSpPr>
                <a:spLocks noChangeArrowheads="1"/>
              </p:cNvSpPr>
              <p:nvPr/>
            </p:nvSpPr>
            <p:spPr bwMode="auto">
              <a:xfrm>
                <a:off x="10939970" y="5477844"/>
                <a:ext cx="823822" cy="112118"/>
              </a:xfrm>
              <a:prstGeom prst="rect">
                <a:avLst/>
              </a:prstGeom>
              <a:solidFill>
                <a:srgbClr val="6CA0A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0" name="Freeform 1105"/>
              <p:cNvSpPr>
                <a:spLocks/>
              </p:cNvSpPr>
              <p:nvPr/>
            </p:nvSpPr>
            <p:spPr bwMode="auto">
              <a:xfrm>
                <a:off x="10844912" y="5173175"/>
                <a:ext cx="563027" cy="68246"/>
              </a:xfrm>
              <a:custGeom>
                <a:avLst/>
                <a:gdLst>
                  <a:gd name="T0" fmla="*/ 14 w 231"/>
                  <a:gd name="T1" fmla="*/ 0 h 28"/>
                  <a:gd name="T2" fmla="*/ 217 w 231"/>
                  <a:gd name="T3" fmla="*/ 0 h 28"/>
                  <a:gd name="T4" fmla="*/ 222 w 231"/>
                  <a:gd name="T5" fmla="*/ 1 h 28"/>
                  <a:gd name="T6" fmla="*/ 225 w 231"/>
                  <a:gd name="T7" fmla="*/ 2 h 28"/>
                  <a:gd name="T8" fmla="*/ 229 w 231"/>
                  <a:gd name="T9" fmla="*/ 6 h 28"/>
                  <a:gd name="T10" fmla="*/ 230 w 231"/>
                  <a:gd name="T11" fmla="*/ 9 h 28"/>
                  <a:gd name="T12" fmla="*/ 231 w 231"/>
                  <a:gd name="T13" fmla="*/ 14 h 28"/>
                  <a:gd name="T14" fmla="*/ 230 w 231"/>
                  <a:gd name="T15" fmla="*/ 19 h 28"/>
                  <a:gd name="T16" fmla="*/ 229 w 231"/>
                  <a:gd name="T17" fmla="*/ 22 h 28"/>
                  <a:gd name="T18" fmla="*/ 225 w 231"/>
                  <a:gd name="T19" fmla="*/ 26 h 28"/>
                  <a:gd name="T20" fmla="*/ 222 w 231"/>
                  <a:gd name="T21" fmla="*/ 27 h 28"/>
                  <a:gd name="T22" fmla="*/ 217 w 231"/>
                  <a:gd name="T23" fmla="*/ 28 h 28"/>
                  <a:gd name="T24" fmla="*/ 14 w 231"/>
                  <a:gd name="T25" fmla="*/ 28 h 28"/>
                  <a:gd name="T26" fmla="*/ 10 w 231"/>
                  <a:gd name="T27" fmla="*/ 27 h 28"/>
                  <a:gd name="T28" fmla="*/ 5 w 231"/>
                  <a:gd name="T29" fmla="*/ 26 h 28"/>
                  <a:gd name="T30" fmla="*/ 3 w 231"/>
                  <a:gd name="T31" fmla="*/ 22 h 28"/>
                  <a:gd name="T32" fmla="*/ 0 w 231"/>
                  <a:gd name="T33" fmla="*/ 19 h 28"/>
                  <a:gd name="T34" fmla="*/ 0 w 231"/>
                  <a:gd name="T35" fmla="*/ 14 h 28"/>
                  <a:gd name="T36" fmla="*/ 0 w 231"/>
                  <a:gd name="T37" fmla="*/ 9 h 28"/>
                  <a:gd name="T38" fmla="*/ 3 w 231"/>
                  <a:gd name="T39" fmla="*/ 6 h 28"/>
                  <a:gd name="T40" fmla="*/ 5 w 231"/>
                  <a:gd name="T41" fmla="*/ 2 h 28"/>
                  <a:gd name="T42" fmla="*/ 10 w 231"/>
                  <a:gd name="T43" fmla="*/ 1 h 28"/>
                  <a:gd name="T44" fmla="*/ 14 w 231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1" h="28">
                    <a:moveTo>
                      <a:pt x="14" y="0"/>
                    </a:moveTo>
                    <a:lnTo>
                      <a:pt x="217" y="0"/>
                    </a:lnTo>
                    <a:lnTo>
                      <a:pt x="222" y="1"/>
                    </a:lnTo>
                    <a:lnTo>
                      <a:pt x="225" y="2"/>
                    </a:lnTo>
                    <a:lnTo>
                      <a:pt x="229" y="6"/>
                    </a:lnTo>
                    <a:lnTo>
                      <a:pt x="230" y="9"/>
                    </a:lnTo>
                    <a:lnTo>
                      <a:pt x="231" y="14"/>
                    </a:lnTo>
                    <a:lnTo>
                      <a:pt x="230" y="19"/>
                    </a:lnTo>
                    <a:lnTo>
                      <a:pt x="229" y="22"/>
                    </a:lnTo>
                    <a:lnTo>
                      <a:pt x="225" y="26"/>
                    </a:lnTo>
                    <a:lnTo>
                      <a:pt x="222" y="27"/>
                    </a:lnTo>
                    <a:lnTo>
                      <a:pt x="217" y="28"/>
                    </a:lnTo>
                    <a:lnTo>
                      <a:pt x="14" y="28"/>
                    </a:lnTo>
                    <a:lnTo>
                      <a:pt x="10" y="27"/>
                    </a:lnTo>
                    <a:lnTo>
                      <a:pt x="5" y="26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0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AC6C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1" name="Freeform 1106"/>
              <p:cNvSpPr>
                <a:spLocks/>
              </p:cNvSpPr>
              <p:nvPr/>
            </p:nvSpPr>
            <p:spPr bwMode="auto">
              <a:xfrm>
                <a:off x="11773541" y="4164114"/>
                <a:ext cx="190113" cy="177927"/>
              </a:xfrm>
              <a:custGeom>
                <a:avLst/>
                <a:gdLst>
                  <a:gd name="T0" fmla="*/ 21 w 78"/>
                  <a:gd name="T1" fmla="*/ 0 h 73"/>
                  <a:gd name="T2" fmla="*/ 29 w 78"/>
                  <a:gd name="T3" fmla="*/ 1 h 73"/>
                  <a:gd name="T4" fmla="*/ 37 w 78"/>
                  <a:gd name="T5" fmla="*/ 5 h 73"/>
                  <a:gd name="T6" fmla="*/ 70 w 78"/>
                  <a:gd name="T7" fmla="*/ 35 h 73"/>
                  <a:gd name="T8" fmla="*/ 76 w 78"/>
                  <a:gd name="T9" fmla="*/ 42 h 73"/>
                  <a:gd name="T10" fmla="*/ 78 w 78"/>
                  <a:gd name="T11" fmla="*/ 50 h 73"/>
                  <a:gd name="T12" fmla="*/ 77 w 78"/>
                  <a:gd name="T13" fmla="*/ 58 h 73"/>
                  <a:gd name="T14" fmla="*/ 72 w 78"/>
                  <a:gd name="T15" fmla="*/ 65 h 73"/>
                  <a:gd name="T16" fmla="*/ 65 w 78"/>
                  <a:gd name="T17" fmla="*/ 71 h 73"/>
                  <a:gd name="T18" fmla="*/ 57 w 78"/>
                  <a:gd name="T19" fmla="*/ 73 h 73"/>
                  <a:gd name="T20" fmla="*/ 49 w 78"/>
                  <a:gd name="T21" fmla="*/ 72 h 73"/>
                  <a:gd name="T22" fmla="*/ 41 w 78"/>
                  <a:gd name="T23" fmla="*/ 68 h 73"/>
                  <a:gd name="T24" fmla="*/ 8 w 78"/>
                  <a:gd name="T25" fmla="*/ 38 h 73"/>
                  <a:gd name="T26" fmla="*/ 2 w 78"/>
                  <a:gd name="T27" fmla="*/ 31 h 73"/>
                  <a:gd name="T28" fmla="*/ 0 w 78"/>
                  <a:gd name="T29" fmla="*/ 23 h 73"/>
                  <a:gd name="T30" fmla="*/ 1 w 78"/>
                  <a:gd name="T31" fmla="*/ 15 h 73"/>
                  <a:gd name="T32" fmla="*/ 6 w 78"/>
                  <a:gd name="T33" fmla="*/ 8 h 73"/>
                  <a:gd name="T34" fmla="*/ 13 w 78"/>
                  <a:gd name="T35" fmla="*/ 2 h 73"/>
                  <a:gd name="T36" fmla="*/ 21 w 78"/>
                  <a:gd name="T3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73">
                    <a:moveTo>
                      <a:pt x="21" y="0"/>
                    </a:moveTo>
                    <a:lnTo>
                      <a:pt x="29" y="1"/>
                    </a:lnTo>
                    <a:lnTo>
                      <a:pt x="37" y="5"/>
                    </a:lnTo>
                    <a:lnTo>
                      <a:pt x="70" y="35"/>
                    </a:lnTo>
                    <a:lnTo>
                      <a:pt x="76" y="42"/>
                    </a:lnTo>
                    <a:lnTo>
                      <a:pt x="78" y="50"/>
                    </a:lnTo>
                    <a:lnTo>
                      <a:pt x="77" y="58"/>
                    </a:lnTo>
                    <a:lnTo>
                      <a:pt x="72" y="65"/>
                    </a:lnTo>
                    <a:lnTo>
                      <a:pt x="65" y="71"/>
                    </a:lnTo>
                    <a:lnTo>
                      <a:pt x="57" y="73"/>
                    </a:lnTo>
                    <a:lnTo>
                      <a:pt x="49" y="72"/>
                    </a:lnTo>
                    <a:lnTo>
                      <a:pt x="41" y="68"/>
                    </a:lnTo>
                    <a:lnTo>
                      <a:pt x="8" y="38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6" y="8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2" name="Freeform 1107"/>
              <p:cNvSpPr>
                <a:spLocks/>
              </p:cNvSpPr>
              <p:nvPr/>
            </p:nvSpPr>
            <p:spPr bwMode="auto">
              <a:xfrm>
                <a:off x="11113020" y="4951377"/>
                <a:ext cx="148679" cy="151115"/>
              </a:xfrm>
              <a:custGeom>
                <a:avLst/>
                <a:gdLst>
                  <a:gd name="T0" fmla="*/ 34 w 61"/>
                  <a:gd name="T1" fmla="*/ 0 h 62"/>
                  <a:gd name="T2" fmla="*/ 61 w 61"/>
                  <a:gd name="T3" fmla="*/ 23 h 62"/>
                  <a:gd name="T4" fmla="*/ 27 w 61"/>
                  <a:gd name="T5" fmla="*/ 62 h 62"/>
                  <a:gd name="T6" fmla="*/ 0 w 61"/>
                  <a:gd name="T7" fmla="*/ 38 h 62"/>
                  <a:gd name="T8" fmla="*/ 34 w 6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34" y="0"/>
                    </a:moveTo>
                    <a:lnTo>
                      <a:pt x="61" y="23"/>
                    </a:lnTo>
                    <a:lnTo>
                      <a:pt x="27" y="62"/>
                    </a:lnTo>
                    <a:lnTo>
                      <a:pt x="0" y="3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AC6C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3" name="Freeform 1108"/>
              <p:cNvSpPr>
                <a:spLocks/>
              </p:cNvSpPr>
              <p:nvPr/>
            </p:nvSpPr>
            <p:spPr bwMode="auto">
              <a:xfrm>
                <a:off x="11132519" y="4888006"/>
                <a:ext cx="192551" cy="180363"/>
              </a:xfrm>
              <a:custGeom>
                <a:avLst/>
                <a:gdLst>
                  <a:gd name="T0" fmla="*/ 22 w 79"/>
                  <a:gd name="T1" fmla="*/ 0 h 74"/>
                  <a:gd name="T2" fmla="*/ 30 w 79"/>
                  <a:gd name="T3" fmla="*/ 1 h 74"/>
                  <a:gd name="T4" fmla="*/ 38 w 79"/>
                  <a:gd name="T5" fmla="*/ 6 h 74"/>
                  <a:gd name="T6" fmla="*/ 72 w 79"/>
                  <a:gd name="T7" fmla="*/ 35 h 74"/>
                  <a:gd name="T8" fmla="*/ 77 w 79"/>
                  <a:gd name="T9" fmla="*/ 42 h 74"/>
                  <a:gd name="T10" fmla="*/ 79 w 79"/>
                  <a:gd name="T11" fmla="*/ 50 h 74"/>
                  <a:gd name="T12" fmla="*/ 78 w 79"/>
                  <a:gd name="T13" fmla="*/ 58 h 74"/>
                  <a:gd name="T14" fmla="*/ 73 w 79"/>
                  <a:gd name="T15" fmla="*/ 67 h 74"/>
                  <a:gd name="T16" fmla="*/ 66 w 79"/>
                  <a:gd name="T17" fmla="*/ 73 h 74"/>
                  <a:gd name="T18" fmla="*/ 58 w 79"/>
                  <a:gd name="T19" fmla="*/ 74 h 74"/>
                  <a:gd name="T20" fmla="*/ 50 w 79"/>
                  <a:gd name="T21" fmla="*/ 74 h 74"/>
                  <a:gd name="T22" fmla="*/ 41 w 79"/>
                  <a:gd name="T23" fmla="*/ 69 h 74"/>
                  <a:gd name="T24" fmla="*/ 9 w 79"/>
                  <a:gd name="T25" fmla="*/ 40 h 74"/>
                  <a:gd name="T26" fmla="*/ 3 w 79"/>
                  <a:gd name="T27" fmla="*/ 33 h 74"/>
                  <a:gd name="T28" fmla="*/ 0 w 79"/>
                  <a:gd name="T29" fmla="*/ 25 h 74"/>
                  <a:gd name="T30" fmla="*/ 2 w 79"/>
                  <a:gd name="T31" fmla="*/ 15 h 74"/>
                  <a:gd name="T32" fmla="*/ 6 w 79"/>
                  <a:gd name="T33" fmla="*/ 8 h 74"/>
                  <a:gd name="T34" fmla="*/ 13 w 79"/>
                  <a:gd name="T35" fmla="*/ 2 h 74"/>
                  <a:gd name="T36" fmla="*/ 22 w 79"/>
                  <a:gd name="T3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74">
                    <a:moveTo>
                      <a:pt x="22" y="0"/>
                    </a:moveTo>
                    <a:lnTo>
                      <a:pt x="30" y="1"/>
                    </a:lnTo>
                    <a:lnTo>
                      <a:pt x="38" y="6"/>
                    </a:lnTo>
                    <a:lnTo>
                      <a:pt x="72" y="35"/>
                    </a:lnTo>
                    <a:lnTo>
                      <a:pt x="77" y="42"/>
                    </a:lnTo>
                    <a:lnTo>
                      <a:pt x="79" y="50"/>
                    </a:lnTo>
                    <a:lnTo>
                      <a:pt x="78" y="58"/>
                    </a:lnTo>
                    <a:lnTo>
                      <a:pt x="73" y="67"/>
                    </a:lnTo>
                    <a:lnTo>
                      <a:pt x="66" y="73"/>
                    </a:lnTo>
                    <a:lnTo>
                      <a:pt x="58" y="74"/>
                    </a:lnTo>
                    <a:lnTo>
                      <a:pt x="50" y="74"/>
                    </a:lnTo>
                    <a:lnTo>
                      <a:pt x="41" y="69"/>
                    </a:lnTo>
                    <a:lnTo>
                      <a:pt x="9" y="40"/>
                    </a:lnTo>
                    <a:lnTo>
                      <a:pt x="3" y="33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6" y="8"/>
                    </a:lnTo>
                    <a:lnTo>
                      <a:pt x="13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4" name="Freeform 1109"/>
              <p:cNvSpPr>
                <a:spLocks/>
              </p:cNvSpPr>
              <p:nvPr/>
            </p:nvSpPr>
            <p:spPr bwMode="auto">
              <a:xfrm>
                <a:off x="11115458" y="4142179"/>
                <a:ext cx="877444" cy="933504"/>
              </a:xfrm>
              <a:custGeom>
                <a:avLst/>
                <a:gdLst>
                  <a:gd name="T0" fmla="*/ 258 w 360"/>
                  <a:gd name="T1" fmla="*/ 0 h 383"/>
                  <a:gd name="T2" fmla="*/ 360 w 360"/>
                  <a:gd name="T3" fmla="*/ 91 h 383"/>
                  <a:gd name="T4" fmla="*/ 101 w 360"/>
                  <a:gd name="T5" fmla="*/ 383 h 383"/>
                  <a:gd name="T6" fmla="*/ 0 w 360"/>
                  <a:gd name="T7" fmla="*/ 294 h 383"/>
                  <a:gd name="T8" fmla="*/ 258 w 360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383">
                    <a:moveTo>
                      <a:pt x="258" y="0"/>
                    </a:moveTo>
                    <a:lnTo>
                      <a:pt x="360" y="91"/>
                    </a:lnTo>
                    <a:lnTo>
                      <a:pt x="101" y="383"/>
                    </a:lnTo>
                    <a:lnTo>
                      <a:pt x="0" y="294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2D9D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5" name="Freeform 1110"/>
              <p:cNvSpPr>
                <a:spLocks/>
              </p:cNvSpPr>
              <p:nvPr/>
            </p:nvSpPr>
            <p:spPr bwMode="auto">
              <a:xfrm>
                <a:off x="11561491" y="4251859"/>
                <a:ext cx="87744" cy="99932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41 h 41"/>
                  <a:gd name="T4" fmla="*/ 0 w 36"/>
                  <a:gd name="T5" fmla="*/ 41 h 41"/>
                  <a:gd name="T6" fmla="*/ 36 w 36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7BFC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6" name="자유형 215"/>
              <p:cNvSpPr>
                <a:spLocks/>
              </p:cNvSpPr>
              <p:nvPr/>
            </p:nvSpPr>
            <p:spPr bwMode="auto">
              <a:xfrm>
                <a:off x="11561491" y="4251859"/>
                <a:ext cx="336354" cy="316855"/>
              </a:xfrm>
              <a:custGeom>
                <a:avLst/>
                <a:gdLst>
                  <a:gd name="connsiteX0" fmla="*/ 214487 w 336354"/>
                  <a:gd name="connsiteY0" fmla="*/ 107243 h 316855"/>
                  <a:gd name="connsiteX1" fmla="*/ 336354 w 336354"/>
                  <a:gd name="connsiteY1" fmla="*/ 216924 h 316855"/>
                  <a:gd name="connsiteX2" fmla="*/ 248610 w 336354"/>
                  <a:gd name="connsiteY2" fmla="*/ 316855 h 316855"/>
                  <a:gd name="connsiteX3" fmla="*/ 121868 w 336354"/>
                  <a:gd name="connsiteY3" fmla="*/ 207175 h 316855"/>
                  <a:gd name="connsiteX4" fmla="*/ 87744 w 336354"/>
                  <a:gd name="connsiteY4" fmla="*/ 0 h 316855"/>
                  <a:gd name="connsiteX5" fmla="*/ 214486 w 336354"/>
                  <a:gd name="connsiteY5" fmla="*/ 107244 h 316855"/>
                  <a:gd name="connsiteX6" fmla="*/ 121867 w 336354"/>
                  <a:gd name="connsiteY6" fmla="*/ 207175 h 316855"/>
                  <a:gd name="connsiteX7" fmla="*/ 0 w 336354"/>
                  <a:gd name="connsiteY7" fmla="*/ 99932 h 31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354" h="316855">
                    <a:moveTo>
                      <a:pt x="214487" y="107243"/>
                    </a:moveTo>
                    <a:lnTo>
                      <a:pt x="336354" y="216924"/>
                    </a:lnTo>
                    <a:lnTo>
                      <a:pt x="248610" y="316855"/>
                    </a:lnTo>
                    <a:lnTo>
                      <a:pt x="121868" y="207175"/>
                    </a:lnTo>
                    <a:close/>
                    <a:moveTo>
                      <a:pt x="87744" y="0"/>
                    </a:moveTo>
                    <a:lnTo>
                      <a:pt x="214486" y="107244"/>
                    </a:lnTo>
                    <a:lnTo>
                      <a:pt x="121867" y="207175"/>
                    </a:lnTo>
                    <a:lnTo>
                      <a:pt x="0" y="99932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17" name="Freeform 1114"/>
              <p:cNvSpPr>
                <a:spLocks/>
              </p:cNvSpPr>
              <p:nvPr/>
            </p:nvSpPr>
            <p:spPr bwMode="auto">
              <a:xfrm>
                <a:off x="10808353" y="5570463"/>
                <a:ext cx="1069995" cy="87744"/>
              </a:xfrm>
              <a:custGeom>
                <a:avLst/>
                <a:gdLst>
                  <a:gd name="T0" fmla="*/ 18 w 439"/>
                  <a:gd name="T1" fmla="*/ 0 h 36"/>
                  <a:gd name="T2" fmla="*/ 422 w 439"/>
                  <a:gd name="T3" fmla="*/ 0 h 36"/>
                  <a:gd name="T4" fmla="*/ 426 w 439"/>
                  <a:gd name="T5" fmla="*/ 0 h 36"/>
                  <a:gd name="T6" fmla="*/ 430 w 439"/>
                  <a:gd name="T7" fmla="*/ 2 h 36"/>
                  <a:gd name="T8" fmla="*/ 434 w 439"/>
                  <a:gd name="T9" fmla="*/ 4 h 36"/>
                  <a:gd name="T10" fmla="*/ 437 w 439"/>
                  <a:gd name="T11" fmla="*/ 9 h 36"/>
                  <a:gd name="T12" fmla="*/ 439 w 439"/>
                  <a:gd name="T13" fmla="*/ 13 h 36"/>
                  <a:gd name="T14" fmla="*/ 439 w 439"/>
                  <a:gd name="T15" fmla="*/ 17 h 36"/>
                  <a:gd name="T16" fmla="*/ 439 w 439"/>
                  <a:gd name="T17" fmla="*/ 22 h 36"/>
                  <a:gd name="T18" fmla="*/ 437 w 439"/>
                  <a:gd name="T19" fmla="*/ 27 h 36"/>
                  <a:gd name="T20" fmla="*/ 434 w 439"/>
                  <a:gd name="T21" fmla="*/ 30 h 36"/>
                  <a:gd name="T22" fmla="*/ 430 w 439"/>
                  <a:gd name="T23" fmla="*/ 34 h 36"/>
                  <a:gd name="T24" fmla="*/ 426 w 439"/>
                  <a:gd name="T25" fmla="*/ 35 h 36"/>
                  <a:gd name="T26" fmla="*/ 422 w 439"/>
                  <a:gd name="T27" fmla="*/ 36 h 36"/>
                  <a:gd name="T28" fmla="*/ 18 w 439"/>
                  <a:gd name="T29" fmla="*/ 36 h 36"/>
                  <a:gd name="T30" fmla="*/ 13 w 439"/>
                  <a:gd name="T31" fmla="*/ 35 h 36"/>
                  <a:gd name="T32" fmla="*/ 8 w 439"/>
                  <a:gd name="T33" fmla="*/ 34 h 36"/>
                  <a:gd name="T34" fmla="*/ 5 w 439"/>
                  <a:gd name="T35" fmla="*/ 30 h 36"/>
                  <a:gd name="T36" fmla="*/ 2 w 439"/>
                  <a:gd name="T37" fmla="*/ 27 h 36"/>
                  <a:gd name="T38" fmla="*/ 0 w 439"/>
                  <a:gd name="T39" fmla="*/ 22 h 36"/>
                  <a:gd name="T40" fmla="*/ 0 w 439"/>
                  <a:gd name="T41" fmla="*/ 17 h 36"/>
                  <a:gd name="T42" fmla="*/ 0 w 439"/>
                  <a:gd name="T43" fmla="*/ 13 h 36"/>
                  <a:gd name="T44" fmla="*/ 2 w 439"/>
                  <a:gd name="T45" fmla="*/ 9 h 36"/>
                  <a:gd name="T46" fmla="*/ 5 w 439"/>
                  <a:gd name="T47" fmla="*/ 4 h 36"/>
                  <a:gd name="T48" fmla="*/ 8 w 439"/>
                  <a:gd name="T49" fmla="*/ 2 h 36"/>
                  <a:gd name="T50" fmla="*/ 13 w 439"/>
                  <a:gd name="T51" fmla="*/ 0 h 36"/>
                  <a:gd name="T52" fmla="*/ 18 w 439"/>
                  <a:gd name="T5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9" h="36">
                    <a:moveTo>
                      <a:pt x="18" y="0"/>
                    </a:moveTo>
                    <a:lnTo>
                      <a:pt x="422" y="0"/>
                    </a:lnTo>
                    <a:lnTo>
                      <a:pt x="426" y="0"/>
                    </a:lnTo>
                    <a:lnTo>
                      <a:pt x="430" y="2"/>
                    </a:lnTo>
                    <a:lnTo>
                      <a:pt x="434" y="4"/>
                    </a:lnTo>
                    <a:lnTo>
                      <a:pt x="437" y="9"/>
                    </a:lnTo>
                    <a:lnTo>
                      <a:pt x="439" y="13"/>
                    </a:lnTo>
                    <a:lnTo>
                      <a:pt x="439" y="17"/>
                    </a:lnTo>
                    <a:lnTo>
                      <a:pt x="439" y="22"/>
                    </a:lnTo>
                    <a:lnTo>
                      <a:pt x="437" y="27"/>
                    </a:lnTo>
                    <a:lnTo>
                      <a:pt x="434" y="30"/>
                    </a:lnTo>
                    <a:lnTo>
                      <a:pt x="430" y="34"/>
                    </a:lnTo>
                    <a:lnTo>
                      <a:pt x="426" y="35"/>
                    </a:lnTo>
                    <a:lnTo>
                      <a:pt x="422" y="36"/>
                    </a:lnTo>
                    <a:lnTo>
                      <a:pt x="18" y="36"/>
                    </a:lnTo>
                    <a:lnTo>
                      <a:pt x="13" y="35"/>
                    </a:lnTo>
                    <a:lnTo>
                      <a:pt x="8" y="34"/>
                    </a:lnTo>
                    <a:lnTo>
                      <a:pt x="5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18" name="그룹 217"/>
          <p:cNvGrpSpPr/>
          <p:nvPr/>
        </p:nvGrpSpPr>
        <p:grpSpPr>
          <a:xfrm>
            <a:off x="728809" y="2819187"/>
            <a:ext cx="2579340" cy="1997608"/>
            <a:chOff x="3990180" y="1889126"/>
            <a:chExt cx="4152901" cy="32162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9" name="자유형 218"/>
            <p:cNvSpPr>
              <a:spLocks/>
            </p:cNvSpPr>
            <p:nvPr/>
          </p:nvSpPr>
          <p:spPr bwMode="auto">
            <a:xfrm>
              <a:off x="3990180" y="2095501"/>
              <a:ext cx="803276" cy="523875"/>
            </a:xfrm>
            <a:custGeom>
              <a:avLst/>
              <a:gdLst>
                <a:gd name="connsiteX0" fmla="*/ 304800 w 803276"/>
                <a:gd name="connsiteY0" fmla="*/ 0 h 523875"/>
                <a:gd name="connsiteX1" fmla="*/ 354013 w 803276"/>
                <a:gd name="connsiteY1" fmla="*/ 7938 h 523875"/>
                <a:gd name="connsiteX2" fmla="*/ 398463 w 803276"/>
                <a:gd name="connsiteY2" fmla="*/ 22225 h 523875"/>
                <a:gd name="connsiteX3" fmla="*/ 439738 w 803276"/>
                <a:gd name="connsiteY3" fmla="*/ 49213 h 523875"/>
                <a:gd name="connsiteX4" fmla="*/ 473076 w 803276"/>
                <a:gd name="connsiteY4" fmla="*/ 82550 h 523875"/>
                <a:gd name="connsiteX5" fmla="*/ 491813 w 803276"/>
                <a:gd name="connsiteY5" fmla="*/ 110105 h 523875"/>
                <a:gd name="connsiteX6" fmla="*/ 506413 w 803276"/>
                <a:gd name="connsiteY6" fmla="*/ 98425 h 523875"/>
                <a:gd name="connsiteX7" fmla="*/ 534988 w 803276"/>
                <a:gd name="connsiteY7" fmla="*/ 85725 h 523875"/>
                <a:gd name="connsiteX8" fmla="*/ 566738 w 803276"/>
                <a:gd name="connsiteY8" fmla="*/ 82550 h 523875"/>
                <a:gd name="connsiteX9" fmla="*/ 598488 w 803276"/>
                <a:gd name="connsiteY9" fmla="*/ 85725 h 523875"/>
                <a:gd name="connsiteX10" fmla="*/ 628650 w 803276"/>
                <a:gd name="connsiteY10" fmla="*/ 98425 h 523875"/>
                <a:gd name="connsiteX11" fmla="*/ 652463 w 803276"/>
                <a:gd name="connsiteY11" fmla="*/ 117475 h 523875"/>
                <a:gd name="connsiteX12" fmla="*/ 669925 w 803276"/>
                <a:gd name="connsiteY12" fmla="*/ 141288 h 523875"/>
                <a:gd name="connsiteX13" fmla="*/ 681038 w 803276"/>
                <a:gd name="connsiteY13" fmla="*/ 169863 h 523875"/>
                <a:gd name="connsiteX14" fmla="*/ 685800 w 803276"/>
                <a:gd name="connsiteY14" fmla="*/ 201613 h 523875"/>
                <a:gd name="connsiteX15" fmla="*/ 683877 w 803276"/>
                <a:gd name="connsiteY15" fmla="*/ 213792 h 523875"/>
                <a:gd name="connsiteX16" fmla="*/ 687389 w 803276"/>
                <a:gd name="connsiteY16" fmla="*/ 214312 h 523875"/>
                <a:gd name="connsiteX17" fmla="*/ 723901 w 803276"/>
                <a:gd name="connsiteY17" fmla="*/ 228600 h 523875"/>
                <a:gd name="connsiteX18" fmla="*/ 755651 w 803276"/>
                <a:gd name="connsiteY18" fmla="*/ 254000 h 523875"/>
                <a:gd name="connsiteX19" fmla="*/ 782639 w 803276"/>
                <a:gd name="connsiteY19" fmla="*/ 285750 h 523875"/>
                <a:gd name="connsiteX20" fmla="*/ 796926 w 803276"/>
                <a:gd name="connsiteY20" fmla="*/ 323850 h 523875"/>
                <a:gd name="connsiteX21" fmla="*/ 803276 w 803276"/>
                <a:gd name="connsiteY21" fmla="*/ 366712 h 523875"/>
                <a:gd name="connsiteX22" fmla="*/ 796926 w 803276"/>
                <a:gd name="connsiteY22" fmla="*/ 409575 h 523875"/>
                <a:gd name="connsiteX23" fmla="*/ 782639 w 803276"/>
                <a:gd name="connsiteY23" fmla="*/ 446088 h 523875"/>
                <a:gd name="connsiteX24" fmla="*/ 755651 w 803276"/>
                <a:gd name="connsiteY24" fmla="*/ 477838 h 523875"/>
                <a:gd name="connsiteX25" fmla="*/ 723901 w 803276"/>
                <a:gd name="connsiteY25" fmla="*/ 503238 h 523875"/>
                <a:gd name="connsiteX26" fmla="*/ 687389 w 803276"/>
                <a:gd name="connsiteY26" fmla="*/ 519113 h 523875"/>
                <a:gd name="connsiteX27" fmla="*/ 644526 w 803276"/>
                <a:gd name="connsiteY27" fmla="*/ 523875 h 523875"/>
                <a:gd name="connsiteX28" fmla="*/ 157163 w 803276"/>
                <a:gd name="connsiteY28" fmla="*/ 523875 h 523875"/>
                <a:gd name="connsiteX29" fmla="*/ 157163 w 803276"/>
                <a:gd name="connsiteY29" fmla="*/ 523875 h 523875"/>
                <a:gd name="connsiteX30" fmla="*/ 117475 w 803276"/>
                <a:gd name="connsiteY30" fmla="*/ 519113 h 523875"/>
                <a:gd name="connsiteX31" fmla="*/ 77787 w 803276"/>
                <a:gd name="connsiteY31" fmla="*/ 503238 h 523875"/>
                <a:gd name="connsiteX32" fmla="*/ 46037 w 803276"/>
                <a:gd name="connsiteY32" fmla="*/ 477838 h 523875"/>
                <a:gd name="connsiteX33" fmla="*/ 22225 w 803276"/>
                <a:gd name="connsiteY33" fmla="*/ 446088 h 523875"/>
                <a:gd name="connsiteX34" fmla="*/ 4762 w 803276"/>
                <a:gd name="connsiteY34" fmla="*/ 409575 h 523875"/>
                <a:gd name="connsiteX35" fmla="*/ 0 w 803276"/>
                <a:gd name="connsiteY35" fmla="*/ 366712 h 523875"/>
                <a:gd name="connsiteX36" fmla="*/ 4762 w 803276"/>
                <a:gd name="connsiteY36" fmla="*/ 323850 h 523875"/>
                <a:gd name="connsiteX37" fmla="*/ 22225 w 803276"/>
                <a:gd name="connsiteY37" fmla="*/ 285750 h 523875"/>
                <a:gd name="connsiteX38" fmla="*/ 46037 w 803276"/>
                <a:gd name="connsiteY38" fmla="*/ 254000 h 523875"/>
                <a:gd name="connsiteX39" fmla="*/ 77787 w 803276"/>
                <a:gd name="connsiteY39" fmla="*/ 228600 h 523875"/>
                <a:gd name="connsiteX40" fmla="*/ 86330 w 803276"/>
                <a:gd name="connsiteY40" fmla="*/ 225524 h 523875"/>
                <a:gd name="connsiteX41" fmla="*/ 85725 w 803276"/>
                <a:gd name="connsiteY41" fmla="*/ 219075 h 523875"/>
                <a:gd name="connsiteX42" fmla="*/ 90488 w 803276"/>
                <a:gd name="connsiteY42" fmla="*/ 169863 h 523875"/>
                <a:gd name="connsiteX43" fmla="*/ 107950 w 803276"/>
                <a:gd name="connsiteY43" fmla="*/ 122238 h 523875"/>
                <a:gd name="connsiteX44" fmla="*/ 133350 w 803276"/>
                <a:gd name="connsiteY44" fmla="*/ 82550 h 523875"/>
                <a:gd name="connsiteX45" fmla="*/ 166688 w 803276"/>
                <a:gd name="connsiteY45" fmla="*/ 49213 h 523875"/>
                <a:gd name="connsiteX46" fmla="*/ 207963 w 803276"/>
                <a:gd name="connsiteY46" fmla="*/ 22225 h 523875"/>
                <a:gd name="connsiteX47" fmla="*/ 254000 w 803276"/>
                <a:gd name="connsiteY47" fmla="*/ 7938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03276" h="523875">
                  <a:moveTo>
                    <a:pt x="304800" y="0"/>
                  </a:moveTo>
                  <a:lnTo>
                    <a:pt x="354013" y="7938"/>
                  </a:lnTo>
                  <a:lnTo>
                    <a:pt x="398463" y="22225"/>
                  </a:lnTo>
                  <a:lnTo>
                    <a:pt x="439738" y="49213"/>
                  </a:lnTo>
                  <a:lnTo>
                    <a:pt x="473076" y="82550"/>
                  </a:lnTo>
                  <a:lnTo>
                    <a:pt x="491813" y="110105"/>
                  </a:lnTo>
                  <a:lnTo>
                    <a:pt x="506413" y="98425"/>
                  </a:lnTo>
                  <a:lnTo>
                    <a:pt x="534988" y="85725"/>
                  </a:lnTo>
                  <a:lnTo>
                    <a:pt x="566738" y="82550"/>
                  </a:lnTo>
                  <a:lnTo>
                    <a:pt x="598488" y="85725"/>
                  </a:lnTo>
                  <a:lnTo>
                    <a:pt x="628650" y="98425"/>
                  </a:lnTo>
                  <a:lnTo>
                    <a:pt x="652463" y="117475"/>
                  </a:lnTo>
                  <a:lnTo>
                    <a:pt x="669925" y="141288"/>
                  </a:lnTo>
                  <a:lnTo>
                    <a:pt x="681038" y="169863"/>
                  </a:lnTo>
                  <a:lnTo>
                    <a:pt x="685800" y="201613"/>
                  </a:lnTo>
                  <a:lnTo>
                    <a:pt x="683877" y="213792"/>
                  </a:lnTo>
                  <a:lnTo>
                    <a:pt x="687389" y="214312"/>
                  </a:lnTo>
                  <a:lnTo>
                    <a:pt x="723901" y="228600"/>
                  </a:lnTo>
                  <a:lnTo>
                    <a:pt x="755651" y="254000"/>
                  </a:lnTo>
                  <a:lnTo>
                    <a:pt x="782639" y="285750"/>
                  </a:lnTo>
                  <a:lnTo>
                    <a:pt x="796926" y="323850"/>
                  </a:lnTo>
                  <a:lnTo>
                    <a:pt x="803276" y="366712"/>
                  </a:lnTo>
                  <a:lnTo>
                    <a:pt x="796926" y="409575"/>
                  </a:lnTo>
                  <a:lnTo>
                    <a:pt x="782639" y="446088"/>
                  </a:lnTo>
                  <a:lnTo>
                    <a:pt x="755651" y="477838"/>
                  </a:lnTo>
                  <a:lnTo>
                    <a:pt x="723901" y="503238"/>
                  </a:lnTo>
                  <a:lnTo>
                    <a:pt x="687389" y="519113"/>
                  </a:lnTo>
                  <a:lnTo>
                    <a:pt x="644526" y="523875"/>
                  </a:lnTo>
                  <a:lnTo>
                    <a:pt x="157163" y="523875"/>
                  </a:lnTo>
                  <a:lnTo>
                    <a:pt x="157163" y="523875"/>
                  </a:lnTo>
                  <a:lnTo>
                    <a:pt x="117475" y="519113"/>
                  </a:lnTo>
                  <a:lnTo>
                    <a:pt x="77787" y="503238"/>
                  </a:lnTo>
                  <a:lnTo>
                    <a:pt x="46037" y="477838"/>
                  </a:lnTo>
                  <a:lnTo>
                    <a:pt x="22225" y="446088"/>
                  </a:lnTo>
                  <a:lnTo>
                    <a:pt x="4762" y="409575"/>
                  </a:lnTo>
                  <a:lnTo>
                    <a:pt x="0" y="366712"/>
                  </a:lnTo>
                  <a:lnTo>
                    <a:pt x="4762" y="323850"/>
                  </a:lnTo>
                  <a:lnTo>
                    <a:pt x="22225" y="285750"/>
                  </a:lnTo>
                  <a:lnTo>
                    <a:pt x="46037" y="254000"/>
                  </a:lnTo>
                  <a:lnTo>
                    <a:pt x="77787" y="228600"/>
                  </a:lnTo>
                  <a:lnTo>
                    <a:pt x="86330" y="225524"/>
                  </a:lnTo>
                  <a:lnTo>
                    <a:pt x="85725" y="219075"/>
                  </a:lnTo>
                  <a:lnTo>
                    <a:pt x="90488" y="169863"/>
                  </a:lnTo>
                  <a:lnTo>
                    <a:pt x="107950" y="122238"/>
                  </a:lnTo>
                  <a:lnTo>
                    <a:pt x="133350" y="82550"/>
                  </a:lnTo>
                  <a:lnTo>
                    <a:pt x="166688" y="49213"/>
                  </a:lnTo>
                  <a:lnTo>
                    <a:pt x="207963" y="22225"/>
                  </a:lnTo>
                  <a:lnTo>
                    <a:pt x="254000" y="793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20" name="자유형 219"/>
            <p:cNvSpPr>
              <a:spLocks/>
            </p:cNvSpPr>
            <p:nvPr/>
          </p:nvSpPr>
          <p:spPr bwMode="auto">
            <a:xfrm>
              <a:off x="7090568" y="2417762"/>
              <a:ext cx="406400" cy="263526"/>
            </a:xfrm>
            <a:custGeom>
              <a:avLst/>
              <a:gdLst>
                <a:gd name="connsiteX0" fmla="*/ 153988 w 406400"/>
                <a:gd name="connsiteY0" fmla="*/ 0 h 263526"/>
                <a:gd name="connsiteX1" fmla="*/ 188913 w 406400"/>
                <a:gd name="connsiteY1" fmla="*/ 4763 h 263526"/>
                <a:gd name="connsiteX2" fmla="*/ 219075 w 406400"/>
                <a:gd name="connsiteY2" fmla="*/ 19050 h 263526"/>
                <a:gd name="connsiteX3" fmla="*/ 242888 w 406400"/>
                <a:gd name="connsiteY3" fmla="*/ 44450 h 263526"/>
                <a:gd name="connsiteX4" fmla="*/ 248465 w 406400"/>
                <a:gd name="connsiteY4" fmla="*/ 54490 h 263526"/>
                <a:gd name="connsiteX5" fmla="*/ 263525 w 406400"/>
                <a:gd name="connsiteY5" fmla="*/ 44451 h 263526"/>
                <a:gd name="connsiteX6" fmla="*/ 287337 w 406400"/>
                <a:gd name="connsiteY6" fmla="*/ 39688 h 263526"/>
                <a:gd name="connsiteX7" fmla="*/ 309562 w 406400"/>
                <a:gd name="connsiteY7" fmla="*/ 44451 h 263526"/>
                <a:gd name="connsiteX8" fmla="*/ 330200 w 406400"/>
                <a:gd name="connsiteY8" fmla="*/ 57151 h 263526"/>
                <a:gd name="connsiteX9" fmla="*/ 341312 w 406400"/>
                <a:gd name="connsiteY9" fmla="*/ 76201 h 263526"/>
                <a:gd name="connsiteX10" fmla="*/ 347662 w 406400"/>
                <a:gd name="connsiteY10" fmla="*/ 100013 h 263526"/>
                <a:gd name="connsiteX11" fmla="*/ 345814 w 406400"/>
                <a:gd name="connsiteY11" fmla="*/ 106946 h 263526"/>
                <a:gd name="connsiteX12" fmla="*/ 350838 w 406400"/>
                <a:gd name="connsiteY12" fmla="*/ 107951 h 263526"/>
                <a:gd name="connsiteX13" fmla="*/ 373063 w 406400"/>
                <a:gd name="connsiteY13" fmla="*/ 119063 h 263526"/>
                <a:gd name="connsiteX14" fmla="*/ 392113 w 406400"/>
                <a:gd name="connsiteY14" fmla="*/ 136526 h 263526"/>
                <a:gd name="connsiteX15" fmla="*/ 403225 w 406400"/>
                <a:gd name="connsiteY15" fmla="*/ 158751 h 263526"/>
                <a:gd name="connsiteX16" fmla="*/ 406400 w 406400"/>
                <a:gd name="connsiteY16" fmla="*/ 184151 h 263526"/>
                <a:gd name="connsiteX17" fmla="*/ 403225 w 406400"/>
                <a:gd name="connsiteY17" fmla="*/ 209551 h 263526"/>
                <a:gd name="connsiteX18" fmla="*/ 392113 w 406400"/>
                <a:gd name="connsiteY18" fmla="*/ 231776 h 263526"/>
                <a:gd name="connsiteX19" fmla="*/ 373063 w 406400"/>
                <a:gd name="connsiteY19" fmla="*/ 247651 h 263526"/>
                <a:gd name="connsiteX20" fmla="*/ 350838 w 406400"/>
                <a:gd name="connsiteY20" fmla="*/ 260351 h 263526"/>
                <a:gd name="connsiteX21" fmla="*/ 327025 w 406400"/>
                <a:gd name="connsiteY21" fmla="*/ 263526 h 263526"/>
                <a:gd name="connsiteX22" fmla="*/ 79375 w 406400"/>
                <a:gd name="connsiteY22" fmla="*/ 263526 h 263526"/>
                <a:gd name="connsiteX23" fmla="*/ 55563 w 406400"/>
                <a:gd name="connsiteY23" fmla="*/ 260351 h 263526"/>
                <a:gd name="connsiteX24" fmla="*/ 33337 w 406400"/>
                <a:gd name="connsiteY24" fmla="*/ 247651 h 263526"/>
                <a:gd name="connsiteX25" fmla="*/ 15875 w 406400"/>
                <a:gd name="connsiteY25" fmla="*/ 231776 h 263526"/>
                <a:gd name="connsiteX26" fmla="*/ 3175 w 406400"/>
                <a:gd name="connsiteY26" fmla="*/ 209551 h 263526"/>
                <a:gd name="connsiteX27" fmla="*/ 0 w 406400"/>
                <a:gd name="connsiteY27" fmla="*/ 184151 h 263526"/>
                <a:gd name="connsiteX28" fmla="*/ 3175 w 406400"/>
                <a:gd name="connsiteY28" fmla="*/ 158751 h 263526"/>
                <a:gd name="connsiteX29" fmla="*/ 15875 w 406400"/>
                <a:gd name="connsiteY29" fmla="*/ 136526 h 263526"/>
                <a:gd name="connsiteX30" fmla="*/ 33337 w 406400"/>
                <a:gd name="connsiteY30" fmla="*/ 119063 h 263526"/>
                <a:gd name="connsiteX31" fmla="*/ 44957 w 406400"/>
                <a:gd name="connsiteY31" fmla="*/ 113254 h 263526"/>
                <a:gd name="connsiteX32" fmla="*/ 44450 w 406400"/>
                <a:gd name="connsiteY32" fmla="*/ 109538 h 263526"/>
                <a:gd name="connsiteX33" fmla="*/ 49213 w 406400"/>
                <a:gd name="connsiteY33" fmla="*/ 73025 h 263526"/>
                <a:gd name="connsiteX34" fmla="*/ 65088 w 406400"/>
                <a:gd name="connsiteY34" fmla="*/ 44450 h 263526"/>
                <a:gd name="connsiteX35" fmla="*/ 88900 w 406400"/>
                <a:gd name="connsiteY35" fmla="*/ 19050 h 263526"/>
                <a:gd name="connsiteX36" fmla="*/ 119063 w 406400"/>
                <a:gd name="connsiteY36" fmla="*/ 4763 h 26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06400" h="263526">
                  <a:moveTo>
                    <a:pt x="153988" y="0"/>
                  </a:moveTo>
                  <a:lnTo>
                    <a:pt x="188913" y="4763"/>
                  </a:lnTo>
                  <a:lnTo>
                    <a:pt x="219075" y="19050"/>
                  </a:lnTo>
                  <a:lnTo>
                    <a:pt x="242888" y="44450"/>
                  </a:lnTo>
                  <a:lnTo>
                    <a:pt x="248465" y="54490"/>
                  </a:lnTo>
                  <a:lnTo>
                    <a:pt x="263525" y="44451"/>
                  </a:lnTo>
                  <a:lnTo>
                    <a:pt x="287337" y="39688"/>
                  </a:lnTo>
                  <a:lnTo>
                    <a:pt x="309562" y="44451"/>
                  </a:lnTo>
                  <a:lnTo>
                    <a:pt x="330200" y="57151"/>
                  </a:lnTo>
                  <a:lnTo>
                    <a:pt x="341312" y="76201"/>
                  </a:lnTo>
                  <a:lnTo>
                    <a:pt x="347662" y="100013"/>
                  </a:lnTo>
                  <a:lnTo>
                    <a:pt x="345814" y="106946"/>
                  </a:lnTo>
                  <a:lnTo>
                    <a:pt x="350838" y="107951"/>
                  </a:lnTo>
                  <a:lnTo>
                    <a:pt x="373063" y="119063"/>
                  </a:lnTo>
                  <a:lnTo>
                    <a:pt x="392113" y="136526"/>
                  </a:lnTo>
                  <a:lnTo>
                    <a:pt x="403225" y="158751"/>
                  </a:lnTo>
                  <a:lnTo>
                    <a:pt x="406400" y="184151"/>
                  </a:lnTo>
                  <a:lnTo>
                    <a:pt x="403225" y="209551"/>
                  </a:lnTo>
                  <a:lnTo>
                    <a:pt x="392113" y="231776"/>
                  </a:lnTo>
                  <a:lnTo>
                    <a:pt x="373063" y="247651"/>
                  </a:lnTo>
                  <a:lnTo>
                    <a:pt x="350838" y="260351"/>
                  </a:lnTo>
                  <a:lnTo>
                    <a:pt x="327025" y="263526"/>
                  </a:lnTo>
                  <a:lnTo>
                    <a:pt x="79375" y="263526"/>
                  </a:lnTo>
                  <a:lnTo>
                    <a:pt x="55563" y="260351"/>
                  </a:lnTo>
                  <a:lnTo>
                    <a:pt x="33337" y="247651"/>
                  </a:lnTo>
                  <a:lnTo>
                    <a:pt x="15875" y="231776"/>
                  </a:lnTo>
                  <a:lnTo>
                    <a:pt x="3175" y="209551"/>
                  </a:lnTo>
                  <a:lnTo>
                    <a:pt x="0" y="184151"/>
                  </a:lnTo>
                  <a:lnTo>
                    <a:pt x="3175" y="158751"/>
                  </a:lnTo>
                  <a:lnTo>
                    <a:pt x="15875" y="136526"/>
                  </a:lnTo>
                  <a:lnTo>
                    <a:pt x="33337" y="119063"/>
                  </a:lnTo>
                  <a:lnTo>
                    <a:pt x="44957" y="113254"/>
                  </a:lnTo>
                  <a:lnTo>
                    <a:pt x="44450" y="109538"/>
                  </a:lnTo>
                  <a:lnTo>
                    <a:pt x="49213" y="73025"/>
                  </a:lnTo>
                  <a:lnTo>
                    <a:pt x="65088" y="44450"/>
                  </a:lnTo>
                  <a:lnTo>
                    <a:pt x="88900" y="19050"/>
                  </a:lnTo>
                  <a:lnTo>
                    <a:pt x="119063" y="476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221" name="Freeform 779"/>
            <p:cNvSpPr>
              <a:spLocks/>
            </p:cNvSpPr>
            <p:nvPr/>
          </p:nvSpPr>
          <p:spPr bwMode="auto">
            <a:xfrm>
              <a:off x="5657056" y="2090738"/>
              <a:ext cx="242888" cy="176213"/>
            </a:xfrm>
            <a:custGeom>
              <a:avLst/>
              <a:gdLst>
                <a:gd name="T0" fmla="*/ 0 w 153"/>
                <a:gd name="T1" fmla="*/ 0 h 111"/>
                <a:gd name="T2" fmla="*/ 153 w 153"/>
                <a:gd name="T3" fmla="*/ 0 h 111"/>
                <a:gd name="T4" fmla="*/ 153 w 153"/>
                <a:gd name="T5" fmla="*/ 111 h 111"/>
                <a:gd name="T6" fmla="*/ 60 w 153"/>
                <a:gd name="T7" fmla="*/ 111 h 111"/>
                <a:gd name="T8" fmla="*/ 0 w 15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11">
                  <a:moveTo>
                    <a:pt x="0" y="0"/>
                  </a:moveTo>
                  <a:lnTo>
                    <a:pt x="153" y="0"/>
                  </a:lnTo>
                  <a:lnTo>
                    <a:pt x="153" y="111"/>
                  </a:lnTo>
                  <a:lnTo>
                    <a:pt x="6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780"/>
            <p:cNvSpPr>
              <a:spLocks/>
            </p:cNvSpPr>
            <p:nvPr/>
          </p:nvSpPr>
          <p:spPr bwMode="auto">
            <a:xfrm>
              <a:off x="5839619" y="2220913"/>
              <a:ext cx="60325" cy="46038"/>
            </a:xfrm>
            <a:custGeom>
              <a:avLst/>
              <a:gdLst>
                <a:gd name="T0" fmla="*/ 0 w 38"/>
                <a:gd name="T1" fmla="*/ 0 h 29"/>
                <a:gd name="T2" fmla="*/ 38 w 38"/>
                <a:gd name="T3" fmla="*/ 0 h 29"/>
                <a:gd name="T4" fmla="*/ 38 w 38"/>
                <a:gd name="T5" fmla="*/ 29 h 29"/>
                <a:gd name="T6" fmla="*/ 0 w 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lnTo>
                    <a:pt x="38" y="0"/>
                  </a:lnTo>
                  <a:lnTo>
                    <a:pt x="38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Rectangle 781"/>
            <p:cNvSpPr>
              <a:spLocks noChangeArrowheads="1"/>
            </p:cNvSpPr>
            <p:nvPr/>
          </p:nvSpPr>
          <p:spPr bwMode="auto">
            <a:xfrm>
              <a:off x="5839619" y="2043113"/>
              <a:ext cx="320675" cy="177800"/>
            </a:xfrm>
            <a:prstGeom prst="rect">
              <a:avLst/>
            </a:prstGeom>
            <a:solidFill>
              <a:srgbClr val="00B0F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Freeform 782"/>
            <p:cNvSpPr>
              <a:spLocks/>
            </p:cNvSpPr>
            <p:nvPr/>
          </p:nvSpPr>
          <p:spPr bwMode="auto">
            <a:xfrm>
              <a:off x="6144419" y="1954213"/>
              <a:ext cx="34925" cy="533400"/>
            </a:xfrm>
            <a:custGeom>
              <a:avLst/>
              <a:gdLst>
                <a:gd name="T0" fmla="*/ 10 w 22"/>
                <a:gd name="T1" fmla="*/ 0 h 336"/>
                <a:gd name="T2" fmla="*/ 15 w 22"/>
                <a:gd name="T3" fmla="*/ 1 h 336"/>
                <a:gd name="T4" fmla="*/ 19 w 22"/>
                <a:gd name="T5" fmla="*/ 4 h 336"/>
                <a:gd name="T6" fmla="*/ 21 w 22"/>
                <a:gd name="T7" fmla="*/ 7 h 336"/>
                <a:gd name="T8" fmla="*/ 22 w 22"/>
                <a:gd name="T9" fmla="*/ 12 h 336"/>
                <a:gd name="T10" fmla="*/ 22 w 22"/>
                <a:gd name="T11" fmla="*/ 326 h 336"/>
                <a:gd name="T12" fmla="*/ 21 w 22"/>
                <a:gd name="T13" fmla="*/ 329 h 336"/>
                <a:gd name="T14" fmla="*/ 19 w 22"/>
                <a:gd name="T15" fmla="*/ 333 h 336"/>
                <a:gd name="T16" fmla="*/ 15 w 22"/>
                <a:gd name="T17" fmla="*/ 335 h 336"/>
                <a:gd name="T18" fmla="*/ 10 w 22"/>
                <a:gd name="T19" fmla="*/ 336 h 336"/>
                <a:gd name="T20" fmla="*/ 7 w 22"/>
                <a:gd name="T21" fmla="*/ 335 h 336"/>
                <a:gd name="T22" fmla="*/ 3 w 22"/>
                <a:gd name="T23" fmla="*/ 333 h 336"/>
                <a:gd name="T24" fmla="*/ 0 w 22"/>
                <a:gd name="T25" fmla="*/ 329 h 336"/>
                <a:gd name="T26" fmla="*/ 0 w 22"/>
                <a:gd name="T27" fmla="*/ 326 h 336"/>
                <a:gd name="T28" fmla="*/ 0 w 22"/>
                <a:gd name="T29" fmla="*/ 12 h 336"/>
                <a:gd name="T30" fmla="*/ 0 w 22"/>
                <a:gd name="T31" fmla="*/ 7 h 336"/>
                <a:gd name="T32" fmla="*/ 3 w 22"/>
                <a:gd name="T33" fmla="*/ 4 h 336"/>
                <a:gd name="T34" fmla="*/ 7 w 22"/>
                <a:gd name="T35" fmla="*/ 1 h 336"/>
                <a:gd name="T36" fmla="*/ 10 w 22"/>
                <a:gd name="T3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36">
                  <a:moveTo>
                    <a:pt x="10" y="0"/>
                  </a:moveTo>
                  <a:lnTo>
                    <a:pt x="15" y="1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2" y="12"/>
                  </a:lnTo>
                  <a:lnTo>
                    <a:pt x="22" y="326"/>
                  </a:lnTo>
                  <a:lnTo>
                    <a:pt x="21" y="329"/>
                  </a:lnTo>
                  <a:lnTo>
                    <a:pt x="19" y="333"/>
                  </a:lnTo>
                  <a:lnTo>
                    <a:pt x="15" y="335"/>
                  </a:lnTo>
                  <a:lnTo>
                    <a:pt x="10" y="336"/>
                  </a:lnTo>
                  <a:lnTo>
                    <a:pt x="7" y="335"/>
                  </a:lnTo>
                  <a:lnTo>
                    <a:pt x="3" y="333"/>
                  </a:lnTo>
                  <a:lnTo>
                    <a:pt x="0" y="329"/>
                  </a:lnTo>
                  <a:lnTo>
                    <a:pt x="0" y="32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747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Freeform 783"/>
            <p:cNvSpPr>
              <a:spLocks/>
            </p:cNvSpPr>
            <p:nvPr/>
          </p:nvSpPr>
          <p:spPr bwMode="auto">
            <a:xfrm>
              <a:off x="6160294" y="2017713"/>
              <a:ext cx="19050" cy="296863"/>
            </a:xfrm>
            <a:custGeom>
              <a:avLst/>
              <a:gdLst>
                <a:gd name="T0" fmla="*/ 12 w 12"/>
                <a:gd name="T1" fmla="*/ 0 h 187"/>
                <a:gd name="T2" fmla="*/ 12 w 12"/>
                <a:gd name="T3" fmla="*/ 187 h 187"/>
                <a:gd name="T4" fmla="*/ 0 w 12"/>
                <a:gd name="T5" fmla="*/ 181 h 187"/>
                <a:gd name="T6" fmla="*/ 0 w 12"/>
                <a:gd name="T7" fmla="*/ 181 h 187"/>
                <a:gd name="T8" fmla="*/ 0 w 12"/>
                <a:gd name="T9" fmla="*/ 1 h 187"/>
                <a:gd name="T10" fmla="*/ 0 w 12"/>
                <a:gd name="T11" fmla="*/ 1 h 187"/>
                <a:gd name="T12" fmla="*/ 6 w 12"/>
                <a:gd name="T13" fmla="*/ 1 h 187"/>
                <a:gd name="T14" fmla="*/ 12 w 12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7">
                  <a:moveTo>
                    <a:pt x="12" y="0"/>
                  </a:moveTo>
                  <a:lnTo>
                    <a:pt x="12" y="187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0" y="1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Rectangle 813"/>
            <p:cNvSpPr>
              <a:spLocks noChangeArrowheads="1"/>
            </p:cNvSpPr>
            <p:nvPr/>
          </p:nvSpPr>
          <p:spPr bwMode="auto">
            <a:xfrm>
              <a:off x="4364831" y="3878263"/>
              <a:ext cx="3590925" cy="963613"/>
            </a:xfrm>
            <a:prstGeom prst="rect">
              <a:avLst/>
            </a:prstGeom>
            <a:solidFill>
              <a:srgbClr val="335D7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Freeform 814"/>
            <p:cNvSpPr>
              <a:spLocks noEditPoints="1"/>
            </p:cNvSpPr>
            <p:nvPr/>
          </p:nvSpPr>
          <p:spPr bwMode="auto">
            <a:xfrm>
              <a:off x="4364831" y="4024313"/>
              <a:ext cx="3590925" cy="23813"/>
            </a:xfrm>
            <a:custGeom>
              <a:avLst/>
              <a:gdLst>
                <a:gd name="T0" fmla="*/ 1510 w 2262"/>
                <a:gd name="T1" fmla="*/ 0 h 15"/>
                <a:gd name="T2" fmla="*/ 2262 w 2262"/>
                <a:gd name="T3" fmla="*/ 0 h 15"/>
                <a:gd name="T4" fmla="*/ 2262 w 2262"/>
                <a:gd name="T5" fmla="*/ 15 h 15"/>
                <a:gd name="T6" fmla="*/ 1510 w 2262"/>
                <a:gd name="T7" fmla="*/ 15 h 15"/>
                <a:gd name="T8" fmla="*/ 1510 w 2262"/>
                <a:gd name="T9" fmla="*/ 0 h 15"/>
                <a:gd name="T10" fmla="*/ 0 w 2262"/>
                <a:gd name="T11" fmla="*/ 0 h 15"/>
                <a:gd name="T12" fmla="*/ 754 w 2262"/>
                <a:gd name="T13" fmla="*/ 0 h 15"/>
                <a:gd name="T14" fmla="*/ 754 w 2262"/>
                <a:gd name="T15" fmla="*/ 15 h 15"/>
                <a:gd name="T16" fmla="*/ 0 w 2262"/>
                <a:gd name="T17" fmla="*/ 15 h 15"/>
                <a:gd name="T18" fmla="*/ 0 w 2262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2" h="15">
                  <a:moveTo>
                    <a:pt x="1510" y="0"/>
                  </a:moveTo>
                  <a:lnTo>
                    <a:pt x="2262" y="0"/>
                  </a:lnTo>
                  <a:lnTo>
                    <a:pt x="2262" y="15"/>
                  </a:lnTo>
                  <a:lnTo>
                    <a:pt x="1510" y="15"/>
                  </a:lnTo>
                  <a:lnTo>
                    <a:pt x="1510" y="0"/>
                  </a:lnTo>
                  <a:close/>
                  <a:moveTo>
                    <a:pt x="0" y="0"/>
                  </a:moveTo>
                  <a:lnTo>
                    <a:pt x="754" y="0"/>
                  </a:lnTo>
                  <a:lnTo>
                    <a:pt x="754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47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Rectangle 815"/>
            <p:cNvSpPr>
              <a:spLocks noChangeArrowheads="1"/>
            </p:cNvSpPr>
            <p:nvPr/>
          </p:nvSpPr>
          <p:spPr bwMode="auto">
            <a:xfrm>
              <a:off x="4210844" y="3924301"/>
              <a:ext cx="3900488" cy="100013"/>
            </a:xfrm>
            <a:prstGeom prst="rect">
              <a:avLst/>
            </a:prstGeom>
            <a:solidFill>
              <a:srgbClr val="27475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816"/>
            <p:cNvSpPr>
              <a:spLocks/>
            </p:cNvSpPr>
            <p:nvPr/>
          </p:nvSpPr>
          <p:spPr bwMode="auto">
            <a:xfrm>
              <a:off x="4210844" y="3271838"/>
              <a:ext cx="3900488" cy="652463"/>
            </a:xfrm>
            <a:custGeom>
              <a:avLst/>
              <a:gdLst>
                <a:gd name="T0" fmla="*/ 172 w 2457"/>
                <a:gd name="T1" fmla="*/ 0 h 411"/>
                <a:gd name="T2" fmla="*/ 2285 w 2457"/>
                <a:gd name="T3" fmla="*/ 0 h 411"/>
                <a:gd name="T4" fmla="*/ 2457 w 2457"/>
                <a:gd name="T5" fmla="*/ 411 h 411"/>
                <a:gd name="T6" fmla="*/ 0 w 2457"/>
                <a:gd name="T7" fmla="*/ 411 h 411"/>
                <a:gd name="T8" fmla="*/ 172 w 2457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7" h="411">
                  <a:moveTo>
                    <a:pt x="172" y="0"/>
                  </a:moveTo>
                  <a:lnTo>
                    <a:pt x="2285" y="0"/>
                  </a:lnTo>
                  <a:lnTo>
                    <a:pt x="2457" y="411"/>
                  </a:lnTo>
                  <a:lnTo>
                    <a:pt x="0" y="41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Rectangle 817"/>
            <p:cNvSpPr>
              <a:spLocks noChangeArrowheads="1"/>
            </p:cNvSpPr>
            <p:nvPr/>
          </p:nvSpPr>
          <p:spPr bwMode="auto">
            <a:xfrm>
              <a:off x="4483894" y="3271838"/>
              <a:ext cx="1588" cy="1588"/>
            </a:xfrm>
            <a:prstGeom prst="rect">
              <a:avLst/>
            </a:prstGeom>
            <a:solidFill>
              <a:srgbClr val="40749B">
                <a:alpha val="30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818"/>
            <p:cNvSpPr>
              <a:spLocks/>
            </p:cNvSpPr>
            <p:nvPr/>
          </p:nvSpPr>
          <p:spPr bwMode="auto">
            <a:xfrm>
              <a:off x="4483894" y="3271838"/>
              <a:ext cx="193675" cy="112713"/>
            </a:xfrm>
            <a:custGeom>
              <a:avLst/>
              <a:gdLst>
                <a:gd name="T0" fmla="*/ 0 w 122"/>
                <a:gd name="T1" fmla="*/ 0 h 71"/>
                <a:gd name="T2" fmla="*/ 122 w 122"/>
                <a:gd name="T3" fmla="*/ 0 h 71"/>
                <a:gd name="T4" fmla="*/ 118 w 122"/>
                <a:gd name="T5" fmla="*/ 22 h 71"/>
                <a:gd name="T6" fmla="*/ 110 w 122"/>
                <a:gd name="T7" fmla="*/ 42 h 71"/>
                <a:gd name="T8" fmla="*/ 97 w 122"/>
                <a:gd name="T9" fmla="*/ 57 h 71"/>
                <a:gd name="T10" fmla="*/ 80 w 122"/>
                <a:gd name="T11" fmla="*/ 67 h 71"/>
                <a:gd name="T12" fmla="*/ 61 w 122"/>
                <a:gd name="T13" fmla="*/ 71 h 71"/>
                <a:gd name="T14" fmla="*/ 42 w 122"/>
                <a:gd name="T15" fmla="*/ 67 h 71"/>
                <a:gd name="T16" fmla="*/ 25 w 122"/>
                <a:gd name="T17" fmla="*/ 57 h 71"/>
                <a:gd name="T18" fmla="*/ 12 w 122"/>
                <a:gd name="T19" fmla="*/ 42 h 71"/>
                <a:gd name="T20" fmla="*/ 4 w 122"/>
                <a:gd name="T21" fmla="*/ 22 h 71"/>
                <a:gd name="T22" fmla="*/ 0 w 122"/>
                <a:gd name="T23" fmla="*/ 0 h 71"/>
                <a:gd name="T24" fmla="*/ 0 w 122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1">
                  <a:moveTo>
                    <a:pt x="0" y="0"/>
                  </a:moveTo>
                  <a:lnTo>
                    <a:pt x="122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80" y="67"/>
                  </a:lnTo>
                  <a:lnTo>
                    <a:pt x="61" y="71"/>
                  </a:lnTo>
                  <a:lnTo>
                    <a:pt x="42" y="67"/>
                  </a:lnTo>
                  <a:lnTo>
                    <a:pt x="25" y="57"/>
                  </a:lnTo>
                  <a:lnTo>
                    <a:pt x="12" y="42"/>
                  </a:lnTo>
                  <a:lnTo>
                    <a:pt x="4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819"/>
            <p:cNvSpPr>
              <a:spLocks/>
            </p:cNvSpPr>
            <p:nvPr/>
          </p:nvSpPr>
          <p:spPr bwMode="auto">
            <a:xfrm>
              <a:off x="4698206" y="3271838"/>
              <a:ext cx="193675" cy="112713"/>
            </a:xfrm>
            <a:custGeom>
              <a:avLst/>
              <a:gdLst>
                <a:gd name="T0" fmla="*/ 0 w 122"/>
                <a:gd name="T1" fmla="*/ 0 h 71"/>
                <a:gd name="T2" fmla="*/ 122 w 122"/>
                <a:gd name="T3" fmla="*/ 0 h 71"/>
                <a:gd name="T4" fmla="*/ 118 w 122"/>
                <a:gd name="T5" fmla="*/ 22 h 71"/>
                <a:gd name="T6" fmla="*/ 110 w 122"/>
                <a:gd name="T7" fmla="*/ 42 h 71"/>
                <a:gd name="T8" fmla="*/ 97 w 122"/>
                <a:gd name="T9" fmla="*/ 57 h 71"/>
                <a:gd name="T10" fmla="*/ 79 w 122"/>
                <a:gd name="T11" fmla="*/ 67 h 71"/>
                <a:gd name="T12" fmla="*/ 61 w 122"/>
                <a:gd name="T13" fmla="*/ 71 h 71"/>
                <a:gd name="T14" fmla="*/ 41 w 122"/>
                <a:gd name="T15" fmla="*/ 67 h 71"/>
                <a:gd name="T16" fmla="*/ 24 w 122"/>
                <a:gd name="T17" fmla="*/ 57 h 71"/>
                <a:gd name="T18" fmla="*/ 12 w 122"/>
                <a:gd name="T19" fmla="*/ 42 h 71"/>
                <a:gd name="T20" fmla="*/ 2 w 122"/>
                <a:gd name="T21" fmla="*/ 22 h 71"/>
                <a:gd name="T22" fmla="*/ 0 w 122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71">
                  <a:moveTo>
                    <a:pt x="0" y="0"/>
                  </a:moveTo>
                  <a:lnTo>
                    <a:pt x="122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79" y="67"/>
                  </a:lnTo>
                  <a:lnTo>
                    <a:pt x="61" y="71"/>
                  </a:lnTo>
                  <a:lnTo>
                    <a:pt x="41" y="67"/>
                  </a:lnTo>
                  <a:lnTo>
                    <a:pt x="24" y="57"/>
                  </a:lnTo>
                  <a:lnTo>
                    <a:pt x="12" y="42"/>
                  </a:lnTo>
                  <a:lnTo>
                    <a:pt x="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820"/>
            <p:cNvSpPr>
              <a:spLocks/>
            </p:cNvSpPr>
            <p:nvPr/>
          </p:nvSpPr>
          <p:spPr bwMode="auto">
            <a:xfrm>
              <a:off x="4912519" y="3271838"/>
              <a:ext cx="192088" cy="112713"/>
            </a:xfrm>
            <a:custGeom>
              <a:avLst/>
              <a:gdLst>
                <a:gd name="T0" fmla="*/ 0 w 121"/>
                <a:gd name="T1" fmla="*/ 0 h 71"/>
                <a:gd name="T2" fmla="*/ 121 w 121"/>
                <a:gd name="T3" fmla="*/ 0 h 71"/>
                <a:gd name="T4" fmla="*/ 118 w 121"/>
                <a:gd name="T5" fmla="*/ 22 h 71"/>
                <a:gd name="T6" fmla="*/ 110 w 121"/>
                <a:gd name="T7" fmla="*/ 42 h 71"/>
                <a:gd name="T8" fmla="*/ 97 w 121"/>
                <a:gd name="T9" fmla="*/ 57 h 71"/>
                <a:gd name="T10" fmla="*/ 79 w 121"/>
                <a:gd name="T11" fmla="*/ 67 h 71"/>
                <a:gd name="T12" fmla="*/ 60 w 121"/>
                <a:gd name="T13" fmla="*/ 71 h 71"/>
                <a:gd name="T14" fmla="*/ 40 w 121"/>
                <a:gd name="T15" fmla="*/ 67 h 71"/>
                <a:gd name="T16" fmla="*/ 24 w 121"/>
                <a:gd name="T17" fmla="*/ 57 h 71"/>
                <a:gd name="T18" fmla="*/ 11 w 121"/>
                <a:gd name="T19" fmla="*/ 42 h 71"/>
                <a:gd name="T20" fmla="*/ 2 w 121"/>
                <a:gd name="T21" fmla="*/ 22 h 71"/>
                <a:gd name="T22" fmla="*/ 0 w 121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71">
                  <a:moveTo>
                    <a:pt x="0" y="0"/>
                  </a:moveTo>
                  <a:lnTo>
                    <a:pt x="121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79" y="67"/>
                  </a:lnTo>
                  <a:lnTo>
                    <a:pt x="60" y="71"/>
                  </a:lnTo>
                  <a:lnTo>
                    <a:pt x="40" y="67"/>
                  </a:lnTo>
                  <a:lnTo>
                    <a:pt x="24" y="57"/>
                  </a:lnTo>
                  <a:lnTo>
                    <a:pt x="11" y="42"/>
                  </a:lnTo>
                  <a:lnTo>
                    <a:pt x="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Freeform 821"/>
            <p:cNvSpPr>
              <a:spLocks/>
            </p:cNvSpPr>
            <p:nvPr/>
          </p:nvSpPr>
          <p:spPr bwMode="auto">
            <a:xfrm>
              <a:off x="5125244" y="3271838"/>
              <a:ext cx="193675" cy="112713"/>
            </a:xfrm>
            <a:custGeom>
              <a:avLst/>
              <a:gdLst>
                <a:gd name="T0" fmla="*/ 0 w 122"/>
                <a:gd name="T1" fmla="*/ 0 h 71"/>
                <a:gd name="T2" fmla="*/ 122 w 122"/>
                <a:gd name="T3" fmla="*/ 0 h 71"/>
                <a:gd name="T4" fmla="*/ 118 w 122"/>
                <a:gd name="T5" fmla="*/ 22 h 71"/>
                <a:gd name="T6" fmla="*/ 110 w 122"/>
                <a:gd name="T7" fmla="*/ 42 h 71"/>
                <a:gd name="T8" fmla="*/ 97 w 122"/>
                <a:gd name="T9" fmla="*/ 57 h 71"/>
                <a:gd name="T10" fmla="*/ 80 w 122"/>
                <a:gd name="T11" fmla="*/ 67 h 71"/>
                <a:gd name="T12" fmla="*/ 61 w 122"/>
                <a:gd name="T13" fmla="*/ 71 h 71"/>
                <a:gd name="T14" fmla="*/ 41 w 122"/>
                <a:gd name="T15" fmla="*/ 67 h 71"/>
                <a:gd name="T16" fmla="*/ 25 w 122"/>
                <a:gd name="T17" fmla="*/ 57 h 71"/>
                <a:gd name="T18" fmla="*/ 12 w 122"/>
                <a:gd name="T19" fmla="*/ 42 h 71"/>
                <a:gd name="T20" fmla="*/ 3 w 122"/>
                <a:gd name="T21" fmla="*/ 22 h 71"/>
                <a:gd name="T22" fmla="*/ 0 w 122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71">
                  <a:moveTo>
                    <a:pt x="0" y="0"/>
                  </a:moveTo>
                  <a:lnTo>
                    <a:pt x="122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80" y="67"/>
                  </a:lnTo>
                  <a:lnTo>
                    <a:pt x="61" y="71"/>
                  </a:lnTo>
                  <a:lnTo>
                    <a:pt x="41" y="67"/>
                  </a:lnTo>
                  <a:lnTo>
                    <a:pt x="25" y="57"/>
                  </a:lnTo>
                  <a:lnTo>
                    <a:pt x="12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822"/>
            <p:cNvSpPr>
              <a:spLocks/>
            </p:cNvSpPr>
            <p:nvPr/>
          </p:nvSpPr>
          <p:spPr bwMode="auto">
            <a:xfrm>
              <a:off x="5339556" y="3271838"/>
              <a:ext cx="193675" cy="112713"/>
            </a:xfrm>
            <a:custGeom>
              <a:avLst/>
              <a:gdLst>
                <a:gd name="T0" fmla="*/ 0 w 122"/>
                <a:gd name="T1" fmla="*/ 0 h 71"/>
                <a:gd name="T2" fmla="*/ 122 w 122"/>
                <a:gd name="T3" fmla="*/ 0 h 71"/>
                <a:gd name="T4" fmla="*/ 118 w 122"/>
                <a:gd name="T5" fmla="*/ 22 h 71"/>
                <a:gd name="T6" fmla="*/ 110 w 122"/>
                <a:gd name="T7" fmla="*/ 42 h 71"/>
                <a:gd name="T8" fmla="*/ 97 w 122"/>
                <a:gd name="T9" fmla="*/ 57 h 71"/>
                <a:gd name="T10" fmla="*/ 79 w 122"/>
                <a:gd name="T11" fmla="*/ 67 h 71"/>
                <a:gd name="T12" fmla="*/ 61 w 122"/>
                <a:gd name="T13" fmla="*/ 71 h 71"/>
                <a:gd name="T14" fmla="*/ 41 w 122"/>
                <a:gd name="T15" fmla="*/ 67 h 71"/>
                <a:gd name="T16" fmla="*/ 24 w 122"/>
                <a:gd name="T17" fmla="*/ 57 h 71"/>
                <a:gd name="T18" fmla="*/ 12 w 122"/>
                <a:gd name="T19" fmla="*/ 42 h 71"/>
                <a:gd name="T20" fmla="*/ 2 w 122"/>
                <a:gd name="T21" fmla="*/ 22 h 71"/>
                <a:gd name="T22" fmla="*/ 0 w 122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71">
                  <a:moveTo>
                    <a:pt x="0" y="0"/>
                  </a:moveTo>
                  <a:lnTo>
                    <a:pt x="122" y="0"/>
                  </a:lnTo>
                  <a:lnTo>
                    <a:pt x="118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79" y="67"/>
                  </a:lnTo>
                  <a:lnTo>
                    <a:pt x="61" y="71"/>
                  </a:lnTo>
                  <a:lnTo>
                    <a:pt x="41" y="67"/>
                  </a:lnTo>
                  <a:lnTo>
                    <a:pt x="24" y="57"/>
                  </a:lnTo>
                  <a:lnTo>
                    <a:pt x="12" y="42"/>
                  </a:lnTo>
                  <a:lnTo>
                    <a:pt x="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823"/>
            <p:cNvSpPr>
              <a:spLocks/>
            </p:cNvSpPr>
            <p:nvPr/>
          </p:nvSpPr>
          <p:spPr bwMode="auto">
            <a:xfrm>
              <a:off x="5552281" y="3271838"/>
              <a:ext cx="184150" cy="112713"/>
            </a:xfrm>
            <a:custGeom>
              <a:avLst/>
              <a:gdLst>
                <a:gd name="T0" fmla="*/ 0 w 116"/>
                <a:gd name="T1" fmla="*/ 0 h 71"/>
                <a:gd name="T2" fmla="*/ 116 w 116"/>
                <a:gd name="T3" fmla="*/ 0 h 71"/>
                <a:gd name="T4" fmla="*/ 116 w 116"/>
                <a:gd name="T5" fmla="*/ 32 h 71"/>
                <a:gd name="T6" fmla="*/ 107 w 116"/>
                <a:gd name="T7" fmla="*/ 47 h 71"/>
                <a:gd name="T8" fmla="*/ 94 w 116"/>
                <a:gd name="T9" fmla="*/ 60 h 71"/>
                <a:gd name="T10" fmla="*/ 79 w 116"/>
                <a:gd name="T11" fmla="*/ 68 h 71"/>
                <a:gd name="T12" fmla="*/ 61 w 116"/>
                <a:gd name="T13" fmla="*/ 71 h 71"/>
                <a:gd name="T14" fmla="*/ 41 w 116"/>
                <a:gd name="T15" fmla="*/ 67 h 71"/>
                <a:gd name="T16" fmla="*/ 25 w 116"/>
                <a:gd name="T17" fmla="*/ 57 h 71"/>
                <a:gd name="T18" fmla="*/ 12 w 116"/>
                <a:gd name="T19" fmla="*/ 42 h 71"/>
                <a:gd name="T20" fmla="*/ 3 w 116"/>
                <a:gd name="T21" fmla="*/ 22 h 71"/>
                <a:gd name="T22" fmla="*/ 0 w 116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71">
                  <a:moveTo>
                    <a:pt x="0" y="0"/>
                  </a:moveTo>
                  <a:lnTo>
                    <a:pt x="116" y="0"/>
                  </a:lnTo>
                  <a:lnTo>
                    <a:pt x="116" y="32"/>
                  </a:lnTo>
                  <a:lnTo>
                    <a:pt x="107" y="47"/>
                  </a:lnTo>
                  <a:lnTo>
                    <a:pt x="94" y="60"/>
                  </a:lnTo>
                  <a:lnTo>
                    <a:pt x="79" y="68"/>
                  </a:lnTo>
                  <a:lnTo>
                    <a:pt x="61" y="71"/>
                  </a:lnTo>
                  <a:lnTo>
                    <a:pt x="41" y="67"/>
                  </a:lnTo>
                  <a:lnTo>
                    <a:pt x="25" y="57"/>
                  </a:lnTo>
                  <a:lnTo>
                    <a:pt x="12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Freeform 824"/>
            <p:cNvSpPr>
              <a:spLocks/>
            </p:cNvSpPr>
            <p:nvPr/>
          </p:nvSpPr>
          <p:spPr bwMode="auto">
            <a:xfrm>
              <a:off x="4412456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7 w 126"/>
                <a:gd name="T9" fmla="*/ 53 h 74"/>
                <a:gd name="T10" fmla="*/ 94 w 126"/>
                <a:gd name="T11" fmla="*/ 63 h 74"/>
                <a:gd name="T12" fmla="*/ 79 w 126"/>
                <a:gd name="T13" fmla="*/ 72 h 74"/>
                <a:gd name="T14" fmla="*/ 63 w 126"/>
                <a:gd name="T15" fmla="*/ 74 h 74"/>
                <a:gd name="T16" fmla="*/ 45 w 126"/>
                <a:gd name="T17" fmla="*/ 72 h 74"/>
                <a:gd name="T18" fmla="*/ 31 w 126"/>
                <a:gd name="T19" fmla="*/ 63 h 74"/>
                <a:gd name="T20" fmla="*/ 18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7" y="53"/>
                  </a:lnTo>
                  <a:lnTo>
                    <a:pt x="94" y="63"/>
                  </a:lnTo>
                  <a:lnTo>
                    <a:pt x="79" y="72"/>
                  </a:lnTo>
                  <a:lnTo>
                    <a:pt x="63" y="74"/>
                  </a:lnTo>
                  <a:lnTo>
                    <a:pt x="45" y="72"/>
                  </a:lnTo>
                  <a:lnTo>
                    <a:pt x="31" y="63"/>
                  </a:lnTo>
                  <a:lnTo>
                    <a:pt x="18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Freeform 825"/>
            <p:cNvSpPr>
              <a:spLocks/>
            </p:cNvSpPr>
            <p:nvPr/>
          </p:nvSpPr>
          <p:spPr bwMode="auto">
            <a:xfrm>
              <a:off x="4633119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8 w 126"/>
                <a:gd name="T9" fmla="*/ 53 h 74"/>
                <a:gd name="T10" fmla="*/ 95 w 126"/>
                <a:gd name="T11" fmla="*/ 63 h 74"/>
                <a:gd name="T12" fmla="*/ 80 w 126"/>
                <a:gd name="T13" fmla="*/ 72 h 74"/>
                <a:gd name="T14" fmla="*/ 63 w 126"/>
                <a:gd name="T15" fmla="*/ 74 h 74"/>
                <a:gd name="T16" fmla="*/ 46 w 126"/>
                <a:gd name="T17" fmla="*/ 72 h 74"/>
                <a:gd name="T18" fmla="*/ 31 w 126"/>
                <a:gd name="T19" fmla="*/ 63 h 74"/>
                <a:gd name="T20" fmla="*/ 19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1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826"/>
            <p:cNvSpPr>
              <a:spLocks/>
            </p:cNvSpPr>
            <p:nvPr/>
          </p:nvSpPr>
          <p:spPr bwMode="auto">
            <a:xfrm>
              <a:off x="4853781" y="3446463"/>
              <a:ext cx="201613" cy="117475"/>
            </a:xfrm>
            <a:custGeom>
              <a:avLst/>
              <a:gdLst>
                <a:gd name="T0" fmla="*/ 0 w 127"/>
                <a:gd name="T1" fmla="*/ 0 h 74"/>
                <a:gd name="T2" fmla="*/ 127 w 127"/>
                <a:gd name="T3" fmla="*/ 0 h 74"/>
                <a:gd name="T4" fmla="*/ 124 w 127"/>
                <a:gd name="T5" fmla="*/ 20 h 74"/>
                <a:gd name="T6" fmla="*/ 117 w 127"/>
                <a:gd name="T7" fmla="*/ 38 h 74"/>
                <a:gd name="T8" fmla="*/ 108 w 127"/>
                <a:gd name="T9" fmla="*/ 53 h 74"/>
                <a:gd name="T10" fmla="*/ 95 w 127"/>
                <a:gd name="T11" fmla="*/ 63 h 74"/>
                <a:gd name="T12" fmla="*/ 80 w 127"/>
                <a:gd name="T13" fmla="*/ 72 h 74"/>
                <a:gd name="T14" fmla="*/ 63 w 127"/>
                <a:gd name="T15" fmla="*/ 74 h 74"/>
                <a:gd name="T16" fmla="*/ 46 w 127"/>
                <a:gd name="T17" fmla="*/ 72 h 74"/>
                <a:gd name="T18" fmla="*/ 31 w 127"/>
                <a:gd name="T19" fmla="*/ 63 h 74"/>
                <a:gd name="T20" fmla="*/ 19 w 127"/>
                <a:gd name="T21" fmla="*/ 53 h 74"/>
                <a:gd name="T22" fmla="*/ 8 w 127"/>
                <a:gd name="T23" fmla="*/ 38 h 74"/>
                <a:gd name="T24" fmla="*/ 3 w 127"/>
                <a:gd name="T25" fmla="*/ 20 h 74"/>
                <a:gd name="T26" fmla="*/ 0 w 127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74">
                  <a:moveTo>
                    <a:pt x="0" y="0"/>
                  </a:moveTo>
                  <a:lnTo>
                    <a:pt x="127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1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827"/>
            <p:cNvSpPr>
              <a:spLocks/>
            </p:cNvSpPr>
            <p:nvPr/>
          </p:nvSpPr>
          <p:spPr bwMode="auto">
            <a:xfrm>
              <a:off x="5076031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7 w 126"/>
                <a:gd name="T9" fmla="*/ 53 h 74"/>
                <a:gd name="T10" fmla="*/ 94 w 126"/>
                <a:gd name="T11" fmla="*/ 63 h 74"/>
                <a:gd name="T12" fmla="*/ 79 w 126"/>
                <a:gd name="T13" fmla="*/ 72 h 74"/>
                <a:gd name="T14" fmla="*/ 63 w 126"/>
                <a:gd name="T15" fmla="*/ 74 h 74"/>
                <a:gd name="T16" fmla="*/ 45 w 126"/>
                <a:gd name="T17" fmla="*/ 72 h 74"/>
                <a:gd name="T18" fmla="*/ 30 w 126"/>
                <a:gd name="T19" fmla="*/ 63 h 74"/>
                <a:gd name="T20" fmla="*/ 18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7" y="53"/>
                  </a:lnTo>
                  <a:lnTo>
                    <a:pt x="94" y="63"/>
                  </a:lnTo>
                  <a:lnTo>
                    <a:pt x="79" y="72"/>
                  </a:lnTo>
                  <a:lnTo>
                    <a:pt x="63" y="74"/>
                  </a:lnTo>
                  <a:lnTo>
                    <a:pt x="45" y="72"/>
                  </a:lnTo>
                  <a:lnTo>
                    <a:pt x="30" y="63"/>
                  </a:lnTo>
                  <a:lnTo>
                    <a:pt x="18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Freeform 828"/>
            <p:cNvSpPr>
              <a:spLocks/>
            </p:cNvSpPr>
            <p:nvPr/>
          </p:nvSpPr>
          <p:spPr bwMode="auto">
            <a:xfrm>
              <a:off x="5296694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8 w 126"/>
                <a:gd name="T9" fmla="*/ 53 h 74"/>
                <a:gd name="T10" fmla="*/ 95 w 126"/>
                <a:gd name="T11" fmla="*/ 63 h 74"/>
                <a:gd name="T12" fmla="*/ 80 w 126"/>
                <a:gd name="T13" fmla="*/ 72 h 74"/>
                <a:gd name="T14" fmla="*/ 63 w 126"/>
                <a:gd name="T15" fmla="*/ 74 h 74"/>
                <a:gd name="T16" fmla="*/ 46 w 126"/>
                <a:gd name="T17" fmla="*/ 72 h 74"/>
                <a:gd name="T18" fmla="*/ 30 w 126"/>
                <a:gd name="T19" fmla="*/ 63 h 74"/>
                <a:gd name="T20" fmla="*/ 17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0" y="63"/>
                  </a:lnTo>
                  <a:lnTo>
                    <a:pt x="17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829"/>
            <p:cNvSpPr>
              <a:spLocks/>
            </p:cNvSpPr>
            <p:nvPr/>
          </p:nvSpPr>
          <p:spPr bwMode="auto">
            <a:xfrm>
              <a:off x="5517356" y="3446463"/>
              <a:ext cx="200025" cy="90488"/>
            </a:xfrm>
            <a:custGeom>
              <a:avLst/>
              <a:gdLst>
                <a:gd name="T0" fmla="*/ 0 w 126"/>
                <a:gd name="T1" fmla="*/ 0 h 57"/>
                <a:gd name="T2" fmla="*/ 126 w 126"/>
                <a:gd name="T3" fmla="*/ 0 h 57"/>
                <a:gd name="T4" fmla="*/ 126 w 126"/>
                <a:gd name="T5" fmla="*/ 1 h 57"/>
                <a:gd name="T6" fmla="*/ 24 w 126"/>
                <a:gd name="T7" fmla="*/ 57 h 57"/>
                <a:gd name="T8" fmla="*/ 11 w 126"/>
                <a:gd name="T9" fmla="*/ 42 h 57"/>
                <a:gd name="T10" fmla="*/ 3 w 126"/>
                <a:gd name="T11" fmla="*/ 22 h 57"/>
                <a:gd name="T12" fmla="*/ 0 w 126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57">
                  <a:moveTo>
                    <a:pt x="0" y="0"/>
                  </a:moveTo>
                  <a:lnTo>
                    <a:pt x="126" y="0"/>
                  </a:lnTo>
                  <a:lnTo>
                    <a:pt x="126" y="1"/>
                  </a:lnTo>
                  <a:lnTo>
                    <a:pt x="24" y="57"/>
                  </a:lnTo>
                  <a:lnTo>
                    <a:pt x="11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830"/>
            <p:cNvSpPr>
              <a:spLocks/>
            </p:cNvSpPr>
            <p:nvPr/>
          </p:nvSpPr>
          <p:spPr bwMode="auto">
            <a:xfrm>
              <a:off x="4337844" y="36210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831"/>
            <p:cNvSpPr>
              <a:spLocks/>
            </p:cNvSpPr>
            <p:nvPr/>
          </p:nvSpPr>
          <p:spPr bwMode="auto">
            <a:xfrm>
              <a:off x="4337844" y="3621088"/>
              <a:ext cx="211138" cy="122238"/>
            </a:xfrm>
            <a:custGeom>
              <a:avLst/>
              <a:gdLst>
                <a:gd name="T0" fmla="*/ 1 w 133"/>
                <a:gd name="T1" fmla="*/ 0 h 77"/>
                <a:gd name="T2" fmla="*/ 133 w 133"/>
                <a:gd name="T3" fmla="*/ 0 h 77"/>
                <a:gd name="T4" fmla="*/ 131 w 133"/>
                <a:gd name="T5" fmla="*/ 21 h 77"/>
                <a:gd name="T6" fmla="*/ 124 w 133"/>
                <a:gd name="T7" fmla="*/ 39 h 77"/>
                <a:gd name="T8" fmla="*/ 113 w 133"/>
                <a:gd name="T9" fmla="*/ 55 h 77"/>
                <a:gd name="T10" fmla="*/ 99 w 133"/>
                <a:gd name="T11" fmla="*/ 67 h 77"/>
                <a:gd name="T12" fmla="*/ 84 w 133"/>
                <a:gd name="T13" fmla="*/ 75 h 77"/>
                <a:gd name="T14" fmla="*/ 66 w 133"/>
                <a:gd name="T15" fmla="*/ 77 h 77"/>
                <a:gd name="T16" fmla="*/ 49 w 133"/>
                <a:gd name="T17" fmla="*/ 75 h 77"/>
                <a:gd name="T18" fmla="*/ 32 w 133"/>
                <a:gd name="T19" fmla="*/ 67 h 77"/>
                <a:gd name="T20" fmla="*/ 20 w 133"/>
                <a:gd name="T21" fmla="*/ 55 h 77"/>
                <a:gd name="T22" fmla="*/ 9 w 133"/>
                <a:gd name="T23" fmla="*/ 40 h 77"/>
                <a:gd name="T24" fmla="*/ 2 w 133"/>
                <a:gd name="T25" fmla="*/ 22 h 77"/>
                <a:gd name="T26" fmla="*/ 0 w 133"/>
                <a:gd name="T27" fmla="*/ 1 h 77"/>
                <a:gd name="T28" fmla="*/ 1 w 133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77">
                  <a:moveTo>
                    <a:pt x="1" y="0"/>
                  </a:moveTo>
                  <a:lnTo>
                    <a:pt x="133" y="0"/>
                  </a:lnTo>
                  <a:lnTo>
                    <a:pt x="131" y="21"/>
                  </a:lnTo>
                  <a:lnTo>
                    <a:pt x="124" y="39"/>
                  </a:lnTo>
                  <a:lnTo>
                    <a:pt x="113" y="55"/>
                  </a:lnTo>
                  <a:lnTo>
                    <a:pt x="99" y="67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9" y="75"/>
                  </a:lnTo>
                  <a:lnTo>
                    <a:pt x="32" y="67"/>
                  </a:lnTo>
                  <a:lnTo>
                    <a:pt x="20" y="55"/>
                  </a:lnTo>
                  <a:lnTo>
                    <a:pt x="9" y="40"/>
                  </a:lnTo>
                  <a:lnTo>
                    <a:pt x="2" y="2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Freeform 832"/>
            <p:cNvSpPr>
              <a:spLocks/>
            </p:cNvSpPr>
            <p:nvPr/>
          </p:nvSpPr>
          <p:spPr bwMode="auto">
            <a:xfrm>
              <a:off x="4569619" y="3621088"/>
              <a:ext cx="212725" cy="122238"/>
            </a:xfrm>
            <a:custGeom>
              <a:avLst/>
              <a:gdLst>
                <a:gd name="T0" fmla="*/ 0 w 134"/>
                <a:gd name="T1" fmla="*/ 0 h 77"/>
                <a:gd name="T2" fmla="*/ 134 w 134"/>
                <a:gd name="T3" fmla="*/ 0 h 77"/>
                <a:gd name="T4" fmla="*/ 131 w 134"/>
                <a:gd name="T5" fmla="*/ 21 h 77"/>
                <a:gd name="T6" fmla="*/ 124 w 134"/>
                <a:gd name="T7" fmla="*/ 39 h 77"/>
                <a:gd name="T8" fmla="*/ 114 w 134"/>
                <a:gd name="T9" fmla="*/ 55 h 77"/>
                <a:gd name="T10" fmla="*/ 101 w 134"/>
                <a:gd name="T11" fmla="*/ 67 h 77"/>
                <a:gd name="T12" fmla="*/ 84 w 134"/>
                <a:gd name="T13" fmla="*/ 75 h 77"/>
                <a:gd name="T14" fmla="*/ 67 w 134"/>
                <a:gd name="T15" fmla="*/ 77 h 77"/>
                <a:gd name="T16" fmla="*/ 49 w 134"/>
                <a:gd name="T17" fmla="*/ 75 h 77"/>
                <a:gd name="T18" fmla="*/ 33 w 134"/>
                <a:gd name="T19" fmla="*/ 67 h 77"/>
                <a:gd name="T20" fmla="*/ 20 w 134"/>
                <a:gd name="T21" fmla="*/ 55 h 77"/>
                <a:gd name="T22" fmla="*/ 9 w 134"/>
                <a:gd name="T23" fmla="*/ 39 h 77"/>
                <a:gd name="T24" fmla="*/ 2 w 134"/>
                <a:gd name="T25" fmla="*/ 21 h 77"/>
                <a:gd name="T26" fmla="*/ 0 w 134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77">
                  <a:moveTo>
                    <a:pt x="0" y="0"/>
                  </a:moveTo>
                  <a:lnTo>
                    <a:pt x="134" y="0"/>
                  </a:lnTo>
                  <a:lnTo>
                    <a:pt x="131" y="21"/>
                  </a:lnTo>
                  <a:lnTo>
                    <a:pt x="124" y="39"/>
                  </a:lnTo>
                  <a:lnTo>
                    <a:pt x="114" y="55"/>
                  </a:lnTo>
                  <a:lnTo>
                    <a:pt x="101" y="67"/>
                  </a:lnTo>
                  <a:lnTo>
                    <a:pt x="84" y="75"/>
                  </a:lnTo>
                  <a:lnTo>
                    <a:pt x="67" y="77"/>
                  </a:lnTo>
                  <a:lnTo>
                    <a:pt x="49" y="75"/>
                  </a:lnTo>
                  <a:lnTo>
                    <a:pt x="33" y="67"/>
                  </a:lnTo>
                  <a:lnTo>
                    <a:pt x="20" y="55"/>
                  </a:lnTo>
                  <a:lnTo>
                    <a:pt x="9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833"/>
            <p:cNvSpPr>
              <a:spLocks/>
            </p:cNvSpPr>
            <p:nvPr/>
          </p:nvSpPr>
          <p:spPr bwMode="auto">
            <a:xfrm>
              <a:off x="4804569" y="3621088"/>
              <a:ext cx="209550" cy="122238"/>
            </a:xfrm>
            <a:custGeom>
              <a:avLst/>
              <a:gdLst>
                <a:gd name="T0" fmla="*/ 0 w 132"/>
                <a:gd name="T1" fmla="*/ 0 h 77"/>
                <a:gd name="T2" fmla="*/ 132 w 132"/>
                <a:gd name="T3" fmla="*/ 0 h 77"/>
                <a:gd name="T4" fmla="*/ 130 w 132"/>
                <a:gd name="T5" fmla="*/ 21 h 77"/>
                <a:gd name="T6" fmla="*/ 124 w 132"/>
                <a:gd name="T7" fmla="*/ 39 h 77"/>
                <a:gd name="T8" fmla="*/ 113 w 132"/>
                <a:gd name="T9" fmla="*/ 55 h 77"/>
                <a:gd name="T10" fmla="*/ 99 w 132"/>
                <a:gd name="T11" fmla="*/ 67 h 77"/>
                <a:gd name="T12" fmla="*/ 84 w 132"/>
                <a:gd name="T13" fmla="*/ 75 h 77"/>
                <a:gd name="T14" fmla="*/ 66 w 132"/>
                <a:gd name="T15" fmla="*/ 77 h 77"/>
                <a:gd name="T16" fmla="*/ 48 w 132"/>
                <a:gd name="T17" fmla="*/ 75 h 77"/>
                <a:gd name="T18" fmla="*/ 32 w 132"/>
                <a:gd name="T19" fmla="*/ 67 h 77"/>
                <a:gd name="T20" fmla="*/ 18 w 132"/>
                <a:gd name="T21" fmla="*/ 55 h 77"/>
                <a:gd name="T22" fmla="*/ 8 w 132"/>
                <a:gd name="T23" fmla="*/ 39 h 77"/>
                <a:gd name="T24" fmla="*/ 2 w 132"/>
                <a:gd name="T25" fmla="*/ 21 h 77"/>
                <a:gd name="T26" fmla="*/ 0 w 132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77">
                  <a:moveTo>
                    <a:pt x="0" y="0"/>
                  </a:moveTo>
                  <a:lnTo>
                    <a:pt x="132" y="0"/>
                  </a:lnTo>
                  <a:lnTo>
                    <a:pt x="130" y="21"/>
                  </a:lnTo>
                  <a:lnTo>
                    <a:pt x="124" y="39"/>
                  </a:lnTo>
                  <a:lnTo>
                    <a:pt x="113" y="55"/>
                  </a:lnTo>
                  <a:lnTo>
                    <a:pt x="99" y="67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8" y="75"/>
                  </a:lnTo>
                  <a:lnTo>
                    <a:pt x="32" y="67"/>
                  </a:lnTo>
                  <a:lnTo>
                    <a:pt x="18" y="55"/>
                  </a:lnTo>
                  <a:lnTo>
                    <a:pt x="8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Freeform 834"/>
            <p:cNvSpPr>
              <a:spLocks/>
            </p:cNvSpPr>
            <p:nvPr/>
          </p:nvSpPr>
          <p:spPr bwMode="auto">
            <a:xfrm>
              <a:off x="5036344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3 w 133"/>
                <a:gd name="T3" fmla="*/ 0 h 77"/>
                <a:gd name="T4" fmla="*/ 131 w 133"/>
                <a:gd name="T5" fmla="*/ 21 h 77"/>
                <a:gd name="T6" fmla="*/ 124 w 133"/>
                <a:gd name="T7" fmla="*/ 39 h 77"/>
                <a:gd name="T8" fmla="*/ 114 w 133"/>
                <a:gd name="T9" fmla="*/ 55 h 77"/>
                <a:gd name="T10" fmla="*/ 101 w 133"/>
                <a:gd name="T11" fmla="*/ 67 h 77"/>
                <a:gd name="T12" fmla="*/ 84 w 133"/>
                <a:gd name="T13" fmla="*/ 75 h 77"/>
                <a:gd name="T14" fmla="*/ 67 w 133"/>
                <a:gd name="T15" fmla="*/ 77 h 77"/>
                <a:gd name="T16" fmla="*/ 49 w 133"/>
                <a:gd name="T17" fmla="*/ 75 h 77"/>
                <a:gd name="T18" fmla="*/ 33 w 133"/>
                <a:gd name="T19" fmla="*/ 67 h 77"/>
                <a:gd name="T20" fmla="*/ 20 w 133"/>
                <a:gd name="T21" fmla="*/ 55 h 77"/>
                <a:gd name="T22" fmla="*/ 9 w 133"/>
                <a:gd name="T23" fmla="*/ 39 h 77"/>
                <a:gd name="T24" fmla="*/ 2 w 133"/>
                <a:gd name="T25" fmla="*/ 21 h 77"/>
                <a:gd name="T26" fmla="*/ 0 w 13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3" y="0"/>
                  </a:lnTo>
                  <a:lnTo>
                    <a:pt x="131" y="21"/>
                  </a:lnTo>
                  <a:lnTo>
                    <a:pt x="124" y="39"/>
                  </a:lnTo>
                  <a:lnTo>
                    <a:pt x="114" y="55"/>
                  </a:lnTo>
                  <a:lnTo>
                    <a:pt x="101" y="67"/>
                  </a:lnTo>
                  <a:lnTo>
                    <a:pt x="84" y="75"/>
                  </a:lnTo>
                  <a:lnTo>
                    <a:pt x="67" y="77"/>
                  </a:lnTo>
                  <a:lnTo>
                    <a:pt x="49" y="75"/>
                  </a:lnTo>
                  <a:lnTo>
                    <a:pt x="33" y="67"/>
                  </a:lnTo>
                  <a:lnTo>
                    <a:pt x="20" y="55"/>
                  </a:lnTo>
                  <a:lnTo>
                    <a:pt x="9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835"/>
            <p:cNvSpPr>
              <a:spLocks noEditPoints="1"/>
            </p:cNvSpPr>
            <p:nvPr/>
          </p:nvSpPr>
          <p:spPr bwMode="auto">
            <a:xfrm>
              <a:off x="5268119" y="3621088"/>
              <a:ext cx="173038" cy="120650"/>
            </a:xfrm>
            <a:custGeom>
              <a:avLst/>
              <a:gdLst>
                <a:gd name="T0" fmla="*/ 109 w 109"/>
                <a:gd name="T1" fmla="*/ 61 h 76"/>
                <a:gd name="T2" fmla="*/ 95 w 109"/>
                <a:gd name="T3" fmla="*/ 70 h 76"/>
                <a:gd name="T4" fmla="*/ 80 w 109"/>
                <a:gd name="T5" fmla="*/ 76 h 76"/>
                <a:gd name="T6" fmla="*/ 109 w 109"/>
                <a:gd name="T7" fmla="*/ 61 h 76"/>
                <a:gd name="T8" fmla="*/ 0 w 109"/>
                <a:gd name="T9" fmla="*/ 0 h 76"/>
                <a:gd name="T10" fmla="*/ 83 w 109"/>
                <a:gd name="T11" fmla="*/ 0 h 76"/>
                <a:gd name="T12" fmla="*/ 11 w 109"/>
                <a:gd name="T13" fmla="*/ 40 h 76"/>
                <a:gd name="T14" fmla="*/ 4 w 109"/>
                <a:gd name="T15" fmla="*/ 21 h 76"/>
                <a:gd name="T16" fmla="*/ 0 w 109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6">
                  <a:moveTo>
                    <a:pt x="109" y="61"/>
                  </a:moveTo>
                  <a:lnTo>
                    <a:pt x="95" y="70"/>
                  </a:lnTo>
                  <a:lnTo>
                    <a:pt x="80" y="76"/>
                  </a:lnTo>
                  <a:lnTo>
                    <a:pt x="109" y="61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" y="40"/>
                  </a:lnTo>
                  <a:lnTo>
                    <a:pt x="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836"/>
            <p:cNvSpPr>
              <a:spLocks/>
            </p:cNvSpPr>
            <p:nvPr/>
          </p:nvSpPr>
          <p:spPr bwMode="auto">
            <a:xfrm>
              <a:off x="5514181" y="3651251"/>
              <a:ext cx="47625" cy="80963"/>
            </a:xfrm>
            <a:custGeom>
              <a:avLst/>
              <a:gdLst>
                <a:gd name="T0" fmla="*/ 30 w 30"/>
                <a:gd name="T1" fmla="*/ 0 h 51"/>
                <a:gd name="T2" fmla="*/ 30 w 30"/>
                <a:gd name="T3" fmla="*/ 51 h 51"/>
                <a:gd name="T4" fmla="*/ 19 w 30"/>
                <a:gd name="T5" fmla="*/ 42 h 51"/>
                <a:gd name="T6" fmla="*/ 8 w 30"/>
                <a:gd name="T7" fmla="*/ 30 h 51"/>
                <a:gd name="T8" fmla="*/ 0 w 30"/>
                <a:gd name="T9" fmla="*/ 16 h 51"/>
                <a:gd name="T10" fmla="*/ 30 w 30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1">
                  <a:moveTo>
                    <a:pt x="30" y="0"/>
                  </a:moveTo>
                  <a:lnTo>
                    <a:pt x="30" y="51"/>
                  </a:lnTo>
                  <a:lnTo>
                    <a:pt x="19" y="42"/>
                  </a:lnTo>
                  <a:lnTo>
                    <a:pt x="8" y="30"/>
                  </a:lnTo>
                  <a:lnTo>
                    <a:pt x="0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Rectangle 837"/>
            <p:cNvSpPr>
              <a:spLocks noChangeArrowheads="1"/>
            </p:cNvSpPr>
            <p:nvPr/>
          </p:nvSpPr>
          <p:spPr bwMode="auto">
            <a:xfrm>
              <a:off x="4264819" y="3795713"/>
              <a:ext cx="1588" cy="1588"/>
            </a:xfrm>
            <a:prstGeom prst="rect">
              <a:avLst/>
            </a:prstGeom>
            <a:solidFill>
              <a:srgbClr val="EEECE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838"/>
            <p:cNvSpPr>
              <a:spLocks/>
            </p:cNvSpPr>
            <p:nvPr/>
          </p:nvSpPr>
          <p:spPr bwMode="auto">
            <a:xfrm>
              <a:off x="4264819" y="3795713"/>
              <a:ext cx="223838" cy="128588"/>
            </a:xfrm>
            <a:custGeom>
              <a:avLst/>
              <a:gdLst>
                <a:gd name="T0" fmla="*/ 0 w 141"/>
                <a:gd name="T1" fmla="*/ 0 h 81"/>
                <a:gd name="T2" fmla="*/ 141 w 141"/>
                <a:gd name="T3" fmla="*/ 0 h 81"/>
                <a:gd name="T4" fmla="*/ 138 w 141"/>
                <a:gd name="T5" fmla="*/ 21 h 81"/>
                <a:gd name="T6" fmla="*/ 131 w 141"/>
                <a:gd name="T7" fmla="*/ 41 h 81"/>
                <a:gd name="T8" fmla="*/ 119 w 141"/>
                <a:gd name="T9" fmla="*/ 58 h 81"/>
                <a:gd name="T10" fmla="*/ 105 w 141"/>
                <a:gd name="T11" fmla="*/ 70 h 81"/>
                <a:gd name="T12" fmla="*/ 89 w 141"/>
                <a:gd name="T13" fmla="*/ 79 h 81"/>
                <a:gd name="T14" fmla="*/ 70 w 141"/>
                <a:gd name="T15" fmla="*/ 81 h 81"/>
                <a:gd name="T16" fmla="*/ 52 w 141"/>
                <a:gd name="T17" fmla="*/ 79 h 81"/>
                <a:gd name="T18" fmla="*/ 35 w 141"/>
                <a:gd name="T19" fmla="*/ 70 h 81"/>
                <a:gd name="T20" fmla="*/ 21 w 141"/>
                <a:gd name="T21" fmla="*/ 58 h 81"/>
                <a:gd name="T22" fmla="*/ 11 w 141"/>
                <a:gd name="T23" fmla="*/ 41 h 81"/>
                <a:gd name="T24" fmla="*/ 2 w 141"/>
                <a:gd name="T25" fmla="*/ 22 h 81"/>
                <a:gd name="T26" fmla="*/ 0 w 141"/>
                <a:gd name="T27" fmla="*/ 0 h 81"/>
                <a:gd name="T28" fmla="*/ 0 w 141"/>
                <a:gd name="T2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1" h="81">
                  <a:moveTo>
                    <a:pt x="0" y="0"/>
                  </a:moveTo>
                  <a:lnTo>
                    <a:pt x="141" y="0"/>
                  </a:lnTo>
                  <a:lnTo>
                    <a:pt x="138" y="21"/>
                  </a:lnTo>
                  <a:lnTo>
                    <a:pt x="131" y="41"/>
                  </a:lnTo>
                  <a:lnTo>
                    <a:pt x="119" y="58"/>
                  </a:lnTo>
                  <a:lnTo>
                    <a:pt x="105" y="70"/>
                  </a:lnTo>
                  <a:lnTo>
                    <a:pt x="89" y="79"/>
                  </a:lnTo>
                  <a:lnTo>
                    <a:pt x="70" y="81"/>
                  </a:lnTo>
                  <a:lnTo>
                    <a:pt x="52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11" y="41"/>
                  </a:lnTo>
                  <a:lnTo>
                    <a:pt x="2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839"/>
            <p:cNvSpPr>
              <a:spLocks/>
            </p:cNvSpPr>
            <p:nvPr/>
          </p:nvSpPr>
          <p:spPr bwMode="auto">
            <a:xfrm>
              <a:off x="4510881" y="3795713"/>
              <a:ext cx="222250" cy="128588"/>
            </a:xfrm>
            <a:custGeom>
              <a:avLst/>
              <a:gdLst>
                <a:gd name="T0" fmla="*/ 0 w 140"/>
                <a:gd name="T1" fmla="*/ 0 h 81"/>
                <a:gd name="T2" fmla="*/ 140 w 140"/>
                <a:gd name="T3" fmla="*/ 0 h 81"/>
                <a:gd name="T4" fmla="*/ 138 w 140"/>
                <a:gd name="T5" fmla="*/ 21 h 81"/>
                <a:gd name="T6" fmla="*/ 131 w 140"/>
                <a:gd name="T7" fmla="*/ 41 h 81"/>
                <a:gd name="T8" fmla="*/ 119 w 140"/>
                <a:gd name="T9" fmla="*/ 58 h 81"/>
                <a:gd name="T10" fmla="*/ 105 w 140"/>
                <a:gd name="T11" fmla="*/ 70 h 81"/>
                <a:gd name="T12" fmla="*/ 89 w 140"/>
                <a:gd name="T13" fmla="*/ 79 h 81"/>
                <a:gd name="T14" fmla="*/ 70 w 140"/>
                <a:gd name="T15" fmla="*/ 81 h 81"/>
                <a:gd name="T16" fmla="*/ 51 w 140"/>
                <a:gd name="T17" fmla="*/ 79 h 81"/>
                <a:gd name="T18" fmla="*/ 35 w 140"/>
                <a:gd name="T19" fmla="*/ 70 h 81"/>
                <a:gd name="T20" fmla="*/ 21 w 140"/>
                <a:gd name="T21" fmla="*/ 58 h 81"/>
                <a:gd name="T22" fmla="*/ 9 w 140"/>
                <a:gd name="T23" fmla="*/ 41 h 81"/>
                <a:gd name="T24" fmla="*/ 2 w 140"/>
                <a:gd name="T25" fmla="*/ 21 h 81"/>
                <a:gd name="T26" fmla="*/ 0 w 140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40" y="0"/>
                  </a:lnTo>
                  <a:lnTo>
                    <a:pt x="138" y="21"/>
                  </a:lnTo>
                  <a:lnTo>
                    <a:pt x="131" y="41"/>
                  </a:lnTo>
                  <a:lnTo>
                    <a:pt x="119" y="58"/>
                  </a:lnTo>
                  <a:lnTo>
                    <a:pt x="105" y="70"/>
                  </a:lnTo>
                  <a:lnTo>
                    <a:pt x="89" y="79"/>
                  </a:lnTo>
                  <a:lnTo>
                    <a:pt x="70" y="81"/>
                  </a:lnTo>
                  <a:lnTo>
                    <a:pt x="51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9" y="4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840"/>
            <p:cNvSpPr>
              <a:spLocks/>
            </p:cNvSpPr>
            <p:nvPr/>
          </p:nvSpPr>
          <p:spPr bwMode="auto">
            <a:xfrm>
              <a:off x="4755356" y="3795713"/>
              <a:ext cx="223838" cy="128588"/>
            </a:xfrm>
            <a:custGeom>
              <a:avLst/>
              <a:gdLst>
                <a:gd name="T0" fmla="*/ 0 w 141"/>
                <a:gd name="T1" fmla="*/ 0 h 81"/>
                <a:gd name="T2" fmla="*/ 141 w 141"/>
                <a:gd name="T3" fmla="*/ 0 h 81"/>
                <a:gd name="T4" fmla="*/ 138 w 141"/>
                <a:gd name="T5" fmla="*/ 21 h 81"/>
                <a:gd name="T6" fmla="*/ 131 w 141"/>
                <a:gd name="T7" fmla="*/ 41 h 81"/>
                <a:gd name="T8" fmla="*/ 120 w 141"/>
                <a:gd name="T9" fmla="*/ 58 h 81"/>
                <a:gd name="T10" fmla="*/ 106 w 141"/>
                <a:gd name="T11" fmla="*/ 70 h 81"/>
                <a:gd name="T12" fmla="*/ 89 w 141"/>
                <a:gd name="T13" fmla="*/ 79 h 81"/>
                <a:gd name="T14" fmla="*/ 70 w 141"/>
                <a:gd name="T15" fmla="*/ 81 h 81"/>
                <a:gd name="T16" fmla="*/ 52 w 141"/>
                <a:gd name="T17" fmla="*/ 79 h 81"/>
                <a:gd name="T18" fmla="*/ 35 w 141"/>
                <a:gd name="T19" fmla="*/ 70 h 81"/>
                <a:gd name="T20" fmla="*/ 21 w 141"/>
                <a:gd name="T21" fmla="*/ 58 h 81"/>
                <a:gd name="T22" fmla="*/ 10 w 141"/>
                <a:gd name="T23" fmla="*/ 41 h 81"/>
                <a:gd name="T24" fmla="*/ 3 w 141"/>
                <a:gd name="T25" fmla="*/ 21 h 81"/>
                <a:gd name="T26" fmla="*/ 0 w 141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81">
                  <a:moveTo>
                    <a:pt x="0" y="0"/>
                  </a:moveTo>
                  <a:lnTo>
                    <a:pt x="141" y="0"/>
                  </a:lnTo>
                  <a:lnTo>
                    <a:pt x="138" y="21"/>
                  </a:lnTo>
                  <a:lnTo>
                    <a:pt x="131" y="41"/>
                  </a:lnTo>
                  <a:lnTo>
                    <a:pt x="120" y="58"/>
                  </a:lnTo>
                  <a:lnTo>
                    <a:pt x="106" y="70"/>
                  </a:lnTo>
                  <a:lnTo>
                    <a:pt x="89" y="79"/>
                  </a:lnTo>
                  <a:lnTo>
                    <a:pt x="70" y="81"/>
                  </a:lnTo>
                  <a:lnTo>
                    <a:pt x="52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10" y="41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841"/>
            <p:cNvSpPr>
              <a:spLocks/>
            </p:cNvSpPr>
            <p:nvPr/>
          </p:nvSpPr>
          <p:spPr bwMode="auto">
            <a:xfrm>
              <a:off x="5001419" y="3795713"/>
              <a:ext cx="217488" cy="128588"/>
            </a:xfrm>
            <a:custGeom>
              <a:avLst/>
              <a:gdLst>
                <a:gd name="T0" fmla="*/ 0 w 137"/>
                <a:gd name="T1" fmla="*/ 0 h 81"/>
                <a:gd name="T2" fmla="*/ 56 w 137"/>
                <a:gd name="T3" fmla="*/ 0 h 81"/>
                <a:gd name="T4" fmla="*/ 51 w 137"/>
                <a:gd name="T5" fmla="*/ 11 h 81"/>
                <a:gd name="T6" fmla="*/ 50 w 137"/>
                <a:gd name="T7" fmla="*/ 22 h 81"/>
                <a:gd name="T8" fmla="*/ 55 w 137"/>
                <a:gd name="T9" fmla="*/ 34 h 81"/>
                <a:gd name="T10" fmla="*/ 62 w 137"/>
                <a:gd name="T11" fmla="*/ 44 h 81"/>
                <a:gd name="T12" fmla="*/ 71 w 137"/>
                <a:gd name="T13" fmla="*/ 49 h 81"/>
                <a:gd name="T14" fmla="*/ 83 w 137"/>
                <a:gd name="T15" fmla="*/ 52 h 81"/>
                <a:gd name="T16" fmla="*/ 89 w 137"/>
                <a:gd name="T17" fmla="*/ 51 h 81"/>
                <a:gd name="T18" fmla="*/ 93 w 137"/>
                <a:gd name="T19" fmla="*/ 49 h 81"/>
                <a:gd name="T20" fmla="*/ 98 w 137"/>
                <a:gd name="T21" fmla="*/ 47 h 81"/>
                <a:gd name="T22" fmla="*/ 137 w 137"/>
                <a:gd name="T23" fmla="*/ 27 h 81"/>
                <a:gd name="T24" fmla="*/ 129 w 137"/>
                <a:gd name="T25" fmla="*/ 45 h 81"/>
                <a:gd name="T26" fmla="*/ 118 w 137"/>
                <a:gd name="T27" fmla="*/ 60 h 81"/>
                <a:gd name="T28" fmla="*/ 104 w 137"/>
                <a:gd name="T29" fmla="*/ 72 h 81"/>
                <a:gd name="T30" fmla="*/ 88 w 137"/>
                <a:gd name="T31" fmla="*/ 79 h 81"/>
                <a:gd name="T32" fmla="*/ 70 w 137"/>
                <a:gd name="T33" fmla="*/ 81 h 81"/>
                <a:gd name="T34" fmla="*/ 51 w 137"/>
                <a:gd name="T35" fmla="*/ 79 h 81"/>
                <a:gd name="T36" fmla="*/ 35 w 137"/>
                <a:gd name="T37" fmla="*/ 70 h 81"/>
                <a:gd name="T38" fmla="*/ 21 w 137"/>
                <a:gd name="T39" fmla="*/ 58 h 81"/>
                <a:gd name="T40" fmla="*/ 9 w 137"/>
                <a:gd name="T41" fmla="*/ 41 h 81"/>
                <a:gd name="T42" fmla="*/ 2 w 137"/>
                <a:gd name="T43" fmla="*/ 21 h 81"/>
                <a:gd name="T44" fmla="*/ 0 w 137"/>
                <a:gd name="T4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81">
                  <a:moveTo>
                    <a:pt x="0" y="0"/>
                  </a:moveTo>
                  <a:lnTo>
                    <a:pt x="56" y="0"/>
                  </a:lnTo>
                  <a:lnTo>
                    <a:pt x="51" y="11"/>
                  </a:lnTo>
                  <a:lnTo>
                    <a:pt x="50" y="22"/>
                  </a:lnTo>
                  <a:lnTo>
                    <a:pt x="55" y="34"/>
                  </a:lnTo>
                  <a:lnTo>
                    <a:pt x="62" y="44"/>
                  </a:lnTo>
                  <a:lnTo>
                    <a:pt x="71" y="49"/>
                  </a:lnTo>
                  <a:lnTo>
                    <a:pt x="83" y="52"/>
                  </a:lnTo>
                  <a:lnTo>
                    <a:pt x="89" y="51"/>
                  </a:lnTo>
                  <a:lnTo>
                    <a:pt x="93" y="49"/>
                  </a:lnTo>
                  <a:lnTo>
                    <a:pt x="98" y="47"/>
                  </a:lnTo>
                  <a:lnTo>
                    <a:pt x="137" y="27"/>
                  </a:lnTo>
                  <a:lnTo>
                    <a:pt x="129" y="45"/>
                  </a:lnTo>
                  <a:lnTo>
                    <a:pt x="118" y="60"/>
                  </a:lnTo>
                  <a:lnTo>
                    <a:pt x="104" y="72"/>
                  </a:lnTo>
                  <a:lnTo>
                    <a:pt x="88" y="79"/>
                  </a:lnTo>
                  <a:lnTo>
                    <a:pt x="70" y="81"/>
                  </a:lnTo>
                  <a:lnTo>
                    <a:pt x="51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9" y="4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842"/>
            <p:cNvSpPr>
              <a:spLocks/>
            </p:cNvSpPr>
            <p:nvPr/>
          </p:nvSpPr>
          <p:spPr bwMode="auto">
            <a:xfrm>
              <a:off x="5250656" y="3795713"/>
              <a:ext cx="219075" cy="128588"/>
            </a:xfrm>
            <a:custGeom>
              <a:avLst/>
              <a:gdLst>
                <a:gd name="T0" fmla="*/ 29 w 138"/>
                <a:gd name="T1" fmla="*/ 0 h 81"/>
                <a:gd name="T2" fmla="*/ 138 w 138"/>
                <a:gd name="T3" fmla="*/ 0 h 81"/>
                <a:gd name="T4" fmla="*/ 135 w 138"/>
                <a:gd name="T5" fmla="*/ 21 h 81"/>
                <a:gd name="T6" fmla="*/ 128 w 138"/>
                <a:gd name="T7" fmla="*/ 41 h 81"/>
                <a:gd name="T8" fmla="*/ 117 w 138"/>
                <a:gd name="T9" fmla="*/ 58 h 81"/>
                <a:gd name="T10" fmla="*/ 103 w 138"/>
                <a:gd name="T11" fmla="*/ 70 h 81"/>
                <a:gd name="T12" fmla="*/ 86 w 138"/>
                <a:gd name="T13" fmla="*/ 79 h 81"/>
                <a:gd name="T14" fmla="*/ 68 w 138"/>
                <a:gd name="T15" fmla="*/ 81 h 81"/>
                <a:gd name="T16" fmla="*/ 49 w 138"/>
                <a:gd name="T17" fmla="*/ 79 h 81"/>
                <a:gd name="T18" fmla="*/ 31 w 138"/>
                <a:gd name="T19" fmla="*/ 69 h 81"/>
                <a:gd name="T20" fmla="*/ 16 w 138"/>
                <a:gd name="T21" fmla="*/ 55 h 81"/>
                <a:gd name="T22" fmla="*/ 5 w 138"/>
                <a:gd name="T23" fmla="*/ 38 h 81"/>
                <a:gd name="T24" fmla="*/ 0 w 138"/>
                <a:gd name="T25" fmla="*/ 17 h 81"/>
                <a:gd name="T26" fmla="*/ 29 w 138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81">
                  <a:moveTo>
                    <a:pt x="29" y="0"/>
                  </a:moveTo>
                  <a:lnTo>
                    <a:pt x="138" y="0"/>
                  </a:lnTo>
                  <a:lnTo>
                    <a:pt x="135" y="21"/>
                  </a:lnTo>
                  <a:lnTo>
                    <a:pt x="128" y="41"/>
                  </a:lnTo>
                  <a:lnTo>
                    <a:pt x="117" y="58"/>
                  </a:lnTo>
                  <a:lnTo>
                    <a:pt x="103" y="70"/>
                  </a:lnTo>
                  <a:lnTo>
                    <a:pt x="86" y="79"/>
                  </a:lnTo>
                  <a:lnTo>
                    <a:pt x="68" y="81"/>
                  </a:lnTo>
                  <a:lnTo>
                    <a:pt x="49" y="79"/>
                  </a:lnTo>
                  <a:lnTo>
                    <a:pt x="31" y="69"/>
                  </a:lnTo>
                  <a:lnTo>
                    <a:pt x="16" y="55"/>
                  </a:lnTo>
                  <a:lnTo>
                    <a:pt x="5" y="38"/>
                  </a:lnTo>
                  <a:lnTo>
                    <a:pt x="0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843"/>
            <p:cNvSpPr>
              <a:spLocks/>
            </p:cNvSpPr>
            <p:nvPr/>
          </p:nvSpPr>
          <p:spPr bwMode="auto">
            <a:xfrm>
              <a:off x="5491956" y="3795713"/>
              <a:ext cx="69850" cy="119063"/>
            </a:xfrm>
            <a:custGeom>
              <a:avLst/>
              <a:gdLst>
                <a:gd name="T0" fmla="*/ 0 w 44"/>
                <a:gd name="T1" fmla="*/ 0 h 75"/>
                <a:gd name="T2" fmla="*/ 44 w 44"/>
                <a:gd name="T3" fmla="*/ 0 h 75"/>
                <a:gd name="T4" fmla="*/ 44 w 44"/>
                <a:gd name="T5" fmla="*/ 75 h 75"/>
                <a:gd name="T6" fmla="*/ 27 w 44"/>
                <a:gd name="T7" fmla="*/ 63 h 75"/>
                <a:gd name="T8" fmla="*/ 13 w 44"/>
                <a:gd name="T9" fmla="*/ 46 h 75"/>
                <a:gd name="T10" fmla="*/ 3 w 44"/>
                <a:gd name="T11" fmla="*/ 25 h 75"/>
                <a:gd name="T12" fmla="*/ 0 w 44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5">
                  <a:moveTo>
                    <a:pt x="0" y="0"/>
                  </a:moveTo>
                  <a:lnTo>
                    <a:pt x="44" y="0"/>
                  </a:lnTo>
                  <a:lnTo>
                    <a:pt x="44" y="75"/>
                  </a:lnTo>
                  <a:lnTo>
                    <a:pt x="27" y="63"/>
                  </a:lnTo>
                  <a:lnTo>
                    <a:pt x="13" y="46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Rectangle 844"/>
            <p:cNvSpPr>
              <a:spLocks noChangeArrowheads="1"/>
            </p:cNvSpPr>
            <p:nvPr/>
          </p:nvSpPr>
          <p:spPr bwMode="auto">
            <a:xfrm>
              <a:off x="7838281" y="3271838"/>
              <a:ext cx="1588" cy="1588"/>
            </a:xfrm>
            <a:prstGeom prst="rect">
              <a:avLst/>
            </a:prstGeom>
            <a:solidFill>
              <a:srgbClr val="40749B">
                <a:alpha val="30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845"/>
            <p:cNvSpPr>
              <a:spLocks/>
            </p:cNvSpPr>
            <p:nvPr/>
          </p:nvSpPr>
          <p:spPr bwMode="auto">
            <a:xfrm>
              <a:off x="7644606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2 w 123"/>
                <a:gd name="T3" fmla="*/ 0 h 71"/>
                <a:gd name="T4" fmla="*/ 123 w 123"/>
                <a:gd name="T5" fmla="*/ 0 h 71"/>
                <a:gd name="T6" fmla="*/ 119 w 123"/>
                <a:gd name="T7" fmla="*/ 22 h 71"/>
                <a:gd name="T8" fmla="*/ 110 w 123"/>
                <a:gd name="T9" fmla="*/ 42 h 71"/>
                <a:gd name="T10" fmla="*/ 97 w 123"/>
                <a:gd name="T11" fmla="*/ 57 h 71"/>
                <a:gd name="T12" fmla="*/ 81 w 123"/>
                <a:gd name="T13" fmla="*/ 67 h 71"/>
                <a:gd name="T14" fmla="*/ 62 w 123"/>
                <a:gd name="T15" fmla="*/ 71 h 71"/>
                <a:gd name="T16" fmla="*/ 42 w 123"/>
                <a:gd name="T17" fmla="*/ 67 h 71"/>
                <a:gd name="T18" fmla="*/ 26 w 123"/>
                <a:gd name="T19" fmla="*/ 57 h 71"/>
                <a:gd name="T20" fmla="*/ 13 w 123"/>
                <a:gd name="T21" fmla="*/ 42 h 71"/>
                <a:gd name="T22" fmla="*/ 3 w 123"/>
                <a:gd name="T23" fmla="*/ 22 h 71"/>
                <a:gd name="T24" fmla="*/ 0 w 123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2" y="0"/>
                  </a:lnTo>
                  <a:lnTo>
                    <a:pt x="123" y="0"/>
                  </a:lnTo>
                  <a:lnTo>
                    <a:pt x="119" y="22"/>
                  </a:lnTo>
                  <a:lnTo>
                    <a:pt x="110" y="42"/>
                  </a:lnTo>
                  <a:lnTo>
                    <a:pt x="97" y="57"/>
                  </a:lnTo>
                  <a:lnTo>
                    <a:pt x="81" y="67"/>
                  </a:lnTo>
                  <a:lnTo>
                    <a:pt x="62" y="71"/>
                  </a:lnTo>
                  <a:lnTo>
                    <a:pt x="42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846"/>
            <p:cNvSpPr>
              <a:spLocks/>
            </p:cNvSpPr>
            <p:nvPr/>
          </p:nvSpPr>
          <p:spPr bwMode="auto">
            <a:xfrm>
              <a:off x="7430294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3 w 123"/>
                <a:gd name="T3" fmla="*/ 0 h 71"/>
                <a:gd name="T4" fmla="*/ 120 w 123"/>
                <a:gd name="T5" fmla="*/ 22 h 71"/>
                <a:gd name="T6" fmla="*/ 111 w 123"/>
                <a:gd name="T7" fmla="*/ 42 h 71"/>
                <a:gd name="T8" fmla="*/ 97 w 123"/>
                <a:gd name="T9" fmla="*/ 57 h 71"/>
                <a:gd name="T10" fmla="*/ 81 w 123"/>
                <a:gd name="T11" fmla="*/ 67 h 71"/>
                <a:gd name="T12" fmla="*/ 62 w 123"/>
                <a:gd name="T13" fmla="*/ 71 h 71"/>
                <a:gd name="T14" fmla="*/ 42 w 123"/>
                <a:gd name="T15" fmla="*/ 67 h 71"/>
                <a:gd name="T16" fmla="*/ 26 w 123"/>
                <a:gd name="T17" fmla="*/ 57 h 71"/>
                <a:gd name="T18" fmla="*/ 13 w 123"/>
                <a:gd name="T19" fmla="*/ 42 h 71"/>
                <a:gd name="T20" fmla="*/ 4 w 123"/>
                <a:gd name="T21" fmla="*/ 22 h 71"/>
                <a:gd name="T22" fmla="*/ 0 w 123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3" y="0"/>
                  </a:lnTo>
                  <a:lnTo>
                    <a:pt x="120" y="22"/>
                  </a:lnTo>
                  <a:lnTo>
                    <a:pt x="111" y="42"/>
                  </a:lnTo>
                  <a:lnTo>
                    <a:pt x="97" y="57"/>
                  </a:lnTo>
                  <a:lnTo>
                    <a:pt x="81" y="67"/>
                  </a:lnTo>
                  <a:lnTo>
                    <a:pt x="62" y="71"/>
                  </a:lnTo>
                  <a:lnTo>
                    <a:pt x="42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847"/>
            <p:cNvSpPr>
              <a:spLocks/>
            </p:cNvSpPr>
            <p:nvPr/>
          </p:nvSpPr>
          <p:spPr bwMode="auto">
            <a:xfrm>
              <a:off x="7215981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3 w 123"/>
                <a:gd name="T3" fmla="*/ 0 h 71"/>
                <a:gd name="T4" fmla="*/ 120 w 123"/>
                <a:gd name="T5" fmla="*/ 22 h 71"/>
                <a:gd name="T6" fmla="*/ 112 w 123"/>
                <a:gd name="T7" fmla="*/ 42 h 71"/>
                <a:gd name="T8" fmla="*/ 98 w 123"/>
                <a:gd name="T9" fmla="*/ 57 h 71"/>
                <a:gd name="T10" fmla="*/ 81 w 123"/>
                <a:gd name="T11" fmla="*/ 67 h 71"/>
                <a:gd name="T12" fmla="*/ 63 w 123"/>
                <a:gd name="T13" fmla="*/ 71 h 71"/>
                <a:gd name="T14" fmla="*/ 43 w 123"/>
                <a:gd name="T15" fmla="*/ 67 h 71"/>
                <a:gd name="T16" fmla="*/ 26 w 123"/>
                <a:gd name="T17" fmla="*/ 57 h 71"/>
                <a:gd name="T18" fmla="*/ 13 w 123"/>
                <a:gd name="T19" fmla="*/ 42 h 71"/>
                <a:gd name="T20" fmla="*/ 4 w 123"/>
                <a:gd name="T21" fmla="*/ 22 h 71"/>
                <a:gd name="T22" fmla="*/ 0 w 123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3" y="0"/>
                  </a:lnTo>
                  <a:lnTo>
                    <a:pt x="120" y="22"/>
                  </a:lnTo>
                  <a:lnTo>
                    <a:pt x="112" y="42"/>
                  </a:lnTo>
                  <a:lnTo>
                    <a:pt x="98" y="57"/>
                  </a:lnTo>
                  <a:lnTo>
                    <a:pt x="81" y="67"/>
                  </a:lnTo>
                  <a:lnTo>
                    <a:pt x="63" y="71"/>
                  </a:lnTo>
                  <a:lnTo>
                    <a:pt x="43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848"/>
            <p:cNvSpPr>
              <a:spLocks/>
            </p:cNvSpPr>
            <p:nvPr/>
          </p:nvSpPr>
          <p:spPr bwMode="auto">
            <a:xfrm>
              <a:off x="7003256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3 w 123"/>
                <a:gd name="T3" fmla="*/ 0 h 71"/>
                <a:gd name="T4" fmla="*/ 119 w 123"/>
                <a:gd name="T5" fmla="*/ 22 h 71"/>
                <a:gd name="T6" fmla="*/ 111 w 123"/>
                <a:gd name="T7" fmla="*/ 42 h 71"/>
                <a:gd name="T8" fmla="*/ 97 w 123"/>
                <a:gd name="T9" fmla="*/ 57 h 71"/>
                <a:gd name="T10" fmla="*/ 81 w 123"/>
                <a:gd name="T11" fmla="*/ 67 h 71"/>
                <a:gd name="T12" fmla="*/ 62 w 123"/>
                <a:gd name="T13" fmla="*/ 71 h 71"/>
                <a:gd name="T14" fmla="*/ 42 w 123"/>
                <a:gd name="T15" fmla="*/ 67 h 71"/>
                <a:gd name="T16" fmla="*/ 26 w 123"/>
                <a:gd name="T17" fmla="*/ 57 h 71"/>
                <a:gd name="T18" fmla="*/ 13 w 123"/>
                <a:gd name="T19" fmla="*/ 42 h 71"/>
                <a:gd name="T20" fmla="*/ 3 w 123"/>
                <a:gd name="T21" fmla="*/ 22 h 71"/>
                <a:gd name="T22" fmla="*/ 0 w 123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3" y="0"/>
                  </a:lnTo>
                  <a:lnTo>
                    <a:pt x="119" y="22"/>
                  </a:lnTo>
                  <a:lnTo>
                    <a:pt x="111" y="42"/>
                  </a:lnTo>
                  <a:lnTo>
                    <a:pt x="97" y="57"/>
                  </a:lnTo>
                  <a:lnTo>
                    <a:pt x="81" y="67"/>
                  </a:lnTo>
                  <a:lnTo>
                    <a:pt x="62" y="71"/>
                  </a:lnTo>
                  <a:lnTo>
                    <a:pt x="42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849"/>
            <p:cNvSpPr>
              <a:spLocks/>
            </p:cNvSpPr>
            <p:nvPr/>
          </p:nvSpPr>
          <p:spPr bwMode="auto">
            <a:xfrm>
              <a:off x="6788944" y="3271838"/>
              <a:ext cx="195263" cy="112713"/>
            </a:xfrm>
            <a:custGeom>
              <a:avLst/>
              <a:gdLst>
                <a:gd name="T0" fmla="*/ 0 w 123"/>
                <a:gd name="T1" fmla="*/ 0 h 71"/>
                <a:gd name="T2" fmla="*/ 123 w 123"/>
                <a:gd name="T3" fmla="*/ 0 h 71"/>
                <a:gd name="T4" fmla="*/ 120 w 123"/>
                <a:gd name="T5" fmla="*/ 22 h 71"/>
                <a:gd name="T6" fmla="*/ 111 w 123"/>
                <a:gd name="T7" fmla="*/ 42 h 71"/>
                <a:gd name="T8" fmla="*/ 97 w 123"/>
                <a:gd name="T9" fmla="*/ 57 h 71"/>
                <a:gd name="T10" fmla="*/ 81 w 123"/>
                <a:gd name="T11" fmla="*/ 67 h 71"/>
                <a:gd name="T12" fmla="*/ 62 w 123"/>
                <a:gd name="T13" fmla="*/ 71 h 71"/>
                <a:gd name="T14" fmla="*/ 42 w 123"/>
                <a:gd name="T15" fmla="*/ 67 h 71"/>
                <a:gd name="T16" fmla="*/ 26 w 123"/>
                <a:gd name="T17" fmla="*/ 57 h 71"/>
                <a:gd name="T18" fmla="*/ 13 w 123"/>
                <a:gd name="T19" fmla="*/ 42 h 71"/>
                <a:gd name="T20" fmla="*/ 4 w 123"/>
                <a:gd name="T21" fmla="*/ 22 h 71"/>
                <a:gd name="T22" fmla="*/ 0 w 123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71">
                  <a:moveTo>
                    <a:pt x="0" y="0"/>
                  </a:moveTo>
                  <a:lnTo>
                    <a:pt x="123" y="0"/>
                  </a:lnTo>
                  <a:lnTo>
                    <a:pt x="120" y="22"/>
                  </a:lnTo>
                  <a:lnTo>
                    <a:pt x="111" y="42"/>
                  </a:lnTo>
                  <a:lnTo>
                    <a:pt x="97" y="57"/>
                  </a:lnTo>
                  <a:lnTo>
                    <a:pt x="81" y="67"/>
                  </a:lnTo>
                  <a:lnTo>
                    <a:pt x="62" y="71"/>
                  </a:lnTo>
                  <a:lnTo>
                    <a:pt x="42" y="67"/>
                  </a:lnTo>
                  <a:lnTo>
                    <a:pt x="26" y="57"/>
                  </a:lnTo>
                  <a:lnTo>
                    <a:pt x="13" y="42"/>
                  </a:lnTo>
                  <a:lnTo>
                    <a:pt x="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850"/>
            <p:cNvSpPr>
              <a:spLocks/>
            </p:cNvSpPr>
            <p:nvPr/>
          </p:nvSpPr>
          <p:spPr bwMode="auto">
            <a:xfrm>
              <a:off x="6587331" y="3271838"/>
              <a:ext cx="182563" cy="112713"/>
            </a:xfrm>
            <a:custGeom>
              <a:avLst/>
              <a:gdLst>
                <a:gd name="T0" fmla="*/ 0 w 115"/>
                <a:gd name="T1" fmla="*/ 0 h 71"/>
                <a:gd name="T2" fmla="*/ 115 w 115"/>
                <a:gd name="T3" fmla="*/ 0 h 71"/>
                <a:gd name="T4" fmla="*/ 112 w 115"/>
                <a:gd name="T5" fmla="*/ 22 h 71"/>
                <a:gd name="T6" fmla="*/ 104 w 115"/>
                <a:gd name="T7" fmla="*/ 42 h 71"/>
                <a:gd name="T8" fmla="*/ 90 w 115"/>
                <a:gd name="T9" fmla="*/ 57 h 71"/>
                <a:gd name="T10" fmla="*/ 73 w 115"/>
                <a:gd name="T11" fmla="*/ 67 h 71"/>
                <a:gd name="T12" fmla="*/ 55 w 115"/>
                <a:gd name="T13" fmla="*/ 71 h 71"/>
                <a:gd name="T14" fmla="*/ 37 w 115"/>
                <a:gd name="T15" fmla="*/ 68 h 71"/>
                <a:gd name="T16" fmla="*/ 22 w 115"/>
                <a:gd name="T17" fmla="*/ 60 h 71"/>
                <a:gd name="T18" fmla="*/ 9 w 115"/>
                <a:gd name="T19" fmla="*/ 47 h 71"/>
                <a:gd name="T20" fmla="*/ 0 w 115"/>
                <a:gd name="T21" fmla="*/ 32 h 71"/>
                <a:gd name="T22" fmla="*/ 0 w 115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71">
                  <a:moveTo>
                    <a:pt x="0" y="0"/>
                  </a:moveTo>
                  <a:lnTo>
                    <a:pt x="115" y="0"/>
                  </a:lnTo>
                  <a:lnTo>
                    <a:pt x="112" y="22"/>
                  </a:lnTo>
                  <a:lnTo>
                    <a:pt x="104" y="42"/>
                  </a:lnTo>
                  <a:lnTo>
                    <a:pt x="90" y="57"/>
                  </a:lnTo>
                  <a:lnTo>
                    <a:pt x="73" y="67"/>
                  </a:lnTo>
                  <a:lnTo>
                    <a:pt x="55" y="71"/>
                  </a:lnTo>
                  <a:lnTo>
                    <a:pt x="37" y="68"/>
                  </a:lnTo>
                  <a:lnTo>
                    <a:pt x="22" y="60"/>
                  </a:lnTo>
                  <a:lnTo>
                    <a:pt x="9" y="47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851"/>
            <p:cNvSpPr>
              <a:spLocks/>
            </p:cNvSpPr>
            <p:nvPr/>
          </p:nvSpPr>
          <p:spPr bwMode="auto">
            <a:xfrm>
              <a:off x="7711281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8 w 126"/>
                <a:gd name="T9" fmla="*/ 53 h 74"/>
                <a:gd name="T10" fmla="*/ 95 w 126"/>
                <a:gd name="T11" fmla="*/ 63 h 74"/>
                <a:gd name="T12" fmla="*/ 80 w 126"/>
                <a:gd name="T13" fmla="*/ 72 h 74"/>
                <a:gd name="T14" fmla="*/ 63 w 126"/>
                <a:gd name="T15" fmla="*/ 74 h 74"/>
                <a:gd name="T16" fmla="*/ 46 w 126"/>
                <a:gd name="T17" fmla="*/ 72 h 74"/>
                <a:gd name="T18" fmla="*/ 30 w 126"/>
                <a:gd name="T19" fmla="*/ 63 h 74"/>
                <a:gd name="T20" fmla="*/ 19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0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852"/>
            <p:cNvSpPr>
              <a:spLocks/>
            </p:cNvSpPr>
            <p:nvPr/>
          </p:nvSpPr>
          <p:spPr bwMode="auto">
            <a:xfrm>
              <a:off x="7490619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7 w 126"/>
                <a:gd name="T9" fmla="*/ 53 h 74"/>
                <a:gd name="T10" fmla="*/ 94 w 126"/>
                <a:gd name="T11" fmla="*/ 63 h 74"/>
                <a:gd name="T12" fmla="*/ 79 w 126"/>
                <a:gd name="T13" fmla="*/ 72 h 74"/>
                <a:gd name="T14" fmla="*/ 63 w 126"/>
                <a:gd name="T15" fmla="*/ 74 h 74"/>
                <a:gd name="T16" fmla="*/ 45 w 126"/>
                <a:gd name="T17" fmla="*/ 72 h 74"/>
                <a:gd name="T18" fmla="*/ 31 w 126"/>
                <a:gd name="T19" fmla="*/ 63 h 74"/>
                <a:gd name="T20" fmla="*/ 18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7" y="53"/>
                  </a:lnTo>
                  <a:lnTo>
                    <a:pt x="94" y="63"/>
                  </a:lnTo>
                  <a:lnTo>
                    <a:pt x="79" y="72"/>
                  </a:lnTo>
                  <a:lnTo>
                    <a:pt x="63" y="74"/>
                  </a:lnTo>
                  <a:lnTo>
                    <a:pt x="45" y="72"/>
                  </a:lnTo>
                  <a:lnTo>
                    <a:pt x="31" y="63"/>
                  </a:lnTo>
                  <a:lnTo>
                    <a:pt x="18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853"/>
            <p:cNvSpPr>
              <a:spLocks/>
            </p:cNvSpPr>
            <p:nvPr/>
          </p:nvSpPr>
          <p:spPr bwMode="auto">
            <a:xfrm>
              <a:off x="7268369" y="3446463"/>
              <a:ext cx="201613" cy="117475"/>
            </a:xfrm>
            <a:custGeom>
              <a:avLst/>
              <a:gdLst>
                <a:gd name="T0" fmla="*/ 0 w 127"/>
                <a:gd name="T1" fmla="*/ 0 h 74"/>
                <a:gd name="T2" fmla="*/ 127 w 127"/>
                <a:gd name="T3" fmla="*/ 0 h 74"/>
                <a:gd name="T4" fmla="*/ 124 w 127"/>
                <a:gd name="T5" fmla="*/ 20 h 74"/>
                <a:gd name="T6" fmla="*/ 117 w 127"/>
                <a:gd name="T7" fmla="*/ 38 h 74"/>
                <a:gd name="T8" fmla="*/ 108 w 127"/>
                <a:gd name="T9" fmla="*/ 53 h 74"/>
                <a:gd name="T10" fmla="*/ 95 w 127"/>
                <a:gd name="T11" fmla="*/ 63 h 74"/>
                <a:gd name="T12" fmla="*/ 80 w 127"/>
                <a:gd name="T13" fmla="*/ 72 h 74"/>
                <a:gd name="T14" fmla="*/ 63 w 127"/>
                <a:gd name="T15" fmla="*/ 74 h 74"/>
                <a:gd name="T16" fmla="*/ 46 w 127"/>
                <a:gd name="T17" fmla="*/ 72 h 74"/>
                <a:gd name="T18" fmla="*/ 32 w 127"/>
                <a:gd name="T19" fmla="*/ 63 h 74"/>
                <a:gd name="T20" fmla="*/ 19 w 127"/>
                <a:gd name="T21" fmla="*/ 53 h 74"/>
                <a:gd name="T22" fmla="*/ 8 w 127"/>
                <a:gd name="T23" fmla="*/ 38 h 74"/>
                <a:gd name="T24" fmla="*/ 3 w 127"/>
                <a:gd name="T25" fmla="*/ 20 h 74"/>
                <a:gd name="T26" fmla="*/ 0 w 127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74">
                  <a:moveTo>
                    <a:pt x="0" y="0"/>
                  </a:moveTo>
                  <a:lnTo>
                    <a:pt x="127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2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854"/>
            <p:cNvSpPr>
              <a:spLocks/>
            </p:cNvSpPr>
            <p:nvPr/>
          </p:nvSpPr>
          <p:spPr bwMode="auto">
            <a:xfrm>
              <a:off x="7047706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8 w 126"/>
                <a:gd name="T9" fmla="*/ 53 h 74"/>
                <a:gd name="T10" fmla="*/ 95 w 126"/>
                <a:gd name="T11" fmla="*/ 63 h 74"/>
                <a:gd name="T12" fmla="*/ 80 w 126"/>
                <a:gd name="T13" fmla="*/ 72 h 74"/>
                <a:gd name="T14" fmla="*/ 63 w 126"/>
                <a:gd name="T15" fmla="*/ 74 h 74"/>
                <a:gd name="T16" fmla="*/ 47 w 126"/>
                <a:gd name="T17" fmla="*/ 72 h 74"/>
                <a:gd name="T18" fmla="*/ 32 w 126"/>
                <a:gd name="T19" fmla="*/ 63 h 74"/>
                <a:gd name="T20" fmla="*/ 19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8" y="53"/>
                  </a:lnTo>
                  <a:lnTo>
                    <a:pt x="95" y="63"/>
                  </a:lnTo>
                  <a:lnTo>
                    <a:pt x="80" y="72"/>
                  </a:lnTo>
                  <a:lnTo>
                    <a:pt x="63" y="74"/>
                  </a:lnTo>
                  <a:lnTo>
                    <a:pt x="47" y="72"/>
                  </a:lnTo>
                  <a:lnTo>
                    <a:pt x="32" y="63"/>
                  </a:lnTo>
                  <a:lnTo>
                    <a:pt x="19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855"/>
            <p:cNvSpPr>
              <a:spLocks/>
            </p:cNvSpPr>
            <p:nvPr/>
          </p:nvSpPr>
          <p:spPr bwMode="auto">
            <a:xfrm>
              <a:off x="6827044" y="3446463"/>
              <a:ext cx="200025" cy="117475"/>
            </a:xfrm>
            <a:custGeom>
              <a:avLst/>
              <a:gdLst>
                <a:gd name="T0" fmla="*/ 0 w 126"/>
                <a:gd name="T1" fmla="*/ 0 h 74"/>
                <a:gd name="T2" fmla="*/ 126 w 126"/>
                <a:gd name="T3" fmla="*/ 0 h 74"/>
                <a:gd name="T4" fmla="*/ 124 w 126"/>
                <a:gd name="T5" fmla="*/ 20 h 74"/>
                <a:gd name="T6" fmla="*/ 117 w 126"/>
                <a:gd name="T7" fmla="*/ 38 h 74"/>
                <a:gd name="T8" fmla="*/ 107 w 126"/>
                <a:gd name="T9" fmla="*/ 53 h 74"/>
                <a:gd name="T10" fmla="*/ 94 w 126"/>
                <a:gd name="T11" fmla="*/ 63 h 74"/>
                <a:gd name="T12" fmla="*/ 79 w 126"/>
                <a:gd name="T13" fmla="*/ 72 h 74"/>
                <a:gd name="T14" fmla="*/ 63 w 126"/>
                <a:gd name="T15" fmla="*/ 74 h 74"/>
                <a:gd name="T16" fmla="*/ 46 w 126"/>
                <a:gd name="T17" fmla="*/ 72 h 74"/>
                <a:gd name="T18" fmla="*/ 31 w 126"/>
                <a:gd name="T19" fmla="*/ 63 h 74"/>
                <a:gd name="T20" fmla="*/ 18 w 126"/>
                <a:gd name="T21" fmla="*/ 53 h 74"/>
                <a:gd name="T22" fmla="*/ 8 w 126"/>
                <a:gd name="T23" fmla="*/ 38 h 74"/>
                <a:gd name="T24" fmla="*/ 2 w 126"/>
                <a:gd name="T25" fmla="*/ 20 h 74"/>
                <a:gd name="T26" fmla="*/ 0 w 126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74">
                  <a:moveTo>
                    <a:pt x="0" y="0"/>
                  </a:moveTo>
                  <a:lnTo>
                    <a:pt x="126" y="0"/>
                  </a:lnTo>
                  <a:lnTo>
                    <a:pt x="124" y="20"/>
                  </a:lnTo>
                  <a:lnTo>
                    <a:pt x="117" y="38"/>
                  </a:lnTo>
                  <a:lnTo>
                    <a:pt x="107" y="53"/>
                  </a:lnTo>
                  <a:lnTo>
                    <a:pt x="94" y="63"/>
                  </a:lnTo>
                  <a:lnTo>
                    <a:pt x="79" y="72"/>
                  </a:lnTo>
                  <a:lnTo>
                    <a:pt x="63" y="74"/>
                  </a:lnTo>
                  <a:lnTo>
                    <a:pt x="46" y="72"/>
                  </a:lnTo>
                  <a:lnTo>
                    <a:pt x="31" y="63"/>
                  </a:lnTo>
                  <a:lnTo>
                    <a:pt x="18" y="53"/>
                  </a:lnTo>
                  <a:lnTo>
                    <a:pt x="8" y="38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856"/>
            <p:cNvSpPr>
              <a:spLocks/>
            </p:cNvSpPr>
            <p:nvPr/>
          </p:nvSpPr>
          <p:spPr bwMode="auto">
            <a:xfrm>
              <a:off x="6604794" y="3446463"/>
              <a:ext cx="201613" cy="90488"/>
            </a:xfrm>
            <a:custGeom>
              <a:avLst/>
              <a:gdLst>
                <a:gd name="T0" fmla="*/ 0 w 127"/>
                <a:gd name="T1" fmla="*/ 0 h 57"/>
                <a:gd name="T2" fmla="*/ 127 w 127"/>
                <a:gd name="T3" fmla="*/ 0 h 57"/>
                <a:gd name="T4" fmla="*/ 123 w 127"/>
                <a:gd name="T5" fmla="*/ 22 h 57"/>
                <a:gd name="T6" fmla="*/ 115 w 127"/>
                <a:gd name="T7" fmla="*/ 42 h 57"/>
                <a:gd name="T8" fmla="*/ 103 w 127"/>
                <a:gd name="T9" fmla="*/ 57 h 57"/>
                <a:gd name="T10" fmla="*/ 0 w 127"/>
                <a:gd name="T11" fmla="*/ 1 h 57"/>
                <a:gd name="T12" fmla="*/ 0 w 12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7">
                  <a:moveTo>
                    <a:pt x="0" y="0"/>
                  </a:moveTo>
                  <a:lnTo>
                    <a:pt x="127" y="0"/>
                  </a:lnTo>
                  <a:lnTo>
                    <a:pt x="123" y="22"/>
                  </a:lnTo>
                  <a:lnTo>
                    <a:pt x="115" y="42"/>
                  </a:lnTo>
                  <a:lnTo>
                    <a:pt x="103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857"/>
            <p:cNvSpPr>
              <a:spLocks/>
            </p:cNvSpPr>
            <p:nvPr/>
          </p:nvSpPr>
          <p:spPr bwMode="auto">
            <a:xfrm>
              <a:off x="7984331" y="362108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858"/>
            <p:cNvSpPr>
              <a:spLocks/>
            </p:cNvSpPr>
            <p:nvPr/>
          </p:nvSpPr>
          <p:spPr bwMode="auto">
            <a:xfrm>
              <a:off x="7774781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2 w 133"/>
                <a:gd name="T3" fmla="*/ 0 h 77"/>
                <a:gd name="T4" fmla="*/ 133 w 133"/>
                <a:gd name="T5" fmla="*/ 1 h 77"/>
                <a:gd name="T6" fmla="*/ 130 w 133"/>
                <a:gd name="T7" fmla="*/ 22 h 77"/>
                <a:gd name="T8" fmla="*/ 123 w 133"/>
                <a:gd name="T9" fmla="*/ 40 h 77"/>
                <a:gd name="T10" fmla="*/ 112 w 133"/>
                <a:gd name="T11" fmla="*/ 55 h 77"/>
                <a:gd name="T12" fmla="*/ 99 w 133"/>
                <a:gd name="T13" fmla="*/ 67 h 77"/>
                <a:gd name="T14" fmla="*/ 84 w 133"/>
                <a:gd name="T15" fmla="*/ 75 h 77"/>
                <a:gd name="T16" fmla="*/ 66 w 133"/>
                <a:gd name="T17" fmla="*/ 77 h 77"/>
                <a:gd name="T18" fmla="*/ 49 w 133"/>
                <a:gd name="T19" fmla="*/ 75 h 77"/>
                <a:gd name="T20" fmla="*/ 33 w 133"/>
                <a:gd name="T21" fmla="*/ 67 h 77"/>
                <a:gd name="T22" fmla="*/ 20 w 133"/>
                <a:gd name="T23" fmla="*/ 55 h 77"/>
                <a:gd name="T24" fmla="*/ 9 w 133"/>
                <a:gd name="T25" fmla="*/ 39 h 77"/>
                <a:gd name="T26" fmla="*/ 2 w 133"/>
                <a:gd name="T27" fmla="*/ 21 h 77"/>
                <a:gd name="T28" fmla="*/ 0 w 133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2" y="0"/>
                  </a:lnTo>
                  <a:lnTo>
                    <a:pt x="133" y="1"/>
                  </a:lnTo>
                  <a:lnTo>
                    <a:pt x="130" y="22"/>
                  </a:lnTo>
                  <a:lnTo>
                    <a:pt x="123" y="40"/>
                  </a:lnTo>
                  <a:lnTo>
                    <a:pt x="112" y="55"/>
                  </a:lnTo>
                  <a:lnTo>
                    <a:pt x="99" y="67"/>
                  </a:lnTo>
                  <a:lnTo>
                    <a:pt x="84" y="75"/>
                  </a:lnTo>
                  <a:lnTo>
                    <a:pt x="66" y="77"/>
                  </a:lnTo>
                  <a:lnTo>
                    <a:pt x="49" y="75"/>
                  </a:lnTo>
                  <a:lnTo>
                    <a:pt x="33" y="67"/>
                  </a:lnTo>
                  <a:lnTo>
                    <a:pt x="20" y="55"/>
                  </a:lnTo>
                  <a:lnTo>
                    <a:pt x="9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859"/>
            <p:cNvSpPr>
              <a:spLocks/>
            </p:cNvSpPr>
            <p:nvPr/>
          </p:nvSpPr>
          <p:spPr bwMode="auto">
            <a:xfrm>
              <a:off x="7541419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3 w 133"/>
                <a:gd name="T3" fmla="*/ 0 h 77"/>
                <a:gd name="T4" fmla="*/ 130 w 133"/>
                <a:gd name="T5" fmla="*/ 21 h 77"/>
                <a:gd name="T6" fmla="*/ 123 w 133"/>
                <a:gd name="T7" fmla="*/ 39 h 77"/>
                <a:gd name="T8" fmla="*/ 114 w 133"/>
                <a:gd name="T9" fmla="*/ 55 h 77"/>
                <a:gd name="T10" fmla="*/ 100 w 133"/>
                <a:gd name="T11" fmla="*/ 67 h 77"/>
                <a:gd name="T12" fmla="*/ 83 w 133"/>
                <a:gd name="T13" fmla="*/ 75 h 77"/>
                <a:gd name="T14" fmla="*/ 66 w 133"/>
                <a:gd name="T15" fmla="*/ 77 h 77"/>
                <a:gd name="T16" fmla="*/ 48 w 133"/>
                <a:gd name="T17" fmla="*/ 75 h 77"/>
                <a:gd name="T18" fmla="*/ 33 w 133"/>
                <a:gd name="T19" fmla="*/ 67 h 77"/>
                <a:gd name="T20" fmla="*/ 19 w 133"/>
                <a:gd name="T21" fmla="*/ 55 h 77"/>
                <a:gd name="T22" fmla="*/ 9 w 133"/>
                <a:gd name="T23" fmla="*/ 39 h 77"/>
                <a:gd name="T24" fmla="*/ 3 w 133"/>
                <a:gd name="T25" fmla="*/ 21 h 77"/>
                <a:gd name="T26" fmla="*/ 0 w 13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3" y="0"/>
                  </a:lnTo>
                  <a:lnTo>
                    <a:pt x="130" y="21"/>
                  </a:lnTo>
                  <a:lnTo>
                    <a:pt x="123" y="39"/>
                  </a:lnTo>
                  <a:lnTo>
                    <a:pt x="114" y="55"/>
                  </a:lnTo>
                  <a:lnTo>
                    <a:pt x="100" y="67"/>
                  </a:lnTo>
                  <a:lnTo>
                    <a:pt x="83" y="75"/>
                  </a:lnTo>
                  <a:lnTo>
                    <a:pt x="66" y="77"/>
                  </a:lnTo>
                  <a:lnTo>
                    <a:pt x="48" y="75"/>
                  </a:lnTo>
                  <a:lnTo>
                    <a:pt x="33" y="67"/>
                  </a:lnTo>
                  <a:lnTo>
                    <a:pt x="19" y="55"/>
                  </a:lnTo>
                  <a:lnTo>
                    <a:pt x="9" y="39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860"/>
            <p:cNvSpPr>
              <a:spLocks/>
            </p:cNvSpPr>
            <p:nvPr/>
          </p:nvSpPr>
          <p:spPr bwMode="auto">
            <a:xfrm>
              <a:off x="7308056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3 w 133"/>
                <a:gd name="T3" fmla="*/ 0 h 77"/>
                <a:gd name="T4" fmla="*/ 131 w 133"/>
                <a:gd name="T5" fmla="*/ 21 h 77"/>
                <a:gd name="T6" fmla="*/ 124 w 133"/>
                <a:gd name="T7" fmla="*/ 39 h 77"/>
                <a:gd name="T8" fmla="*/ 113 w 133"/>
                <a:gd name="T9" fmla="*/ 55 h 77"/>
                <a:gd name="T10" fmla="*/ 101 w 133"/>
                <a:gd name="T11" fmla="*/ 67 h 77"/>
                <a:gd name="T12" fmla="*/ 84 w 133"/>
                <a:gd name="T13" fmla="*/ 75 h 77"/>
                <a:gd name="T14" fmla="*/ 67 w 133"/>
                <a:gd name="T15" fmla="*/ 77 h 77"/>
                <a:gd name="T16" fmla="*/ 49 w 133"/>
                <a:gd name="T17" fmla="*/ 75 h 77"/>
                <a:gd name="T18" fmla="*/ 33 w 133"/>
                <a:gd name="T19" fmla="*/ 67 h 77"/>
                <a:gd name="T20" fmla="*/ 20 w 133"/>
                <a:gd name="T21" fmla="*/ 55 h 77"/>
                <a:gd name="T22" fmla="*/ 9 w 133"/>
                <a:gd name="T23" fmla="*/ 39 h 77"/>
                <a:gd name="T24" fmla="*/ 2 w 133"/>
                <a:gd name="T25" fmla="*/ 21 h 77"/>
                <a:gd name="T26" fmla="*/ 0 w 13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3" y="0"/>
                  </a:lnTo>
                  <a:lnTo>
                    <a:pt x="131" y="21"/>
                  </a:lnTo>
                  <a:lnTo>
                    <a:pt x="124" y="39"/>
                  </a:lnTo>
                  <a:lnTo>
                    <a:pt x="113" y="55"/>
                  </a:lnTo>
                  <a:lnTo>
                    <a:pt x="101" y="67"/>
                  </a:lnTo>
                  <a:lnTo>
                    <a:pt x="84" y="75"/>
                  </a:lnTo>
                  <a:lnTo>
                    <a:pt x="67" y="77"/>
                  </a:lnTo>
                  <a:lnTo>
                    <a:pt x="49" y="75"/>
                  </a:lnTo>
                  <a:lnTo>
                    <a:pt x="33" y="67"/>
                  </a:lnTo>
                  <a:lnTo>
                    <a:pt x="20" y="55"/>
                  </a:lnTo>
                  <a:lnTo>
                    <a:pt x="9" y="39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861"/>
            <p:cNvSpPr>
              <a:spLocks/>
            </p:cNvSpPr>
            <p:nvPr/>
          </p:nvSpPr>
          <p:spPr bwMode="auto">
            <a:xfrm>
              <a:off x="7074694" y="3621088"/>
              <a:ext cx="211138" cy="122238"/>
            </a:xfrm>
            <a:custGeom>
              <a:avLst/>
              <a:gdLst>
                <a:gd name="T0" fmla="*/ 0 w 133"/>
                <a:gd name="T1" fmla="*/ 0 h 77"/>
                <a:gd name="T2" fmla="*/ 133 w 133"/>
                <a:gd name="T3" fmla="*/ 0 h 77"/>
                <a:gd name="T4" fmla="*/ 130 w 133"/>
                <a:gd name="T5" fmla="*/ 21 h 77"/>
                <a:gd name="T6" fmla="*/ 125 w 133"/>
                <a:gd name="T7" fmla="*/ 39 h 77"/>
                <a:gd name="T8" fmla="*/ 114 w 133"/>
                <a:gd name="T9" fmla="*/ 55 h 77"/>
                <a:gd name="T10" fmla="*/ 100 w 133"/>
                <a:gd name="T11" fmla="*/ 67 h 77"/>
                <a:gd name="T12" fmla="*/ 85 w 133"/>
                <a:gd name="T13" fmla="*/ 75 h 77"/>
                <a:gd name="T14" fmla="*/ 67 w 133"/>
                <a:gd name="T15" fmla="*/ 77 h 77"/>
                <a:gd name="T16" fmla="*/ 48 w 133"/>
                <a:gd name="T17" fmla="*/ 75 h 77"/>
                <a:gd name="T18" fmla="*/ 33 w 133"/>
                <a:gd name="T19" fmla="*/ 67 h 77"/>
                <a:gd name="T20" fmla="*/ 19 w 133"/>
                <a:gd name="T21" fmla="*/ 55 h 77"/>
                <a:gd name="T22" fmla="*/ 9 w 133"/>
                <a:gd name="T23" fmla="*/ 39 h 77"/>
                <a:gd name="T24" fmla="*/ 3 w 133"/>
                <a:gd name="T25" fmla="*/ 21 h 77"/>
                <a:gd name="T26" fmla="*/ 0 w 133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77">
                  <a:moveTo>
                    <a:pt x="0" y="0"/>
                  </a:moveTo>
                  <a:lnTo>
                    <a:pt x="133" y="0"/>
                  </a:lnTo>
                  <a:lnTo>
                    <a:pt x="130" y="21"/>
                  </a:lnTo>
                  <a:lnTo>
                    <a:pt x="125" y="39"/>
                  </a:lnTo>
                  <a:lnTo>
                    <a:pt x="114" y="55"/>
                  </a:lnTo>
                  <a:lnTo>
                    <a:pt x="100" y="67"/>
                  </a:lnTo>
                  <a:lnTo>
                    <a:pt x="85" y="75"/>
                  </a:lnTo>
                  <a:lnTo>
                    <a:pt x="67" y="77"/>
                  </a:lnTo>
                  <a:lnTo>
                    <a:pt x="48" y="75"/>
                  </a:lnTo>
                  <a:lnTo>
                    <a:pt x="33" y="67"/>
                  </a:lnTo>
                  <a:lnTo>
                    <a:pt x="19" y="55"/>
                  </a:lnTo>
                  <a:lnTo>
                    <a:pt x="9" y="39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862"/>
            <p:cNvSpPr>
              <a:spLocks noEditPoints="1"/>
            </p:cNvSpPr>
            <p:nvPr/>
          </p:nvSpPr>
          <p:spPr bwMode="auto">
            <a:xfrm>
              <a:off x="6882606" y="3621088"/>
              <a:ext cx="169863" cy="120650"/>
            </a:xfrm>
            <a:custGeom>
              <a:avLst/>
              <a:gdLst>
                <a:gd name="T0" fmla="*/ 0 w 107"/>
                <a:gd name="T1" fmla="*/ 61 h 76"/>
                <a:gd name="T2" fmla="*/ 28 w 107"/>
                <a:gd name="T3" fmla="*/ 76 h 76"/>
                <a:gd name="T4" fmla="*/ 13 w 107"/>
                <a:gd name="T5" fmla="*/ 70 h 76"/>
                <a:gd name="T6" fmla="*/ 0 w 107"/>
                <a:gd name="T7" fmla="*/ 61 h 76"/>
                <a:gd name="T8" fmla="*/ 24 w 107"/>
                <a:gd name="T9" fmla="*/ 0 h 76"/>
                <a:gd name="T10" fmla="*/ 107 w 107"/>
                <a:gd name="T11" fmla="*/ 0 h 76"/>
                <a:gd name="T12" fmla="*/ 105 w 107"/>
                <a:gd name="T13" fmla="*/ 21 h 76"/>
                <a:gd name="T14" fmla="*/ 98 w 107"/>
                <a:gd name="T15" fmla="*/ 40 h 76"/>
                <a:gd name="T16" fmla="*/ 24 w 10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6">
                  <a:moveTo>
                    <a:pt x="0" y="61"/>
                  </a:moveTo>
                  <a:lnTo>
                    <a:pt x="28" y="76"/>
                  </a:lnTo>
                  <a:lnTo>
                    <a:pt x="13" y="70"/>
                  </a:lnTo>
                  <a:lnTo>
                    <a:pt x="0" y="61"/>
                  </a:lnTo>
                  <a:close/>
                  <a:moveTo>
                    <a:pt x="24" y="0"/>
                  </a:moveTo>
                  <a:lnTo>
                    <a:pt x="107" y="0"/>
                  </a:lnTo>
                  <a:lnTo>
                    <a:pt x="105" y="21"/>
                  </a:lnTo>
                  <a:lnTo>
                    <a:pt x="98" y="4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Freeform 863"/>
            <p:cNvSpPr>
              <a:spLocks/>
            </p:cNvSpPr>
            <p:nvPr/>
          </p:nvSpPr>
          <p:spPr bwMode="auto">
            <a:xfrm>
              <a:off x="6761956" y="3651251"/>
              <a:ext cx="46038" cy="80963"/>
            </a:xfrm>
            <a:custGeom>
              <a:avLst/>
              <a:gdLst>
                <a:gd name="T0" fmla="*/ 0 w 29"/>
                <a:gd name="T1" fmla="*/ 0 h 51"/>
                <a:gd name="T2" fmla="*/ 29 w 29"/>
                <a:gd name="T3" fmla="*/ 16 h 51"/>
                <a:gd name="T4" fmla="*/ 22 w 29"/>
                <a:gd name="T5" fmla="*/ 30 h 51"/>
                <a:gd name="T6" fmla="*/ 11 w 29"/>
                <a:gd name="T7" fmla="*/ 42 h 51"/>
                <a:gd name="T8" fmla="*/ 0 w 29"/>
                <a:gd name="T9" fmla="*/ 51 h 51"/>
                <a:gd name="T10" fmla="*/ 0 w 29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1">
                  <a:moveTo>
                    <a:pt x="0" y="0"/>
                  </a:moveTo>
                  <a:lnTo>
                    <a:pt x="29" y="16"/>
                  </a:lnTo>
                  <a:lnTo>
                    <a:pt x="22" y="30"/>
                  </a:lnTo>
                  <a:lnTo>
                    <a:pt x="11" y="42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Rectangle 864"/>
            <p:cNvSpPr>
              <a:spLocks noChangeArrowheads="1"/>
            </p:cNvSpPr>
            <p:nvPr/>
          </p:nvSpPr>
          <p:spPr bwMode="auto">
            <a:xfrm>
              <a:off x="8057356" y="3795713"/>
              <a:ext cx="1588" cy="1588"/>
            </a:xfrm>
            <a:prstGeom prst="rect">
              <a:avLst/>
            </a:prstGeom>
            <a:solidFill>
              <a:srgbClr val="40749B">
                <a:alpha val="30000"/>
              </a:srgb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865"/>
            <p:cNvSpPr>
              <a:spLocks/>
            </p:cNvSpPr>
            <p:nvPr/>
          </p:nvSpPr>
          <p:spPr bwMode="auto">
            <a:xfrm>
              <a:off x="7835106" y="3795713"/>
              <a:ext cx="222250" cy="128588"/>
            </a:xfrm>
            <a:custGeom>
              <a:avLst/>
              <a:gdLst>
                <a:gd name="T0" fmla="*/ 0 w 140"/>
                <a:gd name="T1" fmla="*/ 0 h 81"/>
                <a:gd name="T2" fmla="*/ 140 w 140"/>
                <a:gd name="T3" fmla="*/ 0 h 81"/>
                <a:gd name="T4" fmla="*/ 140 w 140"/>
                <a:gd name="T5" fmla="*/ 0 h 81"/>
                <a:gd name="T6" fmla="*/ 137 w 140"/>
                <a:gd name="T7" fmla="*/ 22 h 81"/>
                <a:gd name="T8" fmla="*/ 130 w 140"/>
                <a:gd name="T9" fmla="*/ 41 h 81"/>
                <a:gd name="T10" fmla="*/ 120 w 140"/>
                <a:gd name="T11" fmla="*/ 58 h 81"/>
                <a:gd name="T12" fmla="*/ 105 w 140"/>
                <a:gd name="T13" fmla="*/ 70 h 81"/>
                <a:gd name="T14" fmla="*/ 88 w 140"/>
                <a:gd name="T15" fmla="*/ 79 h 81"/>
                <a:gd name="T16" fmla="*/ 69 w 140"/>
                <a:gd name="T17" fmla="*/ 81 h 81"/>
                <a:gd name="T18" fmla="*/ 51 w 140"/>
                <a:gd name="T19" fmla="*/ 79 h 81"/>
                <a:gd name="T20" fmla="*/ 34 w 140"/>
                <a:gd name="T21" fmla="*/ 70 h 81"/>
                <a:gd name="T22" fmla="*/ 20 w 140"/>
                <a:gd name="T23" fmla="*/ 58 h 81"/>
                <a:gd name="T24" fmla="*/ 10 w 140"/>
                <a:gd name="T25" fmla="*/ 41 h 81"/>
                <a:gd name="T26" fmla="*/ 3 w 140"/>
                <a:gd name="T27" fmla="*/ 21 h 81"/>
                <a:gd name="T28" fmla="*/ 0 w 140"/>
                <a:gd name="T2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37" y="22"/>
                  </a:lnTo>
                  <a:lnTo>
                    <a:pt x="130" y="41"/>
                  </a:lnTo>
                  <a:lnTo>
                    <a:pt x="120" y="58"/>
                  </a:lnTo>
                  <a:lnTo>
                    <a:pt x="105" y="70"/>
                  </a:lnTo>
                  <a:lnTo>
                    <a:pt x="88" y="79"/>
                  </a:lnTo>
                  <a:lnTo>
                    <a:pt x="69" y="81"/>
                  </a:lnTo>
                  <a:lnTo>
                    <a:pt x="51" y="79"/>
                  </a:lnTo>
                  <a:lnTo>
                    <a:pt x="34" y="70"/>
                  </a:lnTo>
                  <a:lnTo>
                    <a:pt x="20" y="58"/>
                  </a:lnTo>
                  <a:lnTo>
                    <a:pt x="10" y="41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Freeform 866"/>
            <p:cNvSpPr>
              <a:spLocks/>
            </p:cNvSpPr>
            <p:nvPr/>
          </p:nvSpPr>
          <p:spPr bwMode="auto">
            <a:xfrm>
              <a:off x="7590631" y="3795713"/>
              <a:ext cx="220663" cy="128588"/>
            </a:xfrm>
            <a:custGeom>
              <a:avLst/>
              <a:gdLst>
                <a:gd name="T0" fmla="*/ 0 w 139"/>
                <a:gd name="T1" fmla="*/ 0 h 81"/>
                <a:gd name="T2" fmla="*/ 139 w 139"/>
                <a:gd name="T3" fmla="*/ 0 h 81"/>
                <a:gd name="T4" fmla="*/ 137 w 139"/>
                <a:gd name="T5" fmla="*/ 21 h 81"/>
                <a:gd name="T6" fmla="*/ 130 w 139"/>
                <a:gd name="T7" fmla="*/ 41 h 81"/>
                <a:gd name="T8" fmla="*/ 119 w 139"/>
                <a:gd name="T9" fmla="*/ 58 h 81"/>
                <a:gd name="T10" fmla="*/ 105 w 139"/>
                <a:gd name="T11" fmla="*/ 70 h 81"/>
                <a:gd name="T12" fmla="*/ 88 w 139"/>
                <a:gd name="T13" fmla="*/ 79 h 81"/>
                <a:gd name="T14" fmla="*/ 69 w 139"/>
                <a:gd name="T15" fmla="*/ 81 h 81"/>
                <a:gd name="T16" fmla="*/ 50 w 139"/>
                <a:gd name="T17" fmla="*/ 79 h 81"/>
                <a:gd name="T18" fmla="*/ 34 w 139"/>
                <a:gd name="T19" fmla="*/ 70 h 81"/>
                <a:gd name="T20" fmla="*/ 20 w 139"/>
                <a:gd name="T21" fmla="*/ 58 h 81"/>
                <a:gd name="T22" fmla="*/ 9 w 139"/>
                <a:gd name="T23" fmla="*/ 41 h 81"/>
                <a:gd name="T24" fmla="*/ 2 w 139"/>
                <a:gd name="T25" fmla="*/ 21 h 81"/>
                <a:gd name="T26" fmla="*/ 0 w 13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81">
                  <a:moveTo>
                    <a:pt x="0" y="0"/>
                  </a:moveTo>
                  <a:lnTo>
                    <a:pt x="139" y="0"/>
                  </a:lnTo>
                  <a:lnTo>
                    <a:pt x="137" y="21"/>
                  </a:lnTo>
                  <a:lnTo>
                    <a:pt x="130" y="41"/>
                  </a:lnTo>
                  <a:lnTo>
                    <a:pt x="119" y="58"/>
                  </a:lnTo>
                  <a:lnTo>
                    <a:pt x="105" y="70"/>
                  </a:lnTo>
                  <a:lnTo>
                    <a:pt x="88" y="79"/>
                  </a:lnTo>
                  <a:lnTo>
                    <a:pt x="69" y="81"/>
                  </a:lnTo>
                  <a:lnTo>
                    <a:pt x="50" y="79"/>
                  </a:lnTo>
                  <a:lnTo>
                    <a:pt x="34" y="70"/>
                  </a:lnTo>
                  <a:lnTo>
                    <a:pt x="20" y="58"/>
                  </a:lnTo>
                  <a:lnTo>
                    <a:pt x="9" y="4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867"/>
            <p:cNvSpPr>
              <a:spLocks/>
            </p:cNvSpPr>
            <p:nvPr/>
          </p:nvSpPr>
          <p:spPr bwMode="auto">
            <a:xfrm>
              <a:off x="7342981" y="3795713"/>
              <a:ext cx="223838" cy="128588"/>
            </a:xfrm>
            <a:custGeom>
              <a:avLst/>
              <a:gdLst>
                <a:gd name="T0" fmla="*/ 0 w 141"/>
                <a:gd name="T1" fmla="*/ 0 h 81"/>
                <a:gd name="T2" fmla="*/ 141 w 141"/>
                <a:gd name="T3" fmla="*/ 0 h 81"/>
                <a:gd name="T4" fmla="*/ 138 w 141"/>
                <a:gd name="T5" fmla="*/ 21 h 81"/>
                <a:gd name="T6" fmla="*/ 131 w 141"/>
                <a:gd name="T7" fmla="*/ 41 h 81"/>
                <a:gd name="T8" fmla="*/ 121 w 141"/>
                <a:gd name="T9" fmla="*/ 58 h 81"/>
                <a:gd name="T10" fmla="*/ 107 w 141"/>
                <a:gd name="T11" fmla="*/ 70 h 81"/>
                <a:gd name="T12" fmla="*/ 89 w 141"/>
                <a:gd name="T13" fmla="*/ 79 h 81"/>
                <a:gd name="T14" fmla="*/ 70 w 141"/>
                <a:gd name="T15" fmla="*/ 81 h 81"/>
                <a:gd name="T16" fmla="*/ 52 w 141"/>
                <a:gd name="T17" fmla="*/ 79 h 81"/>
                <a:gd name="T18" fmla="*/ 35 w 141"/>
                <a:gd name="T19" fmla="*/ 70 h 81"/>
                <a:gd name="T20" fmla="*/ 21 w 141"/>
                <a:gd name="T21" fmla="*/ 58 h 81"/>
                <a:gd name="T22" fmla="*/ 11 w 141"/>
                <a:gd name="T23" fmla="*/ 41 h 81"/>
                <a:gd name="T24" fmla="*/ 4 w 141"/>
                <a:gd name="T25" fmla="*/ 21 h 81"/>
                <a:gd name="T26" fmla="*/ 0 w 141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1" h="81">
                  <a:moveTo>
                    <a:pt x="0" y="0"/>
                  </a:moveTo>
                  <a:lnTo>
                    <a:pt x="141" y="0"/>
                  </a:lnTo>
                  <a:lnTo>
                    <a:pt x="138" y="21"/>
                  </a:lnTo>
                  <a:lnTo>
                    <a:pt x="131" y="41"/>
                  </a:lnTo>
                  <a:lnTo>
                    <a:pt x="121" y="58"/>
                  </a:lnTo>
                  <a:lnTo>
                    <a:pt x="107" y="70"/>
                  </a:lnTo>
                  <a:lnTo>
                    <a:pt x="89" y="79"/>
                  </a:lnTo>
                  <a:lnTo>
                    <a:pt x="70" y="81"/>
                  </a:lnTo>
                  <a:lnTo>
                    <a:pt x="52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11" y="41"/>
                  </a:lnTo>
                  <a:lnTo>
                    <a:pt x="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868"/>
            <p:cNvSpPr>
              <a:spLocks/>
            </p:cNvSpPr>
            <p:nvPr/>
          </p:nvSpPr>
          <p:spPr bwMode="auto">
            <a:xfrm>
              <a:off x="7104856" y="3795713"/>
              <a:ext cx="215900" cy="128588"/>
            </a:xfrm>
            <a:custGeom>
              <a:avLst/>
              <a:gdLst>
                <a:gd name="T0" fmla="*/ 80 w 136"/>
                <a:gd name="T1" fmla="*/ 0 h 81"/>
                <a:gd name="T2" fmla="*/ 136 w 136"/>
                <a:gd name="T3" fmla="*/ 0 h 81"/>
                <a:gd name="T4" fmla="*/ 134 w 136"/>
                <a:gd name="T5" fmla="*/ 21 h 81"/>
                <a:gd name="T6" fmla="*/ 127 w 136"/>
                <a:gd name="T7" fmla="*/ 41 h 81"/>
                <a:gd name="T8" fmla="*/ 116 w 136"/>
                <a:gd name="T9" fmla="*/ 58 h 81"/>
                <a:gd name="T10" fmla="*/ 102 w 136"/>
                <a:gd name="T11" fmla="*/ 70 h 81"/>
                <a:gd name="T12" fmla="*/ 84 w 136"/>
                <a:gd name="T13" fmla="*/ 79 h 81"/>
                <a:gd name="T14" fmla="*/ 66 w 136"/>
                <a:gd name="T15" fmla="*/ 81 h 81"/>
                <a:gd name="T16" fmla="*/ 48 w 136"/>
                <a:gd name="T17" fmla="*/ 79 h 81"/>
                <a:gd name="T18" fmla="*/ 33 w 136"/>
                <a:gd name="T19" fmla="*/ 72 h 81"/>
                <a:gd name="T20" fmla="*/ 19 w 136"/>
                <a:gd name="T21" fmla="*/ 60 h 81"/>
                <a:gd name="T22" fmla="*/ 7 w 136"/>
                <a:gd name="T23" fmla="*/ 45 h 81"/>
                <a:gd name="T24" fmla="*/ 0 w 136"/>
                <a:gd name="T25" fmla="*/ 27 h 81"/>
                <a:gd name="T26" fmla="*/ 38 w 136"/>
                <a:gd name="T27" fmla="*/ 47 h 81"/>
                <a:gd name="T28" fmla="*/ 42 w 136"/>
                <a:gd name="T29" fmla="*/ 49 h 81"/>
                <a:gd name="T30" fmla="*/ 48 w 136"/>
                <a:gd name="T31" fmla="*/ 51 h 81"/>
                <a:gd name="T32" fmla="*/ 53 w 136"/>
                <a:gd name="T33" fmla="*/ 52 h 81"/>
                <a:gd name="T34" fmla="*/ 65 w 136"/>
                <a:gd name="T35" fmla="*/ 49 h 81"/>
                <a:gd name="T36" fmla="*/ 75 w 136"/>
                <a:gd name="T37" fmla="*/ 44 h 81"/>
                <a:gd name="T38" fmla="*/ 82 w 136"/>
                <a:gd name="T39" fmla="*/ 34 h 81"/>
                <a:gd name="T40" fmla="*/ 84 w 136"/>
                <a:gd name="T41" fmla="*/ 29 h 81"/>
                <a:gd name="T42" fmla="*/ 86 w 136"/>
                <a:gd name="T43" fmla="*/ 25 h 81"/>
                <a:gd name="T44" fmla="*/ 86 w 136"/>
                <a:gd name="T45" fmla="*/ 19 h 81"/>
                <a:gd name="T46" fmla="*/ 84 w 136"/>
                <a:gd name="T47" fmla="*/ 8 h 81"/>
                <a:gd name="T48" fmla="*/ 80 w 136"/>
                <a:gd name="T4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81">
                  <a:moveTo>
                    <a:pt x="80" y="0"/>
                  </a:moveTo>
                  <a:lnTo>
                    <a:pt x="136" y="0"/>
                  </a:lnTo>
                  <a:lnTo>
                    <a:pt x="134" y="21"/>
                  </a:lnTo>
                  <a:lnTo>
                    <a:pt x="127" y="41"/>
                  </a:lnTo>
                  <a:lnTo>
                    <a:pt x="116" y="58"/>
                  </a:lnTo>
                  <a:lnTo>
                    <a:pt x="102" y="70"/>
                  </a:lnTo>
                  <a:lnTo>
                    <a:pt x="84" y="79"/>
                  </a:lnTo>
                  <a:lnTo>
                    <a:pt x="66" y="81"/>
                  </a:lnTo>
                  <a:lnTo>
                    <a:pt x="48" y="79"/>
                  </a:lnTo>
                  <a:lnTo>
                    <a:pt x="33" y="72"/>
                  </a:lnTo>
                  <a:lnTo>
                    <a:pt x="19" y="60"/>
                  </a:lnTo>
                  <a:lnTo>
                    <a:pt x="7" y="45"/>
                  </a:lnTo>
                  <a:lnTo>
                    <a:pt x="0" y="27"/>
                  </a:lnTo>
                  <a:lnTo>
                    <a:pt x="38" y="47"/>
                  </a:lnTo>
                  <a:lnTo>
                    <a:pt x="42" y="49"/>
                  </a:lnTo>
                  <a:lnTo>
                    <a:pt x="48" y="51"/>
                  </a:lnTo>
                  <a:lnTo>
                    <a:pt x="53" y="52"/>
                  </a:lnTo>
                  <a:lnTo>
                    <a:pt x="65" y="49"/>
                  </a:lnTo>
                  <a:lnTo>
                    <a:pt x="75" y="44"/>
                  </a:lnTo>
                  <a:lnTo>
                    <a:pt x="82" y="34"/>
                  </a:lnTo>
                  <a:lnTo>
                    <a:pt x="84" y="29"/>
                  </a:lnTo>
                  <a:lnTo>
                    <a:pt x="86" y="25"/>
                  </a:lnTo>
                  <a:lnTo>
                    <a:pt x="86" y="19"/>
                  </a:lnTo>
                  <a:lnTo>
                    <a:pt x="84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Freeform 869"/>
            <p:cNvSpPr>
              <a:spLocks/>
            </p:cNvSpPr>
            <p:nvPr/>
          </p:nvSpPr>
          <p:spPr bwMode="auto">
            <a:xfrm>
              <a:off x="6852444" y="3795713"/>
              <a:ext cx="220663" cy="128588"/>
            </a:xfrm>
            <a:custGeom>
              <a:avLst/>
              <a:gdLst>
                <a:gd name="T0" fmla="*/ 0 w 139"/>
                <a:gd name="T1" fmla="*/ 0 h 81"/>
                <a:gd name="T2" fmla="*/ 109 w 139"/>
                <a:gd name="T3" fmla="*/ 0 h 81"/>
                <a:gd name="T4" fmla="*/ 139 w 139"/>
                <a:gd name="T5" fmla="*/ 17 h 81"/>
                <a:gd name="T6" fmla="*/ 132 w 139"/>
                <a:gd name="T7" fmla="*/ 38 h 81"/>
                <a:gd name="T8" fmla="*/ 122 w 139"/>
                <a:gd name="T9" fmla="*/ 55 h 81"/>
                <a:gd name="T10" fmla="*/ 108 w 139"/>
                <a:gd name="T11" fmla="*/ 69 h 81"/>
                <a:gd name="T12" fmla="*/ 90 w 139"/>
                <a:gd name="T13" fmla="*/ 79 h 81"/>
                <a:gd name="T14" fmla="*/ 70 w 139"/>
                <a:gd name="T15" fmla="*/ 81 h 81"/>
                <a:gd name="T16" fmla="*/ 51 w 139"/>
                <a:gd name="T17" fmla="*/ 79 h 81"/>
                <a:gd name="T18" fmla="*/ 35 w 139"/>
                <a:gd name="T19" fmla="*/ 70 h 81"/>
                <a:gd name="T20" fmla="*/ 21 w 139"/>
                <a:gd name="T21" fmla="*/ 58 h 81"/>
                <a:gd name="T22" fmla="*/ 10 w 139"/>
                <a:gd name="T23" fmla="*/ 41 h 81"/>
                <a:gd name="T24" fmla="*/ 3 w 139"/>
                <a:gd name="T25" fmla="*/ 21 h 81"/>
                <a:gd name="T26" fmla="*/ 0 w 13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81">
                  <a:moveTo>
                    <a:pt x="0" y="0"/>
                  </a:moveTo>
                  <a:lnTo>
                    <a:pt x="109" y="0"/>
                  </a:lnTo>
                  <a:lnTo>
                    <a:pt x="139" y="17"/>
                  </a:lnTo>
                  <a:lnTo>
                    <a:pt x="132" y="38"/>
                  </a:lnTo>
                  <a:lnTo>
                    <a:pt x="122" y="55"/>
                  </a:lnTo>
                  <a:lnTo>
                    <a:pt x="108" y="69"/>
                  </a:lnTo>
                  <a:lnTo>
                    <a:pt x="90" y="79"/>
                  </a:lnTo>
                  <a:lnTo>
                    <a:pt x="70" y="81"/>
                  </a:lnTo>
                  <a:lnTo>
                    <a:pt x="51" y="79"/>
                  </a:lnTo>
                  <a:lnTo>
                    <a:pt x="35" y="70"/>
                  </a:lnTo>
                  <a:lnTo>
                    <a:pt x="21" y="58"/>
                  </a:lnTo>
                  <a:lnTo>
                    <a:pt x="10" y="41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870"/>
            <p:cNvSpPr>
              <a:spLocks/>
            </p:cNvSpPr>
            <p:nvPr/>
          </p:nvSpPr>
          <p:spPr bwMode="auto">
            <a:xfrm>
              <a:off x="6761956" y="3795713"/>
              <a:ext cx="68263" cy="119063"/>
            </a:xfrm>
            <a:custGeom>
              <a:avLst/>
              <a:gdLst>
                <a:gd name="T0" fmla="*/ 0 w 43"/>
                <a:gd name="T1" fmla="*/ 0 h 75"/>
                <a:gd name="T2" fmla="*/ 43 w 43"/>
                <a:gd name="T3" fmla="*/ 0 h 75"/>
                <a:gd name="T4" fmla="*/ 39 w 43"/>
                <a:gd name="T5" fmla="*/ 25 h 75"/>
                <a:gd name="T6" fmla="*/ 31 w 43"/>
                <a:gd name="T7" fmla="*/ 46 h 75"/>
                <a:gd name="T8" fmla="*/ 17 w 43"/>
                <a:gd name="T9" fmla="*/ 63 h 75"/>
                <a:gd name="T10" fmla="*/ 0 w 43"/>
                <a:gd name="T11" fmla="*/ 75 h 75"/>
                <a:gd name="T12" fmla="*/ 0 w 43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75">
                  <a:moveTo>
                    <a:pt x="0" y="0"/>
                  </a:moveTo>
                  <a:lnTo>
                    <a:pt x="43" y="0"/>
                  </a:lnTo>
                  <a:lnTo>
                    <a:pt x="39" y="25"/>
                  </a:lnTo>
                  <a:lnTo>
                    <a:pt x="31" y="46"/>
                  </a:lnTo>
                  <a:lnTo>
                    <a:pt x="17" y="63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49B">
                <a:alpha val="3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879"/>
            <p:cNvSpPr>
              <a:spLocks/>
            </p:cNvSpPr>
            <p:nvPr/>
          </p:nvSpPr>
          <p:spPr bwMode="auto">
            <a:xfrm>
              <a:off x="4180681" y="4841876"/>
              <a:ext cx="3962400" cy="87313"/>
            </a:xfrm>
            <a:custGeom>
              <a:avLst/>
              <a:gdLst>
                <a:gd name="T0" fmla="*/ 57 w 2496"/>
                <a:gd name="T1" fmla="*/ 0 h 55"/>
                <a:gd name="T2" fmla="*/ 2439 w 2496"/>
                <a:gd name="T3" fmla="*/ 0 h 55"/>
                <a:gd name="T4" fmla="*/ 2457 w 2496"/>
                <a:gd name="T5" fmla="*/ 4 h 55"/>
                <a:gd name="T6" fmla="*/ 2472 w 2496"/>
                <a:gd name="T7" fmla="*/ 11 h 55"/>
                <a:gd name="T8" fmla="*/ 2484 w 2496"/>
                <a:gd name="T9" fmla="*/ 24 h 55"/>
                <a:gd name="T10" fmla="*/ 2492 w 2496"/>
                <a:gd name="T11" fmla="*/ 39 h 55"/>
                <a:gd name="T12" fmla="*/ 2496 w 2496"/>
                <a:gd name="T13" fmla="*/ 55 h 55"/>
                <a:gd name="T14" fmla="*/ 0 w 2496"/>
                <a:gd name="T15" fmla="*/ 55 h 55"/>
                <a:gd name="T16" fmla="*/ 3 w 2496"/>
                <a:gd name="T17" fmla="*/ 39 h 55"/>
                <a:gd name="T18" fmla="*/ 11 w 2496"/>
                <a:gd name="T19" fmla="*/ 24 h 55"/>
                <a:gd name="T20" fmla="*/ 24 w 2496"/>
                <a:gd name="T21" fmla="*/ 11 h 55"/>
                <a:gd name="T22" fmla="*/ 39 w 2496"/>
                <a:gd name="T23" fmla="*/ 4 h 55"/>
                <a:gd name="T24" fmla="*/ 57 w 2496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6" h="55">
                  <a:moveTo>
                    <a:pt x="57" y="0"/>
                  </a:moveTo>
                  <a:lnTo>
                    <a:pt x="2439" y="0"/>
                  </a:lnTo>
                  <a:lnTo>
                    <a:pt x="2457" y="4"/>
                  </a:lnTo>
                  <a:lnTo>
                    <a:pt x="2472" y="11"/>
                  </a:lnTo>
                  <a:lnTo>
                    <a:pt x="2484" y="24"/>
                  </a:lnTo>
                  <a:lnTo>
                    <a:pt x="2492" y="39"/>
                  </a:lnTo>
                  <a:lnTo>
                    <a:pt x="2496" y="55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39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BE2E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5" name="Freeform 880"/>
            <p:cNvSpPr>
              <a:spLocks/>
            </p:cNvSpPr>
            <p:nvPr/>
          </p:nvSpPr>
          <p:spPr bwMode="auto">
            <a:xfrm>
              <a:off x="4180681" y="4929188"/>
              <a:ext cx="3962400" cy="168275"/>
            </a:xfrm>
            <a:custGeom>
              <a:avLst/>
              <a:gdLst>
                <a:gd name="T0" fmla="*/ 0 w 2496"/>
                <a:gd name="T1" fmla="*/ 0 h 181"/>
                <a:gd name="T2" fmla="*/ 2496 w 2496"/>
                <a:gd name="T3" fmla="*/ 0 h 181"/>
                <a:gd name="T4" fmla="*/ 2496 w 2496"/>
                <a:gd name="T5" fmla="*/ 1 h 181"/>
                <a:gd name="T6" fmla="*/ 2496 w 2496"/>
                <a:gd name="T7" fmla="*/ 131 h 181"/>
                <a:gd name="T8" fmla="*/ 2492 w 2496"/>
                <a:gd name="T9" fmla="*/ 147 h 181"/>
                <a:gd name="T10" fmla="*/ 2484 w 2496"/>
                <a:gd name="T11" fmla="*/ 161 h 181"/>
                <a:gd name="T12" fmla="*/ 2472 w 2496"/>
                <a:gd name="T13" fmla="*/ 171 h 181"/>
                <a:gd name="T14" fmla="*/ 2457 w 2496"/>
                <a:gd name="T15" fmla="*/ 178 h 181"/>
                <a:gd name="T16" fmla="*/ 2439 w 2496"/>
                <a:gd name="T17" fmla="*/ 181 h 181"/>
                <a:gd name="T18" fmla="*/ 57 w 2496"/>
                <a:gd name="T19" fmla="*/ 181 h 181"/>
                <a:gd name="T20" fmla="*/ 39 w 2496"/>
                <a:gd name="T21" fmla="*/ 178 h 181"/>
                <a:gd name="T22" fmla="*/ 23 w 2496"/>
                <a:gd name="T23" fmla="*/ 171 h 181"/>
                <a:gd name="T24" fmla="*/ 11 w 2496"/>
                <a:gd name="T25" fmla="*/ 161 h 181"/>
                <a:gd name="T26" fmla="*/ 3 w 2496"/>
                <a:gd name="T27" fmla="*/ 147 h 181"/>
                <a:gd name="T28" fmla="*/ 0 w 2496"/>
                <a:gd name="T29" fmla="*/ 131 h 181"/>
                <a:gd name="T30" fmla="*/ 0 w 2496"/>
                <a:gd name="T31" fmla="*/ 1 h 181"/>
                <a:gd name="T32" fmla="*/ 0 w 2496"/>
                <a:gd name="T3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6" h="181">
                  <a:moveTo>
                    <a:pt x="0" y="0"/>
                  </a:moveTo>
                  <a:lnTo>
                    <a:pt x="2496" y="0"/>
                  </a:lnTo>
                  <a:lnTo>
                    <a:pt x="2496" y="1"/>
                  </a:lnTo>
                  <a:lnTo>
                    <a:pt x="2496" y="131"/>
                  </a:lnTo>
                  <a:lnTo>
                    <a:pt x="2492" y="147"/>
                  </a:lnTo>
                  <a:lnTo>
                    <a:pt x="2484" y="161"/>
                  </a:lnTo>
                  <a:lnTo>
                    <a:pt x="2472" y="171"/>
                  </a:lnTo>
                  <a:lnTo>
                    <a:pt x="2457" y="178"/>
                  </a:lnTo>
                  <a:lnTo>
                    <a:pt x="2439" y="181"/>
                  </a:lnTo>
                  <a:lnTo>
                    <a:pt x="57" y="181"/>
                  </a:lnTo>
                  <a:lnTo>
                    <a:pt x="39" y="178"/>
                  </a:lnTo>
                  <a:lnTo>
                    <a:pt x="23" y="171"/>
                  </a:lnTo>
                  <a:lnTo>
                    <a:pt x="11" y="161"/>
                  </a:lnTo>
                  <a:lnTo>
                    <a:pt x="3" y="147"/>
                  </a:lnTo>
                  <a:lnTo>
                    <a:pt x="0" y="13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C6D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6" name="Rectangle 883"/>
            <p:cNvSpPr>
              <a:spLocks noChangeArrowheads="1"/>
            </p:cNvSpPr>
            <p:nvPr/>
          </p:nvSpPr>
          <p:spPr bwMode="auto">
            <a:xfrm>
              <a:off x="5561806" y="4870451"/>
              <a:ext cx="1200150" cy="58738"/>
            </a:xfrm>
            <a:prstGeom prst="rect">
              <a:avLst/>
            </a:prstGeom>
            <a:solidFill>
              <a:srgbClr val="759AB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7" name="Rectangle 884"/>
            <p:cNvSpPr>
              <a:spLocks noChangeArrowheads="1"/>
            </p:cNvSpPr>
            <p:nvPr/>
          </p:nvSpPr>
          <p:spPr bwMode="auto">
            <a:xfrm>
              <a:off x="5561806" y="4841876"/>
              <a:ext cx="1200150" cy="28575"/>
            </a:xfrm>
            <a:prstGeom prst="rect">
              <a:avLst/>
            </a:prstGeom>
            <a:solidFill>
              <a:srgbClr val="9AC1E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8" name="Rectangle 885"/>
            <p:cNvSpPr>
              <a:spLocks noChangeArrowheads="1"/>
            </p:cNvSpPr>
            <p:nvPr/>
          </p:nvSpPr>
          <p:spPr bwMode="auto">
            <a:xfrm>
              <a:off x="5352256" y="4957763"/>
              <a:ext cx="1617663" cy="60325"/>
            </a:xfrm>
            <a:prstGeom prst="rect">
              <a:avLst/>
            </a:prstGeom>
            <a:solidFill>
              <a:srgbClr val="759AB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Rectangle 886"/>
            <p:cNvSpPr>
              <a:spLocks noChangeArrowheads="1"/>
            </p:cNvSpPr>
            <p:nvPr/>
          </p:nvSpPr>
          <p:spPr bwMode="auto">
            <a:xfrm>
              <a:off x="5352256" y="4929188"/>
              <a:ext cx="1617663" cy="28575"/>
            </a:xfrm>
            <a:prstGeom prst="rect">
              <a:avLst/>
            </a:prstGeom>
            <a:solidFill>
              <a:srgbClr val="9AC1E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Rectangle 887"/>
            <p:cNvSpPr>
              <a:spLocks noChangeArrowheads="1"/>
            </p:cNvSpPr>
            <p:nvPr/>
          </p:nvSpPr>
          <p:spPr bwMode="auto">
            <a:xfrm>
              <a:off x="5112544" y="5045076"/>
              <a:ext cx="2098675" cy="60325"/>
            </a:xfrm>
            <a:prstGeom prst="rect">
              <a:avLst/>
            </a:prstGeom>
            <a:solidFill>
              <a:srgbClr val="759ABB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Rectangle 888"/>
            <p:cNvSpPr>
              <a:spLocks noChangeArrowheads="1"/>
            </p:cNvSpPr>
            <p:nvPr/>
          </p:nvSpPr>
          <p:spPr bwMode="auto">
            <a:xfrm>
              <a:off x="5112544" y="5018088"/>
              <a:ext cx="2098675" cy="26988"/>
            </a:xfrm>
            <a:prstGeom prst="rect">
              <a:avLst/>
            </a:prstGeom>
            <a:solidFill>
              <a:srgbClr val="9AC1E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Rectangle 889"/>
            <p:cNvSpPr>
              <a:spLocks noChangeArrowheads="1"/>
            </p:cNvSpPr>
            <p:nvPr/>
          </p:nvSpPr>
          <p:spPr bwMode="auto">
            <a:xfrm>
              <a:off x="4482306" y="3163888"/>
              <a:ext cx="3357563" cy="107950"/>
            </a:xfrm>
            <a:prstGeom prst="rect">
              <a:avLst/>
            </a:prstGeom>
            <a:solidFill>
              <a:srgbClr val="27475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Rectangle 890"/>
            <p:cNvSpPr>
              <a:spLocks noChangeArrowheads="1"/>
            </p:cNvSpPr>
            <p:nvPr/>
          </p:nvSpPr>
          <p:spPr bwMode="auto">
            <a:xfrm>
              <a:off x="5736431" y="2619376"/>
              <a:ext cx="850900" cy="8826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" name="Freeform 892"/>
            <p:cNvSpPr>
              <a:spLocks/>
            </p:cNvSpPr>
            <p:nvPr/>
          </p:nvSpPr>
          <p:spPr bwMode="auto">
            <a:xfrm>
              <a:off x="5561806" y="3295651"/>
              <a:ext cx="1200150" cy="1546225"/>
            </a:xfrm>
            <a:custGeom>
              <a:avLst/>
              <a:gdLst>
                <a:gd name="T0" fmla="*/ 377 w 756"/>
                <a:gd name="T1" fmla="*/ 0 h 974"/>
                <a:gd name="T2" fmla="*/ 756 w 756"/>
                <a:gd name="T3" fmla="*/ 191 h 974"/>
                <a:gd name="T4" fmla="*/ 756 w 756"/>
                <a:gd name="T5" fmla="*/ 974 h 974"/>
                <a:gd name="T6" fmla="*/ 0 w 756"/>
                <a:gd name="T7" fmla="*/ 974 h 974"/>
                <a:gd name="T8" fmla="*/ 0 w 756"/>
                <a:gd name="T9" fmla="*/ 191 h 974"/>
                <a:gd name="T10" fmla="*/ 377 w 756"/>
                <a:gd name="T11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6" h="974">
                  <a:moveTo>
                    <a:pt x="377" y="0"/>
                  </a:moveTo>
                  <a:lnTo>
                    <a:pt x="756" y="191"/>
                  </a:lnTo>
                  <a:lnTo>
                    <a:pt x="756" y="974"/>
                  </a:lnTo>
                  <a:lnTo>
                    <a:pt x="0" y="974"/>
                  </a:lnTo>
                  <a:lnTo>
                    <a:pt x="0" y="191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Rectangle 894"/>
            <p:cNvSpPr>
              <a:spLocks noChangeArrowheads="1"/>
            </p:cNvSpPr>
            <p:nvPr/>
          </p:nvSpPr>
          <p:spPr bwMode="auto">
            <a:xfrm>
              <a:off x="4468019" y="4098926"/>
              <a:ext cx="239713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Rectangle 895"/>
            <p:cNvSpPr>
              <a:spLocks noChangeArrowheads="1"/>
            </p:cNvSpPr>
            <p:nvPr/>
          </p:nvSpPr>
          <p:spPr bwMode="auto">
            <a:xfrm>
              <a:off x="4490244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896"/>
            <p:cNvSpPr>
              <a:spLocks/>
            </p:cNvSpPr>
            <p:nvPr/>
          </p:nvSpPr>
          <p:spPr bwMode="auto">
            <a:xfrm>
              <a:off x="4425156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1 h 15"/>
                <a:gd name="T6" fmla="*/ 202 w 205"/>
                <a:gd name="T7" fmla="*/ 2 h 15"/>
                <a:gd name="T8" fmla="*/ 205 w 205"/>
                <a:gd name="T9" fmla="*/ 4 h 15"/>
                <a:gd name="T10" fmla="*/ 205 w 205"/>
                <a:gd name="T11" fmla="*/ 8 h 15"/>
                <a:gd name="T12" fmla="*/ 205 w 205"/>
                <a:gd name="T13" fmla="*/ 10 h 15"/>
                <a:gd name="T14" fmla="*/ 202 w 205"/>
                <a:gd name="T15" fmla="*/ 12 h 15"/>
                <a:gd name="T16" fmla="*/ 200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4 w 205"/>
                <a:gd name="T23" fmla="*/ 15 h 15"/>
                <a:gd name="T24" fmla="*/ 2 w 205"/>
                <a:gd name="T25" fmla="*/ 12 h 15"/>
                <a:gd name="T26" fmla="*/ 0 w 205"/>
                <a:gd name="T27" fmla="*/ 10 h 15"/>
                <a:gd name="T28" fmla="*/ 0 w 205"/>
                <a:gd name="T29" fmla="*/ 8 h 15"/>
                <a:gd name="T30" fmla="*/ 0 w 205"/>
                <a:gd name="T31" fmla="*/ 4 h 15"/>
                <a:gd name="T32" fmla="*/ 2 w 205"/>
                <a:gd name="T33" fmla="*/ 2 h 15"/>
                <a:gd name="T34" fmla="*/ 4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1"/>
                  </a:lnTo>
                  <a:lnTo>
                    <a:pt x="202" y="2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2" y="12"/>
                  </a:lnTo>
                  <a:lnTo>
                    <a:pt x="200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Rectangle 897"/>
            <p:cNvSpPr>
              <a:spLocks noChangeArrowheads="1"/>
            </p:cNvSpPr>
            <p:nvPr/>
          </p:nvSpPr>
          <p:spPr bwMode="auto">
            <a:xfrm>
              <a:off x="4841081" y="4098926"/>
              <a:ext cx="241300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Rectangle 898"/>
            <p:cNvSpPr>
              <a:spLocks noChangeArrowheads="1"/>
            </p:cNvSpPr>
            <p:nvPr/>
          </p:nvSpPr>
          <p:spPr bwMode="auto">
            <a:xfrm>
              <a:off x="4864894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899"/>
            <p:cNvSpPr>
              <a:spLocks/>
            </p:cNvSpPr>
            <p:nvPr/>
          </p:nvSpPr>
          <p:spPr bwMode="auto">
            <a:xfrm>
              <a:off x="4799806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1 h 15"/>
                <a:gd name="T6" fmla="*/ 203 w 205"/>
                <a:gd name="T7" fmla="*/ 2 h 15"/>
                <a:gd name="T8" fmla="*/ 204 w 205"/>
                <a:gd name="T9" fmla="*/ 4 h 15"/>
                <a:gd name="T10" fmla="*/ 205 w 205"/>
                <a:gd name="T11" fmla="*/ 8 h 15"/>
                <a:gd name="T12" fmla="*/ 204 w 205"/>
                <a:gd name="T13" fmla="*/ 10 h 15"/>
                <a:gd name="T14" fmla="*/ 203 w 205"/>
                <a:gd name="T15" fmla="*/ 12 h 15"/>
                <a:gd name="T16" fmla="*/ 200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4 w 205"/>
                <a:gd name="T23" fmla="*/ 15 h 15"/>
                <a:gd name="T24" fmla="*/ 1 w 205"/>
                <a:gd name="T25" fmla="*/ 12 h 15"/>
                <a:gd name="T26" fmla="*/ 0 w 205"/>
                <a:gd name="T27" fmla="*/ 10 h 15"/>
                <a:gd name="T28" fmla="*/ 0 w 205"/>
                <a:gd name="T29" fmla="*/ 8 h 15"/>
                <a:gd name="T30" fmla="*/ 0 w 205"/>
                <a:gd name="T31" fmla="*/ 4 h 15"/>
                <a:gd name="T32" fmla="*/ 1 w 205"/>
                <a:gd name="T33" fmla="*/ 2 h 15"/>
                <a:gd name="T34" fmla="*/ 4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1"/>
                  </a:lnTo>
                  <a:lnTo>
                    <a:pt x="203" y="2"/>
                  </a:lnTo>
                  <a:lnTo>
                    <a:pt x="204" y="4"/>
                  </a:lnTo>
                  <a:lnTo>
                    <a:pt x="205" y="8"/>
                  </a:lnTo>
                  <a:lnTo>
                    <a:pt x="204" y="10"/>
                  </a:lnTo>
                  <a:lnTo>
                    <a:pt x="203" y="12"/>
                  </a:lnTo>
                  <a:lnTo>
                    <a:pt x="200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Rectangle 900"/>
            <p:cNvSpPr>
              <a:spLocks noChangeArrowheads="1"/>
            </p:cNvSpPr>
            <p:nvPr/>
          </p:nvSpPr>
          <p:spPr bwMode="auto">
            <a:xfrm>
              <a:off x="5217319" y="4098926"/>
              <a:ext cx="239713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Rectangle 901"/>
            <p:cNvSpPr>
              <a:spLocks noChangeArrowheads="1"/>
            </p:cNvSpPr>
            <p:nvPr/>
          </p:nvSpPr>
          <p:spPr bwMode="auto">
            <a:xfrm>
              <a:off x="5239544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902"/>
            <p:cNvSpPr>
              <a:spLocks/>
            </p:cNvSpPr>
            <p:nvPr/>
          </p:nvSpPr>
          <p:spPr bwMode="auto">
            <a:xfrm>
              <a:off x="5174456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7 w 205"/>
                <a:gd name="T3" fmla="*/ 0 h 15"/>
                <a:gd name="T4" fmla="*/ 201 w 205"/>
                <a:gd name="T5" fmla="*/ 1 h 15"/>
                <a:gd name="T6" fmla="*/ 203 w 205"/>
                <a:gd name="T7" fmla="*/ 2 h 15"/>
                <a:gd name="T8" fmla="*/ 205 w 205"/>
                <a:gd name="T9" fmla="*/ 4 h 15"/>
                <a:gd name="T10" fmla="*/ 205 w 205"/>
                <a:gd name="T11" fmla="*/ 8 h 15"/>
                <a:gd name="T12" fmla="*/ 205 w 205"/>
                <a:gd name="T13" fmla="*/ 10 h 15"/>
                <a:gd name="T14" fmla="*/ 203 w 205"/>
                <a:gd name="T15" fmla="*/ 12 h 15"/>
                <a:gd name="T16" fmla="*/ 201 w 205"/>
                <a:gd name="T17" fmla="*/ 15 h 15"/>
                <a:gd name="T18" fmla="*/ 197 w 205"/>
                <a:gd name="T19" fmla="*/ 15 h 15"/>
                <a:gd name="T20" fmla="*/ 7 w 205"/>
                <a:gd name="T21" fmla="*/ 15 h 15"/>
                <a:gd name="T22" fmla="*/ 4 w 205"/>
                <a:gd name="T23" fmla="*/ 15 h 15"/>
                <a:gd name="T24" fmla="*/ 2 w 205"/>
                <a:gd name="T25" fmla="*/ 12 h 15"/>
                <a:gd name="T26" fmla="*/ 1 w 205"/>
                <a:gd name="T27" fmla="*/ 10 h 15"/>
                <a:gd name="T28" fmla="*/ 0 w 205"/>
                <a:gd name="T29" fmla="*/ 8 h 15"/>
                <a:gd name="T30" fmla="*/ 1 w 205"/>
                <a:gd name="T31" fmla="*/ 4 h 15"/>
                <a:gd name="T32" fmla="*/ 2 w 205"/>
                <a:gd name="T33" fmla="*/ 2 h 15"/>
                <a:gd name="T34" fmla="*/ 4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7" y="0"/>
                  </a:lnTo>
                  <a:lnTo>
                    <a:pt x="201" y="1"/>
                  </a:lnTo>
                  <a:lnTo>
                    <a:pt x="203" y="2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3" y="12"/>
                  </a:lnTo>
                  <a:lnTo>
                    <a:pt x="201" y="15"/>
                  </a:lnTo>
                  <a:lnTo>
                    <a:pt x="197" y="15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Rectangle 903"/>
            <p:cNvSpPr>
              <a:spLocks noChangeArrowheads="1"/>
            </p:cNvSpPr>
            <p:nvPr/>
          </p:nvSpPr>
          <p:spPr bwMode="auto">
            <a:xfrm>
              <a:off x="4468019" y="4473576"/>
              <a:ext cx="239713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Rectangle 904"/>
            <p:cNvSpPr>
              <a:spLocks noChangeArrowheads="1"/>
            </p:cNvSpPr>
            <p:nvPr/>
          </p:nvSpPr>
          <p:spPr bwMode="auto">
            <a:xfrm>
              <a:off x="4490244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905"/>
            <p:cNvSpPr>
              <a:spLocks/>
            </p:cNvSpPr>
            <p:nvPr/>
          </p:nvSpPr>
          <p:spPr bwMode="auto">
            <a:xfrm>
              <a:off x="4425156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0 h 15"/>
                <a:gd name="T6" fmla="*/ 202 w 205"/>
                <a:gd name="T7" fmla="*/ 2 h 15"/>
                <a:gd name="T8" fmla="*/ 205 w 205"/>
                <a:gd name="T9" fmla="*/ 5 h 15"/>
                <a:gd name="T10" fmla="*/ 205 w 205"/>
                <a:gd name="T11" fmla="*/ 7 h 15"/>
                <a:gd name="T12" fmla="*/ 205 w 205"/>
                <a:gd name="T13" fmla="*/ 11 h 15"/>
                <a:gd name="T14" fmla="*/ 202 w 205"/>
                <a:gd name="T15" fmla="*/ 13 h 15"/>
                <a:gd name="T16" fmla="*/ 200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4 w 205"/>
                <a:gd name="T23" fmla="*/ 14 h 15"/>
                <a:gd name="T24" fmla="*/ 2 w 205"/>
                <a:gd name="T25" fmla="*/ 13 h 15"/>
                <a:gd name="T26" fmla="*/ 0 w 205"/>
                <a:gd name="T27" fmla="*/ 11 h 15"/>
                <a:gd name="T28" fmla="*/ 0 w 205"/>
                <a:gd name="T29" fmla="*/ 7 h 15"/>
                <a:gd name="T30" fmla="*/ 0 w 205"/>
                <a:gd name="T31" fmla="*/ 5 h 15"/>
                <a:gd name="T32" fmla="*/ 2 w 205"/>
                <a:gd name="T33" fmla="*/ 2 h 15"/>
                <a:gd name="T34" fmla="*/ 4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5" y="11"/>
                  </a:lnTo>
                  <a:lnTo>
                    <a:pt x="202" y="13"/>
                  </a:lnTo>
                  <a:lnTo>
                    <a:pt x="200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Rectangle 906"/>
            <p:cNvSpPr>
              <a:spLocks noChangeArrowheads="1"/>
            </p:cNvSpPr>
            <p:nvPr/>
          </p:nvSpPr>
          <p:spPr bwMode="auto">
            <a:xfrm>
              <a:off x="4841081" y="4473576"/>
              <a:ext cx="241300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Rectangle 907"/>
            <p:cNvSpPr>
              <a:spLocks noChangeArrowheads="1"/>
            </p:cNvSpPr>
            <p:nvPr/>
          </p:nvSpPr>
          <p:spPr bwMode="auto">
            <a:xfrm>
              <a:off x="4864894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08"/>
            <p:cNvSpPr>
              <a:spLocks/>
            </p:cNvSpPr>
            <p:nvPr/>
          </p:nvSpPr>
          <p:spPr bwMode="auto">
            <a:xfrm>
              <a:off x="4799806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0 h 15"/>
                <a:gd name="T6" fmla="*/ 203 w 205"/>
                <a:gd name="T7" fmla="*/ 2 h 15"/>
                <a:gd name="T8" fmla="*/ 204 w 205"/>
                <a:gd name="T9" fmla="*/ 5 h 15"/>
                <a:gd name="T10" fmla="*/ 205 w 205"/>
                <a:gd name="T11" fmla="*/ 7 h 15"/>
                <a:gd name="T12" fmla="*/ 204 w 205"/>
                <a:gd name="T13" fmla="*/ 11 h 15"/>
                <a:gd name="T14" fmla="*/ 203 w 205"/>
                <a:gd name="T15" fmla="*/ 13 h 15"/>
                <a:gd name="T16" fmla="*/ 200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4 w 205"/>
                <a:gd name="T23" fmla="*/ 14 h 15"/>
                <a:gd name="T24" fmla="*/ 1 w 205"/>
                <a:gd name="T25" fmla="*/ 13 h 15"/>
                <a:gd name="T26" fmla="*/ 0 w 205"/>
                <a:gd name="T27" fmla="*/ 11 h 15"/>
                <a:gd name="T28" fmla="*/ 0 w 205"/>
                <a:gd name="T29" fmla="*/ 7 h 15"/>
                <a:gd name="T30" fmla="*/ 0 w 205"/>
                <a:gd name="T31" fmla="*/ 5 h 15"/>
                <a:gd name="T32" fmla="*/ 1 w 205"/>
                <a:gd name="T33" fmla="*/ 2 h 15"/>
                <a:gd name="T34" fmla="*/ 4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0"/>
                  </a:lnTo>
                  <a:lnTo>
                    <a:pt x="203" y="2"/>
                  </a:lnTo>
                  <a:lnTo>
                    <a:pt x="204" y="5"/>
                  </a:lnTo>
                  <a:lnTo>
                    <a:pt x="205" y="7"/>
                  </a:lnTo>
                  <a:lnTo>
                    <a:pt x="204" y="11"/>
                  </a:lnTo>
                  <a:lnTo>
                    <a:pt x="203" y="13"/>
                  </a:lnTo>
                  <a:lnTo>
                    <a:pt x="200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Rectangle 909"/>
            <p:cNvSpPr>
              <a:spLocks noChangeArrowheads="1"/>
            </p:cNvSpPr>
            <p:nvPr/>
          </p:nvSpPr>
          <p:spPr bwMode="auto">
            <a:xfrm>
              <a:off x="5217319" y="4473576"/>
              <a:ext cx="239713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Rectangle 910"/>
            <p:cNvSpPr>
              <a:spLocks noChangeArrowheads="1"/>
            </p:cNvSpPr>
            <p:nvPr/>
          </p:nvSpPr>
          <p:spPr bwMode="auto">
            <a:xfrm>
              <a:off x="5239544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911"/>
            <p:cNvSpPr>
              <a:spLocks/>
            </p:cNvSpPr>
            <p:nvPr/>
          </p:nvSpPr>
          <p:spPr bwMode="auto">
            <a:xfrm>
              <a:off x="5174456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7 w 205"/>
                <a:gd name="T3" fmla="*/ 0 h 15"/>
                <a:gd name="T4" fmla="*/ 201 w 205"/>
                <a:gd name="T5" fmla="*/ 0 h 15"/>
                <a:gd name="T6" fmla="*/ 203 w 205"/>
                <a:gd name="T7" fmla="*/ 2 h 15"/>
                <a:gd name="T8" fmla="*/ 205 w 205"/>
                <a:gd name="T9" fmla="*/ 5 h 15"/>
                <a:gd name="T10" fmla="*/ 205 w 205"/>
                <a:gd name="T11" fmla="*/ 7 h 15"/>
                <a:gd name="T12" fmla="*/ 205 w 205"/>
                <a:gd name="T13" fmla="*/ 11 h 15"/>
                <a:gd name="T14" fmla="*/ 203 w 205"/>
                <a:gd name="T15" fmla="*/ 13 h 15"/>
                <a:gd name="T16" fmla="*/ 201 w 205"/>
                <a:gd name="T17" fmla="*/ 14 h 15"/>
                <a:gd name="T18" fmla="*/ 197 w 205"/>
                <a:gd name="T19" fmla="*/ 15 h 15"/>
                <a:gd name="T20" fmla="*/ 7 w 205"/>
                <a:gd name="T21" fmla="*/ 15 h 15"/>
                <a:gd name="T22" fmla="*/ 4 w 205"/>
                <a:gd name="T23" fmla="*/ 14 h 15"/>
                <a:gd name="T24" fmla="*/ 2 w 205"/>
                <a:gd name="T25" fmla="*/ 13 h 15"/>
                <a:gd name="T26" fmla="*/ 1 w 205"/>
                <a:gd name="T27" fmla="*/ 11 h 15"/>
                <a:gd name="T28" fmla="*/ 0 w 205"/>
                <a:gd name="T29" fmla="*/ 7 h 15"/>
                <a:gd name="T30" fmla="*/ 1 w 205"/>
                <a:gd name="T31" fmla="*/ 5 h 15"/>
                <a:gd name="T32" fmla="*/ 2 w 205"/>
                <a:gd name="T33" fmla="*/ 2 h 15"/>
                <a:gd name="T34" fmla="*/ 4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7" y="0"/>
                  </a:lnTo>
                  <a:lnTo>
                    <a:pt x="201" y="0"/>
                  </a:lnTo>
                  <a:lnTo>
                    <a:pt x="203" y="2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5" y="11"/>
                  </a:lnTo>
                  <a:lnTo>
                    <a:pt x="203" y="13"/>
                  </a:lnTo>
                  <a:lnTo>
                    <a:pt x="201" y="14"/>
                  </a:lnTo>
                  <a:lnTo>
                    <a:pt x="197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Rectangle 912"/>
            <p:cNvSpPr>
              <a:spLocks noChangeArrowheads="1"/>
            </p:cNvSpPr>
            <p:nvPr/>
          </p:nvSpPr>
          <p:spPr bwMode="auto">
            <a:xfrm>
              <a:off x="6865144" y="4098926"/>
              <a:ext cx="239713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Rectangle 913"/>
            <p:cNvSpPr>
              <a:spLocks noChangeArrowheads="1"/>
            </p:cNvSpPr>
            <p:nvPr/>
          </p:nvSpPr>
          <p:spPr bwMode="auto">
            <a:xfrm>
              <a:off x="6887369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914"/>
            <p:cNvSpPr>
              <a:spLocks/>
            </p:cNvSpPr>
            <p:nvPr/>
          </p:nvSpPr>
          <p:spPr bwMode="auto">
            <a:xfrm>
              <a:off x="6822281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2 w 205"/>
                <a:gd name="T5" fmla="*/ 1 h 15"/>
                <a:gd name="T6" fmla="*/ 203 w 205"/>
                <a:gd name="T7" fmla="*/ 2 h 15"/>
                <a:gd name="T8" fmla="*/ 205 w 205"/>
                <a:gd name="T9" fmla="*/ 4 h 15"/>
                <a:gd name="T10" fmla="*/ 205 w 205"/>
                <a:gd name="T11" fmla="*/ 8 h 15"/>
                <a:gd name="T12" fmla="*/ 205 w 205"/>
                <a:gd name="T13" fmla="*/ 10 h 15"/>
                <a:gd name="T14" fmla="*/ 203 w 205"/>
                <a:gd name="T15" fmla="*/ 12 h 15"/>
                <a:gd name="T16" fmla="*/ 202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5 w 205"/>
                <a:gd name="T23" fmla="*/ 15 h 15"/>
                <a:gd name="T24" fmla="*/ 3 w 205"/>
                <a:gd name="T25" fmla="*/ 12 h 15"/>
                <a:gd name="T26" fmla="*/ 1 w 205"/>
                <a:gd name="T27" fmla="*/ 10 h 15"/>
                <a:gd name="T28" fmla="*/ 0 w 205"/>
                <a:gd name="T29" fmla="*/ 8 h 15"/>
                <a:gd name="T30" fmla="*/ 1 w 205"/>
                <a:gd name="T31" fmla="*/ 4 h 15"/>
                <a:gd name="T32" fmla="*/ 3 w 205"/>
                <a:gd name="T33" fmla="*/ 2 h 15"/>
                <a:gd name="T34" fmla="*/ 5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2" y="1"/>
                  </a:lnTo>
                  <a:lnTo>
                    <a:pt x="203" y="2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3" y="12"/>
                  </a:lnTo>
                  <a:lnTo>
                    <a:pt x="202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6" name="Rectangle 915"/>
            <p:cNvSpPr>
              <a:spLocks noChangeArrowheads="1"/>
            </p:cNvSpPr>
            <p:nvPr/>
          </p:nvSpPr>
          <p:spPr bwMode="auto">
            <a:xfrm>
              <a:off x="7241381" y="4098926"/>
              <a:ext cx="239713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7" name="Rectangle 916"/>
            <p:cNvSpPr>
              <a:spLocks noChangeArrowheads="1"/>
            </p:cNvSpPr>
            <p:nvPr/>
          </p:nvSpPr>
          <p:spPr bwMode="auto">
            <a:xfrm>
              <a:off x="7263606" y="4124326"/>
              <a:ext cx="195263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8" name="Freeform 917"/>
            <p:cNvSpPr>
              <a:spLocks/>
            </p:cNvSpPr>
            <p:nvPr/>
          </p:nvSpPr>
          <p:spPr bwMode="auto">
            <a:xfrm>
              <a:off x="7198519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1 h 15"/>
                <a:gd name="T6" fmla="*/ 202 w 205"/>
                <a:gd name="T7" fmla="*/ 2 h 15"/>
                <a:gd name="T8" fmla="*/ 203 w 205"/>
                <a:gd name="T9" fmla="*/ 4 h 15"/>
                <a:gd name="T10" fmla="*/ 205 w 205"/>
                <a:gd name="T11" fmla="*/ 8 h 15"/>
                <a:gd name="T12" fmla="*/ 203 w 205"/>
                <a:gd name="T13" fmla="*/ 10 h 15"/>
                <a:gd name="T14" fmla="*/ 202 w 205"/>
                <a:gd name="T15" fmla="*/ 12 h 15"/>
                <a:gd name="T16" fmla="*/ 200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3 w 205"/>
                <a:gd name="T23" fmla="*/ 15 h 15"/>
                <a:gd name="T24" fmla="*/ 2 w 205"/>
                <a:gd name="T25" fmla="*/ 12 h 15"/>
                <a:gd name="T26" fmla="*/ 0 w 205"/>
                <a:gd name="T27" fmla="*/ 10 h 15"/>
                <a:gd name="T28" fmla="*/ 0 w 205"/>
                <a:gd name="T29" fmla="*/ 8 h 15"/>
                <a:gd name="T30" fmla="*/ 0 w 205"/>
                <a:gd name="T31" fmla="*/ 4 h 15"/>
                <a:gd name="T32" fmla="*/ 2 w 205"/>
                <a:gd name="T33" fmla="*/ 2 h 15"/>
                <a:gd name="T34" fmla="*/ 3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1"/>
                  </a:lnTo>
                  <a:lnTo>
                    <a:pt x="202" y="2"/>
                  </a:lnTo>
                  <a:lnTo>
                    <a:pt x="203" y="4"/>
                  </a:lnTo>
                  <a:lnTo>
                    <a:pt x="205" y="8"/>
                  </a:lnTo>
                  <a:lnTo>
                    <a:pt x="203" y="10"/>
                  </a:lnTo>
                  <a:lnTo>
                    <a:pt x="202" y="12"/>
                  </a:lnTo>
                  <a:lnTo>
                    <a:pt x="200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9" name="Rectangle 918"/>
            <p:cNvSpPr>
              <a:spLocks noChangeArrowheads="1"/>
            </p:cNvSpPr>
            <p:nvPr/>
          </p:nvSpPr>
          <p:spPr bwMode="auto">
            <a:xfrm>
              <a:off x="7614444" y="4098926"/>
              <a:ext cx="241300" cy="2635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0" name="Rectangle 919"/>
            <p:cNvSpPr>
              <a:spLocks noChangeArrowheads="1"/>
            </p:cNvSpPr>
            <p:nvPr/>
          </p:nvSpPr>
          <p:spPr bwMode="auto">
            <a:xfrm>
              <a:off x="7638256" y="4124326"/>
              <a:ext cx="193675" cy="238125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Freeform 920"/>
            <p:cNvSpPr>
              <a:spLocks/>
            </p:cNvSpPr>
            <p:nvPr/>
          </p:nvSpPr>
          <p:spPr bwMode="auto">
            <a:xfrm>
              <a:off x="7571581" y="435610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1 w 205"/>
                <a:gd name="T5" fmla="*/ 1 h 15"/>
                <a:gd name="T6" fmla="*/ 204 w 205"/>
                <a:gd name="T7" fmla="*/ 2 h 15"/>
                <a:gd name="T8" fmla="*/ 205 w 205"/>
                <a:gd name="T9" fmla="*/ 4 h 15"/>
                <a:gd name="T10" fmla="*/ 205 w 205"/>
                <a:gd name="T11" fmla="*/ 8 h 15"/>
                <a:gd name="T12" fmla="*/ 205 w 205"/>
                <a:gd name="T13" fmla="*/ 10 h 15"/>
                <a:gd name="T14" fmla="*/ 204 w 205"/>
                <a:gd name="T15" fmla="*/ 12 h 15"/>
                <a:gd name="T16" fmla="*/ 201 w 205"/>
                <a:gd name="T17" fmla="*/ 15 h 15"/>
                <a:gd name="T18" fmla="*/ 198 w 205"/>
                <a:gd name="T19" fmla="*/ 15 h 15"/>
                <a:gd name="T20" fmla="*/ 7 w 205"/>
                <a:gd name="T21" fmla="*/ 15 h 15"/>
                <a:gd name="T22" fmla="*/ 5 w 205"/>
                <a:gd name="T23" fmla="*/ 15 h 15"/>
                <a:gd name="T24" fmla="*/ 2 w 205"/>
                <a:gd name="T25" fmla="*/ 12 h 15"/>
                <a:gd name="T26" fmla="*/ 1 w 205"/>
                <a:gd name="T27" fmla="*/ 10 h 15"/>
                <a:gd name="T28" fmla="*/ 0 w 205"/>
                <a:gd name="T29" fmla="*/ 8 h 15"/>
                <a:gd name="T30" fmla="*/ 1 w 205"/>
                <a:gd name="T31" fmla="*/ 4 h 15"/>
                <a:gd name="T32" fmla="*/ 2 w 205"/>
                <a:gd name="T33" fmla="*/ 2 h 15"/>
                <a:gd name="T34" fmla="*/ 5 w 205"/>
                <a:gd name="T35" fmla="*/ 1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1" y="1"/>
                  </a:lnTo>
                  <a:lnTo>
                    <a:pt x="204" y="2"/>
                  </a:lnTo>
                  <a:lnTo>
                    <a:pt x="205" y="4"/>
                  </a:lnTo>
                  <a:lnTo>
                    <a:pt x="205" y="8"/>
                  </a:lnTo>
                  <a:lnTo>
                    <a:pt x="205" y="10"/>
                  </a:lnTo>
                  <a:lnTo>
                    <a:pt x="204" y="12"/>
                  </a:lnTo>
                  <a:lnTo>
                    <a:pt x="201" y="15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Rectangle 921"/>
            <p:cNvSpPr>
              <a:spLocks noChangeArrowheads="1"/>
            </p:cNvSpPr>
            <p:nvPr/>
          </p:nvSpPr>
          <p:spPr bwMode="auto">
            <a:xfrm>
              <a:off x="6865144" y="4473576"/>
              <a:ext cx="239713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Rectangle 922"/>
            <p:cNvSpPr>
              <a:spLocks noChangeArrowheads="1"/>
            </p:cNvSpPr>
            <p:nvPr/>
          </p:nvSpPr>
          <p:spPr bwMode="auto">
            <a:xfrm>
              <a:off x="6887369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923"/>
            <p:cNvSpPr>
              <a:spLocks/>
            </p:cNvSpPr>
            <p:nvPr/>
          </p:nvSpPr>
          <p:spPr bwMode="auto">
            <a:xfrm>
              <a:off x="6822281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2 w 205"/>
                <a:gd name="T5" fmla="*/ 0 h 15"/>
                <a:gd name="T6" fmla="*/ 203 w 205"/>
                <a:gd name="T7" fmla="*/ 2 h 15"/>
                <a:gd name="T8" fmla="*/ 205 w 205"/>
                <a:gd name="T9" fmla="*/ 5 h 15"/>
                <a:gd name="T10" fmla="*/ 205 w 205"/>
                <a:gd name="T11" fmla="*/ 7 h 15"/>
                <a:gd name="T12" fmla="*/ 205 w 205"/>
                <a:gd name="T13" fmla="*/ 11 h 15"/>
                <a:gd name="T14" fmla="*/ 203 w 205"/>
                <a:gd name="T15" fmla="*/ 13 h 15"/>
                <a:gd name="T16" fmla="*/ 202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5 w 205"/>
                <a:gd name="T23" fmla="*/ 14 h 15"/>
                <a:gd name="T24" fmla="*/ 3 w 205"/>
                <a:gd name="T25" fmla="*/ 13 h 15"/>
                <a:gd name="T26" fmla="*/ 1 w 205"/>
                <a:gd name="T27" fmla="*/ 11 h 15"/>
                <a:gd name="T28" fmla="*/ 0 w 205"/>
                <a:gd name="T29" fmla="*/ 7 h 15"/>
                <a:gd name="T30" fmla="*/ 1 w 205"/>
                <a:gd name="T31" fmla="*/ 5 h 15"/>
                <a:gd name="T32" fmla="*/ 3 w 205"/>
                <a:gd name="T33" fmla="*/ 2 h 15"/>
                <a:gd name="T34" fmla="*/ 5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2" y="0"/>
                  </a:lnTo>
                  <a:lnTo>
                    <a:pt x="203" y="2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5" y="11"/>
                  </a:lnTo>
                  <a:lnTo>
                    <a:pt x="203" y="13"/>
                  </a:lnTo>
                  <a:lnTo>
                    <a:pt x="202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5" name="Rectangle 924"/>
            <p:cNvSpPr>
              <a:spLocks noChangeArrowheads="1"/>
            </p:cNvSpPr>
            <p:nvPr/>
          </p:nvSpPr>
          <p:spPr bwMode="auto">
            <a:xfrm>
              <a:off x="7241381" y="4473576"/>
              <a:ext cx="239713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Rectangle 925"/>
            <p:cNvSpPr>
              <a:spLocks noChangeArrowheads="1"/>
            </p:cNvSpPr>
            <p:nvPr/>
          </p:nvSpPr>
          <p:spPr bwMode="auto">
            <a:xfrm>
              <a:off x="7263606" y="4498976"/>
              <a:ext cx="195263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926"/>
            <p:cNvSpPr>
              <a:spLocks/>
            </p:cNvSpPr>
            <p:nvPr/>
          </p:nvSpPr>
          <p:spPr bwMode="auto">
            <a:xfrm>
              <a:off x="7198519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0 w 205"/>
                <a:gd name="T5" fmla="*/ 0 h 15"/>
                <a:gd name="T6" fmla="*/ 202 w 205"/>
                <a:gd name="T7" fmla="*/ 2 h 15"/>
                <a:gd name="T8" fmla="*/ 203 w 205"/>
                <a:gd name="T9" fmla="*/ 5 h 15"/>
                <a:gd name="T10" fmla="*/ 205 w 205"/>
                <a:gd name="T11" fmla="*/ 7 h 15"/>
                <a:gd name="T12" fmla="*/ 203 w 205"/>
                <a:gd name="T13" fmla="*/ 11 h 15"/>
                <a:gd name="T14" fmla="*/ 202 w 205"/>
                <a:gd name="T15" fmla="*/ 13 h 15"/>
                <a:gd name="T16" fmla="*/ 200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3 w 205"/>
                <a:gd name="T23" fmla="*/ 14 h 15"/>
                <a:gd name="T24" fmla="*/ 2 w 205"/>
                <a:gd name="T25" fmla="*/ 13 h 15"/>
                <a:gd name="T26" fmla="*/ 0 w 205"/>
                <a:gd name="T27" fmla="*/ 11 h 15"/>
                <a:gd name="T28" fmla="*/ 0 w 205"/>
                <a:gd name="T29" fmla="*/ 7 h 15"/>
                <a:gd name="T30" fmla="*/ 0 w 205"/>
                <a:gd name="T31" fmla="*/ 5 h 15"/>
                <a:gd name="T32" fmla="*/ 2 w 205"/>
                <a:gd name="T33" fmla="*/ 2 h 15"/>
                <a:gd name="T34" fmla="*/ 3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0" y="0"/>
                  </a:lnTo>
                  <a:lnTo>
                    <a:pt x="202" y="2"/>
                  </a:lnTo>
                  <a:lnTo>
                    <a:pt x="203" y="5"/>
                  </a:lnTo>
                  <a:lnTo>
                    <a:pt x="205" y="7"/>
                  </a:lnTo>
                  <a:lnTo>
                    <a:pt x="203" y="11"/>
                  </a:lnTo>
                  <a:lnTo>
                    <a:pt x="202" y="13"/>
                  </a:lnTo>
                  <a:lnTo>
                    <a:pt x="200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Rectangle 927"/>
            <p:cNvSpPr>
              <a:spLocks noChangeArrowheads="1"/>
            </p:cNvSpPr>
            <p:nvPr/>
          </p:nvSpPr>
          <p:spPr bwMode="auto">
            <a:xfrm>
              <a:off x="7614444" y="4473576"/>
              <a:ext cx="241300" cy="2651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9" name="Rectangle 928"/>
            <p:cNvSpPr>
              <a:spLocks noChangeArrowheads="1"/>
            </p:cNvSpPr>
            <p:nvPr/>
          </p:nvSpPr>
          <p:spPr bwMode="auto">
            <a:xfrm>
              <a:off x="7638256" y="4498976"/>
              <a:ext cx="193675" cy="239713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0" name="Freeform 929"/>
            <p:cNvSpPr>
              <a:spLocks/>
            </p:cNvSpPr>
            <p:nvPr/>
          </p:nvSpPr>
          <p:spPr bwMode="auto">
            <a:xfrm>
              <a:off x="7571581" y="4730751"/>
              <a:ext cx="325438" cy="23813"/>
            </a:xfrm>
            <a:custGeom>
              <a:avLst/>
              <a:gdLst>
                <a:gd name="T0" fmla="*/ 7 w 205"/>
                <a:gd name="T1" fmla="*/ 0 h 15"/>
                <a:gd name="T2" fmla="*/ 198 w 205"/>
                <a:gd name="T3" fmla="*/ 0 h 15"/>
                <a:gd name="T4" fmla="*/ 201 w 205"/>
                <a:gd name="T5" fmla="*/ 0 h 15"/>
                <a:gd name="T6" fmla="*/ 204 w 205"/>
                <a:gd name="T7" fmla="*/ 2 h 15"/>
                <a:gd name="T8" fmla="*/ 205 w 205"/>
                <a:gd name="T9" fmla="*/ 5 h 15"/>
                <a:gd name="T10" fmla="*/ 205 w 205"/>
                <a:gd name="T11" fmla="*/ 7 h 15"/>
                <a:gd name="T12" fmla="*/ 205 w 205"/>
                <a:gd name="T13" fmla="*/ 11 h 15"/>
                <a:gd name="T14" fmla="*/ 204 w 205"/>
                <a:gd name="T15" fmla="*/ 13 h 15"/>
                <a:gd name="T16" fmla="*/ 201 w 205"/>
                <a:gd name="T17" fmla="*/ 14 h 15"/>
                <a:gd name="T18" fmla="*/ 198 w 205"/>
                <a:gd name="T19" fmla="*/ 15 h 15"/>
                <a:gd name="T20" fmla="*/ 7 w 205"/>
                <a:gd name="T21" fmla="*/ 15 h 15"/>
                <a:gd name="T22" fmla="*/ 5 w 205"/>
                <a:gd name="T23" fmla="*/ 14 h 15"/>
                <a:gd name="T24" fmla="*/ 2 w 205"/>
                <a:gd name="T25" fmla="*/ 13 h 15"/>
                <a:gd name="T26" fmla="*/ 1 w 205"/>
                <a:gd name="T27" fmla="*/ 11 h 15"/>
                <a:gd name="T28" fmla="*/ 0 w 205"/>
                <a:gd name="T29" fmla="*/ 7 h 15"/>
                <a:gd name="T30" fmla="*/ 1 w 205"/>
                <a:gd name="T31" fmla="*/ 5 h 15"/>
                <a:gd name="T32" fmla="*/ 2 w 205"/>
                <a:gd name="T33" fmla="*/ 2 h 15"/>
                <a:gd name="T34" fmla="*/ 5 w 205"/>
                <a:gd name="T35" fmla="*/ 0 h 15"/>
                <a:gd name="T36" fmla="*/ 7 w 205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5">
                  <a:moveTo>
                    <a:pt x="7" y="0"/>
                  </a:moveTo>
                  <a:lnTo>
                    <a:pt x="198" y="0"/>
                  </a:lnTo>
                  <a:lnTo>
                    <a:pt x="201" y="0"/>
                  </a:lnTo>
                  <a:lnTo>
                    <a:pt x="204" y="2"/>
                  </a:lnTo>
                  <a:lnTo>
                    <a:pt x="205" y="5"/>
                  </a:lnTo>
                  <a:lnTo>
                    <a:pt x="205" y="7"/>
                  </a:lnTo>
                  <a:lnTo>
                    <a:pt x="205" y="11"/>
                  </a:lnTo>
                  <a:lnTo>
                    <a:pt x="204" y="13"/>
                  </a:lnTo>
                  <a:lnTo>
                    <a:pt x="201" y="14"/>
                  </a:lnTo>
                  <a:lnTo>
                    <a:pt x="198" y="15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Rectangle 930"/>
            <p:cNvSpPr>
              <a:spLocks noChangeArrowheads="1"/>
            </p:cNvSpPr>
            <p:nvPr/>
          </p:nvSpPr>
          <p:spPr bwMode="auto">
            <a:xfrm>
              <a:off x="5707856" y="2565401"/>
              <a:ext cx="906463" cy="66675"/>
            </a:xfrm>
            <a:prstGeom prst="rect">
              <a:avLst/>
            </a:prstGeom>
            <a:solidFill>
              <a:srgbClr val="27475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932"/>
            <p:cNvSpPr>
              <a:spLocks/>
            </p:cNvSpPr>
            <p:nvPr/>
          </p:nvSpPr>
          <p:spPr bwMode="auto">
            <a:xfrm>
              <a:off x="5703094" y="2305051"/>
              <a:ext cx="917575" cy="203200"/>
            </a:xfrm>
            <a:custGeom>
              <a:avLst/>
              <a:gdLst>
                <a:gd name="T0" fmla="*/ 288 w 578"/>
                <a:gd name="T1" fmla="*/ 0 h 128"/>
                <a:gd name="T2" fmla="*/ 578 w 578"/>
                <a:gd name="T3" fmla="*/ 128 h 128"/>
                <a:gd name="T4" fmla="*/ 0 w 578"/>
                <a:gd name="T5" fmla="*/ 128 h 128"/>
                <a:gd name="T6" fmla="*/ 288 w 578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8" h="128">
                  <a:moveTo>
                    <a:pt x="288" y="0"/>
                  </a:moveTo>
                  <a:lnTo>
                    <a:pt x="578" y="128"/>
                  </a:lnTo>
                  <a:lnTo>
                    <a:pt x="0" y="12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2747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3" name="Freeform 934"/>
            <p:cNvSpPr>
              <a:spLocks/>
            </p:cNvSpPr>
            <p:nvPr/>
          </p:nvSpPr>
          <p:spPr bwMode="auto">
            <a:xfrm>
              <a:off x="5644356" y="2508251"/>
              <a:ext cx="1035050" cy="57150"/>
            </a:xfrm>
            <a:custGeom>
              <a:avLst/>
              <a:gdLst>
                <a:gd name="T0" fmla="*/ 17 w 652"/>
                <a:gd name="T1" fmla="*/ 0 h 36"/>
                <a:gd name="T2" fmla="*/ 633 w 652"/>
                <a:gd name="T3" fmla="*/ 0 h 36"/>
                <a:gd name="T4" fmla="*/ 638 w 652"/>
                <a:gd name="T5" fmla="*/ 1 h 36"/>
                <a:gd name="T6" fmla="*/ 643 w 652"/>
                <a:gd name="T7" fmla="*/ 2 h 36"/>
                <a:gd name="T8" fmla="*/ 646 w 652"/>
                <a:gd name="T9" fmla="*/ 6 h 36"/>
                <a:gd name="T10" fmla="*/ 649 w 652"/>
                <a:gd name="T11" fmla="*/ 9 h 36"/>
                <a:gd name="T12" fmla="*/ 651 w 652"/>
                <a:gd name="T13" fmla="*/ 14 h 36"/>
                <a:gd name="T14" fmla="*/ 652 w 652"/>
                <a:gd name="T15" fmla="*/ 19 h 36"/>
                <a:gd name="T16" fmla="*/ 651 w 652"/>
                <a:gd name="T17" fmla="*/ 23 h 36"/>
                <a:gd name="T18" fmla="*/ 649 w 652"/>
                <a:gd name="T19" fmla="*/ 27 h 36"/>
                <a:gd name="T20" fmla="*/ 646 w 652"/>
                <a:gd name="T21" fmla="*/ 30 h 36"/>
                <a:gd name="T22" fmla="*/ 643 w 652"/>
                <a:gd name="T23" fmla="*/ 34 h 36"/>
                <a:gd name="T24" fmla="*/ 638 w 652"/>
                <a:gd name="T25" fmla="*/ 35 h 36"/>
                <a:gd name="T26" fmla="*/ 633 w 652"/>
                <a:gd name="T27" fmla="*/ 36 h 36"/>
                <a:gd name="T28" fmla="*/ 17 w 652"/>
                <a:gd name="T29" fmla="*/ 36 h 36"/>
                <a:gd name="T30" fmla="*/ 13 w 652"/>
                <a:gd name="T31" fmla="*/ 35 h 36"/>
                <a:gd name="T32" fmla="*/ 9 w 652"/>
                <a:gd name="T33" fmla="*/ 34 h 36"/>
                <a:gd name="T34" fmla="*/ 5 w 652"/>
                <a:gd name="T35" fmla="*/ 30 h 36"/>
                <a:gd name="T36" fmla="*/ 2 w 652"/>
                <a:gd name="T37" fmla="*/ 27 h 36"/>
                <a:gd name="T38" fmla="*/ 1 w 652"/>
                <a:gd name="T39" fmla="*/ 23 h 36"/>
                <a:gd name="T40" fmla="*/ 0 w 652"/>
                <a:gd name="T41" fmla="*/ 19 h 36"/>
                <a:gd name="T42" fmla="*/ 1 w 652"/>
                <a:gd name="T43" fmla="*/ 14 h 36"/>
                <a:gd name="T44" fmla="*/ 2 w 652"/>
                <a:gd name="T45" fmla="*/ 9 h 36"/>
                <a:gd name="T46" fmla="*/ 5 w 652"/>
                <a:gd name="T47" fmla="*/ 6 h 36"/>
                <a:gd name="T48" fmla="*/ 9 w 652"/>
                <a:gd name="T49" fmla="*/ 2 h 36"/>
                <a:gd name="T50" fmla="*/ 13 w 652"/>
                <a:gd name="T51" fmla="*/ 1 h 36"/>
                <a:gd name="T52" fmla="*/ 17 w 652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2" h="36">
                  <a:moveTo>
                    <a:pt x="17" y="0"/>
                  </a:moveTo>
                  <a:lnTo>
                    <a:pt x="633" y="0"/>
                  </a:lnTo>
                  <a:lnTo>
                    <a:pt x="638" y="1"/>
                  </a:lnTo>
                  <a:lnTo>
                    <a:pt x="643" y="2"/>
                  </a:lnTo>
                  <a:lnTo>
                    <a:pt x="646" y="6"/>
                  </a:lnTo>
                  <a:lnTo>
                    <a:pt x="649" y="9"/>
                  </a:lnTo>
                  <a:lnTo>
                    <a:pt x="651" y="14"/>
                  </a:lnTo>
                  <a:lnTo>
                    <a:pt x="652" y="19"/>
                  </a:lnTo>
                  <a:lnTo>
                    <a:pt x="651" y="23"/>
                  </a:lnTo>
                  <a:lnTo>
                    <a:pt x="649" y="27"/>
                  </a:lnTo>
                  <a:lnTo>
                    <a:pt x="646" y="30"/>
                  </a:lnTo>
                  <a:lnTo>
                    <a:pt x="643" y="34"/>
                  </a:lnTo>
                  <a:lnTo>
                    <a:pt x="638" y="35"/>
                  </a:lnTo>
                  <a:lnTo>
                    <a:pt x="633" y="36"/>
                  </a:lnTo>
                  <a:lnTo>
                    <a:pt x="17" y="36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6"/>
                  </a:lnTo>
                  <a:lnTo>
                    <a:pt x="9" y="2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4" name="Rectangle 935"/>
            <p:cNvSpPr>
              <a:spLocks noChangeArrowheads="1"/>
            </p:cNvSpPr>
            <p:nvPr/>
          </p:nvSpPr>
          <p:spPr bwMode="auto">
            <a:xfrm>
              <a:off x="5833269" y="4303713"/>
              <a:ext cx="654050" cy="53816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5" name="Rectangle 936"/>
            <p:cNvSpPr>
              <a:spLocks noChangeArrowheads="1"/>
            </p:cNvSpPr>
            <p:nvPr/>
          </p:nvSpPr>
          <p:spPr bwMode="auto">
            <a:xfrm>
              <a:off x="6045994" y="3663951"/>
              <a:ext cx="231775" cy="2127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6" name="Rectangle 937"/>
            <p:cNvSpPr>
              <a:spLocks noChangeArrowheads="1"/>
            </p:cNvSpPr>
            <p:nvPr/>
          </p:nvSpPr>
          <p:spPr bwMode="auto">
            <a:xfrm>
              <a:off x="6069806" y="3686176"/>
              <a:ext cx="182563" cy="1666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7" name="Rectangle 938"/>
            <p:cNvSpPr>
              <a:spLocks noChangeArrowheads="1"/>
            </p:cNvSpPr>
            <p:nvPr/>
          </p:nvSpPr>
          <p:spPr bwMode="auto">
            <a:xfrm>
              <a:off x="5720556" y="3663951"/>
              <a:ext cx="231775" cy="2127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8" name="Rectangle 939"/>
            <p:cNvSpPr>
              <a:spLocks noChangeArrowheads="1"/>
            </p:cNvSpPr>
            <p:nvPr/>
          </p:nvSpPr>
          <p:spPr bwMode="auto">
            <a:xfrm>
              <a:off x="5745956" y="3686176"/>
              <a:ext cx="182563" cy="1666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Rectangle 940"/>
            <p:cNvSpPr>
              <a:spLocks noChangeArrowheads="1"/>
            </p:cNvSpPr>
            <p:nvPr/>
          </p:nvSpPr>
          <p:spPr bwMode="auto">
            <a:xfrm>
              <a:off x="6369844" y="3663951"/>
              <a:ext cx="231775" cy="212725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Rectangle 941"/>
            <p:cNvSpPr>
              <a:spLocks noChangeArrowheads="1"/>
            </p:cNvSpPr>
            <p:nvPr/>
          </p:nvSpPr>
          <p:spPr bwMode="auto">
            <a:xfrm>
              <a:off x="6395244" y="3686176"/>
              <a:ext cx="182563" cy="166688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Rectangle 942"/>
            <p:cNvSpPr>
              <a:spLocks noChangeArrowheads="1"/>
            </p:cNvSpPr>
            <p:nvPr/>
          </p:nvSpPr>
          <p:spPr bwMode="auto">
            <a:xfrm>
              <a:off x="6045994" y="3992563"/>
              <a:ext cx="231775" cy="2143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" name="Rectangle 943"/>
            <p:cNvSpPr>
              <a:spLocks noChangeArrowheads="1"/>
            </p:cNvSpPr>
            <p:nvPr/>
          </p:nvSpPr>
          <p:spPr bwMode="auto">
            <a:xfrm>
              <a:off x="6069806" y="4017963"/>
              <a:ext cx="182563" cy="1651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" name="Rectangle 944"/>
            <p:cNvSpPr>
              <a:spLocks noChangeArrowheads="1"/>
            </p:cNvSpPr>
            <p:nvPr/>
          </p:nvSpPr>
          <p:spPr bwMode="auto">
            <a:xfrm>
              <a:off x="5720556" y="3992563"/>
              <a:ext cx="231775" cy="2143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4" name="Rectangle 945"/>
            <p:cNvSpPr>
              <a:spLocks noChangeArrowheads="1"/>
            </p:cNvSpPr>
            <p:nvPr/>
          </p:nvSpPr>
          <p:spPr bwMode="auto">
            <a:xfrm>
              <a:off x="5745956" y="4017963"/>
              <a:ext cx="182563" cy="1651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" name="Rectangle 946"/>
            <p:cNvSpPr>
              <a:spLocks noChangeArrowheads="1"/>
            </p:cNvSpPr>
            <p:nvPr/>
          </p:nvSpPr>
          <p:spPr bwMode="auto">
            <a:xfrm>
              <a:off x="6369844" y="3992563"/>
              <a:ext cx="231775" cy="214313"/>
            </a:xfrm>
            <a:prstGeom prst="rect">
              <a:avLst/>
            </a:prstGeom>
            <a:solidFill>
              <a:srgbClr val="CD9A6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" name="Rectangle 947"/>
            <p:cNvSpPr>
              <a:spLocks noChangeArrowheads="1"/>
            </p:cNvSpPr>
            <p:nvPr/>
          </p:nvSpPr>
          <p:spPr bwMode="auto">
            <a:xfrm>
              <a:off x="6395244" y="4017963"/>
              <a:ext cx="182563" cy="1651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" name="Freeform 948"/>
            <p:cNvSpPr>
              <a:spLocks/>
            </p:cNvSpPr>
            <p:nvPr/>
          </p:nvSpPr>
          <p:spPr bwMode="auto">
            <a:xfrm>
              <a:off x="6160294" y="3400426"/>
              <a:ext cx="95250" cy="188913"/>
            </a:xfrm>
            <a:custGeom>
              <a:avLst/>
              <a:gdLst>
                <a:gd name="T0" fmla="*/ 0 w 60"/>
                <a:gd name="T1" fmla="*/ 0 h 119"/>
                <a:gd name="T2" fmla="*/ 19 w 60"/>
                <a:gd name="T3" fmla="*/ 2 h 119"/>
                <a:gd name="T4" fmla="*/ 35 w 60"/>
                <a:gd name="T5" fmla="*/ 12 h 119"/>
                <a:gd name="T6" fmla="*/ 50 w 60"/>
                <a:gd name="T7" fmla="*/ 24 h 119"/>
                <a:gd name="T8" fmla="*/ 58 w 60"/>
                <a:gd name="T9" fmla="*/ 41 h 119"/>
                <a:gd name="T10" fmla="*/ 60 w 60"/>
                <a:gd name="T11" fmla="*/ 60 h 119"/>
                <a:gd name="T12" fmla="*/ 58 w 60"/>
                <a:gd name="T13" fmla="*/ 78 h 119"/>
                <a:gd name="T14" fmla="*/ 50 w 60"/>
                <a:gd name="T15" fmla="*/ 95 h 119"/>
                <a:gd name="T16" fmla="*/ 35 w 60"/>
                <a:gd name="T17" fmla="*/ 108 h 119"/>
                <a:gd name="T18" fmla="*/ 19 w 60"/>
                <a:gd name="T19" fmla="*/ 117 h 119"/>
                <a:gd name="T20" fmla="*/ 0 w 60"/>
                <a:gd name="T21" fmla="*/ 119 h 119"/>
                <a:gd name="T22" fmla="*/ 0 w 60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19">
                  <a:moveTo>
                    <a:pt x="0" y="0"/>
                  </a:moveTo>
                  <a:lnTo>
                    <a:pt x="19" y="2"/>
                  </a:lnTo>
                  <a:lnTo>
                    <a:pt x="35" y="12"/>
                  </a:lnTo>
                  <a:lnTo>
                    <a:pt x="50" y="24"/>
                  </a:lnTo>
                  <a:lnTo>
                    <a:pt x="58" y="41"/>
                  </a:lnTo>
                  <a:lnTo>
                    <a:pt x="60" y="60"/>
                  </a:lnTo>
                  <a:lnTo>
                    <a:pt x="58" y="78"/>
                  </a:lnTo>
                  <a:lnTo>
                    <a:pt x="50" y="95"/>
                  </a:lnTo>
                  <a:lnTo>
                    <a:pt x="35" y="108"/>
                  </a:lnTo>
                  <a:lnTo>
                    <a:pt x="19" y="117"/>
                  </a:lnTo>
                  <a:lnTo>
                    <a:pt x="0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" name="Freeform 949"/>
            <p:cNvSpPr>
              <a:spLocks/>
            </p:cNvSpPr>
            <p:nvPr/>
          </p:nvSpPr>
          <p:spPr bwMode="auto">
            <a:xfrm>
              <a:off x="6066631" y="3400426"/>
              <a:ext cx="93663" cy="188913"/>
            </a:xfrm>
            <a:custGeom>
              <a:avLst/>
              <a:gdLst>
                <a:gd name="T0" fmla="*/ 59 w 59"/>
                <a:gd name="T1" fmla="*/ 0 h 119"/>
                <a:gd name="T2" fmla="*/ 59 w 59"/>
                <a:gd name="T3" fmla="*/ 119 h 119"/>
                <a:gd name="T4" fmla="*/ 41 w 59"/>
                <a:gd name="T5" fmla="*/ 117 h 119"/>
                <a:gd name="T6" fmla="*/ 24 w 59"/>
                <a:gd name="T7" fmla="*/ 108 h 119"/>
                <a:gd name="T8" fmla="*/ 11 w 59"/>
                <a:gd name="T9" fmla="*/ 95 h 119"/>
                <a:gd name="T10" fmla="*/ 3 w 59"/>
                <a:gd name="T11" fmla="*/ 78 h 119"/>
                <a:gd name="T12" fmla="*/ 0 w 59"/>
                <a:gd name="T13" fmla="*/ 60 h 119"/>
                <a:gd name="T14" fmla="*/ 3 w 59"/>
                <a:gd name="T15" fmla="*/ 41 h 119"/>
                <a:gd name="T16" fmla="*/ 11 w 59"/>
                <a:gd name="T17" fmla="*/ 24 h 119"/>
                <a:gd name="T18" fmla="*/ 24 w 59"/>
                <a:gd name="T19" fmla="*/ 12 h 119"/>
                <a:gd name="T20" fmla="*/ 41 w 59"/>
                <a:gd name="T21" fmla="*/ 2 h 119"/>
                <a:gd name="T22" fmla="*/ 59 w 59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19">
                  <a:moveTo>
                    <a:pt x="59" y="0"/>
                  </a:moveTo>
                  <a:lnTo>
                    <a:pt x="59" y="119"/>
                  </a:lnTo>
                  <a:lnTo>
                    <a:pt x="41" y="117"/>
                  </a:lnTo>
                  <a:lnTo>
                    <a:pt x="24" y="108"/>
                  </a:lnTo>
                  <a:lnTo>
                    <a:pt x="11" y="95"/>
                  </a:lnTo>
                  <a:lnTo>
                    <a:pt x="3" y="78"/>
                  </a:lnTo>
                  <a:lnTo>
                    <a:pt x="0" y="60"/>
                  </a:lnTo>
                  <a:lnTo>
                    <a:pt x="3" y="41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41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" name="Rectangle 950"/>
            <p:cNvSpPr>
              <a:spLocks noChangeArrowheads="1"/>
            </p:cNvSpPr>
            <p:nvPr/>
          </p:nvSpPr>
          <p:spPr bwMode="auto">
            <a:xfrm>
              <a:off x="5874544" y="4341813"/>
              <a:ext cx="573088" cy="500063"/>
            </a:xfrm>
            <a:prstGeom prst="rect">
              <a:avLst/>
            </a:prstGeom>
            <a:solidFill>
              <a:srgbClr val="031F3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" name="Rectangle 951"/>
            <p:cNvSpPr>
              <a:spLocks noChangeArrowheads="1"/>
            </p:cNvSpPr>
            <p:nvPr/>
          </p:nvSpPr>
          <p:spPr bwMode="auto">
            <a:xfrm>
              <a:off x="6133306" y="4313238"/>
              <a:ext cx="57150" cy="528638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" name="Freeform 952"/>
            <p:cNvSpPr>
              <a:spLocks/>
            </p:cNvSpPr>
            <p:nvPr/>
          </p:nvSpPr>
          <p:spPr bwMode="auto">
            <a:xfrm>
              <a:off x="5939631" y="4456113"/>
              <a:ext cx="141288" cy="141288"/>
            </a:xfrm>
            <a:custGeom>
              <a:avLst/>
              <a:gdLst>
                <a:gd name="T0" fmla="*/ 45 w 89"/>
                <a:gd name="T1" fmla="*/ 0 h 89"/>
                <a:gd name="T2" fmla="*/ 62 w 89"/>
                <a:gd name="T3" fmla="*/ 3 h 89"/>
                <a:gd name="T4" fmla="*/ 76 w 89"/>
                <a:gd name="T5" fmla="*/ 13 h 89"/>
                <a:gd name="T6" fmla="*/ 86 w 89"/>
                <a:gd name="T7" fmla="*/ 27 h 89"/>
                <a:gd name="T8" fmla="*/ 89 w 89"/>
                <a:gd name="T9" fmla="*/ 44 h 89"/>
                <a:gd name="T10" fmla="*/ 86 w 89"/>
                <a:gd name="T11" fmla="*/ 61 h 89"/>
                <a:gd name="T12" fmla="*/ 76 w 89"/>
                <a:gd name="T13" fmla="*/ 75 h 89"/>
                <a:gd name="T14" fmla="*/ 62 w 89"/>
                <a:gd name="T15" fmla="*/ 85 h 89"/>
                <a:gd name="T16" fmla="*/ 45 w 89"/>
                <a:gd name="T17" fmla="*/ 89 h 89"/>
                <a:gd name="T18" fmla="*/ 27 w 89"/>
                <a:gd name="T19" fmla="*/ 85 h 89"/>
                <a:gd name="T20" fmla="*/ 13 w 89"/>
                <a:gd name="T21" fmla="*/ 75 h 89"/>
                <a:gd name="T22" fmla="*/ 4 w 89"/>
                <a:gd name="T23" fmla="*/ 61 h 89"/>
                <a:gd name="T24" fmla="*/ 0 w 89"/>
                <a:gd name="T25" fmla="*/ 44 h 89"/>
                <a:gd name="T26" fmla="*/ 4 w 89"/>
                <a:gd name="T27" fmla="*/ 27 h 89"/>
                <a:gd name="T28" fmla="*/ 13 w 89"/>
                <a:gd name="T29" fmla="*/ 13 h 89"/>
                <a:gd name="T30" fmla="*/ 27 w 89"/>
                <a:gd name="T31" fmla="*/ 3 h 89"/>
                <a:gd name="T32" fmla="*/ 45 w 89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45" y="0"/>
                  </a:moveTo>
                  <a:lnTo>
                    <a:pt x="62" y="3"/>
                  </a:lnTo>
                  <a:lnTo>
                    <a:pt x="76" y="13"/>
                  </a:lnTo>
                  <a:lnTo>
                    <a:pt x="86" y="27"/>
                  </a:lnTo>
                  <a:lnTo>
                    <a:pt x="89" y="44"/>
                  </a:lnTo>
                  <a:lnTo>
                    <a:pt x="86" y="61"/>
                  </a:lnTo>
                  <a:lnTo>
                    <a:pt x="76" y="75"/>
                  </a:lnTo>
                  <a:lnTo>
                    <a:pt x="62" y="85"/>
                  </a:lnTo>
                  <a:lnTo>
                    <a:pt x="45" y="89"/>
                  </a:lnTo>
                  <a:lnTo>
                    <a:pt x="27" y="85"/>
                  </a:lnTo>
                  <a:lnTo>
                    <a:pt x="13" y="75"/>
                  </a:lnTo>
                  <a:lnTo>
                    <a:pt x="4" y="61"/>
                  </a:lnTo>
                  <a:lnTo>
                    <a:pt x="0" y="44"/>
                  </a:lnTo>
                  <a:lnTo>
                    <a:pt x="4" y="27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" name="Freeform 953"/>
            <p:cNvSpPr>
              <a:spLocks/>
            </p:cNvSpPr>
            <p:nvPr/>
          </p:nvSpPr>
          <p:spPr bwMode="auto">
            <a:xfrm>
              <a:off x="6242844" y="4456113"/>
              <a:ext cx="141288" cy="141288"/>
            </a:xfrm>
            <a:custGeom>
              <a:avLst/>
              <a:gdLst>
                <a:gd name="T0" fmla="*/ 44 w 89"/>
                <a:gd name="T1" fmla="*/ 0 h 89"/>
                <a:gd name="T2" fmla="*/ 62 w 89"/>
                <a:gd name="T3" fmla="*/ 3 h 89"/>
                <a:gd name="T4" fmla="*/ 76 w 89"/>
                <a:gd name="T5" fmla="*/ 13 h 89"/>
                <a:gd name="T6" fmla="*/ 85 w 89"/>
                <a:gd name="T7" fmla="*/ 27 h 89"/>
                <a:gd name="T8" fmla="*/ 89 w 89"/>
                <a:gd name="T9" fmla="*/ 44 h 89"/>
                <a:gd name="T10" fmla="*/ 85 w 89"/>
                <a:gd name="T11" fmla="*/ 61 h 89"/>
                <a:gd name="T12" fmla="*/ 76 w 89"/>
                <a:gd name="T13" fmla="*/ 75 h 89"/>
                <a:gd name="T14" fmla="*/ 62 w 89"/>
                <a:gd name="T15" fmla="*/ 85 h 89"/>
                <a:gd name="T16" fmla="*/ 44 w 89"/>
                <a:gd name="T17" fmla="*/ 89 h 89"/>
                <a:gd name="T18" fmla="*/ 27 w 89"/>
                <a:gd name="T19" fmla="*/ 85 h 89"/>
                <a:gd name="T20" fmla="*/ 13 w 89"/>
                <a:gd name="T21" fmla="*/ 75 h 89"/>
                <a:gd name="T22" fmla="*/ 3 w 89"/>
                <a:gd name="T23" fmla="*/ 61 h 89"/>
                <a:gd name="T24" fmla="*/ 0 w 89"/>
                <a:gd name="T25" fmla="*/ 44 h 89"/>
                <a:gd name="T26" fmla="*/ 3 w 89"/>
                <a:gd name="T27" fmla="*/ 27 h 89"/>
                <a:gd name="T28" fmla="*/ 13 w 89"/>
                <a:gd name="T29" fmla="*/ 13 h 89"/>
                <a:gd name="T30" fmla="*/ 27 w 89"/>
                <a:gd name="T31" fmla="*/ 3 h 89"/>
                <a:gd name="T32" fmla="*/ 44 w 89"/>
                <a:gd name="T3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44" y="0"/>
                  </a:moveTo>
                  <a:lnTo>
                    <a:pt x="62" y="3"/>
                  </a:lnTo>
                  <a:lnTo>
                    <a:pt x="76" y="13"/>
                  </a:lnTo>
                  <a:lnTo>
                    <a:pt x="85" y="27"/>
                  </a:lnTo>
                  <a:lnTo>
                    <a:pt x="89" y="44"/>
                  </a:lnTo>
                  <a:lnTo>
                    <a:pt x="85" y="61"/>
                  </a:lnTo>
                  <a:lnTo>
                    <a:pt x="76" y="75"/>
                  </a:lnTo>
                  <a:lnTo>
                    <a:pt x="62" y="85"/>
                  </a:lnTo>
                  <a:lnTo>
                    <a:pt x="44" y="89"/>
                  </a:lnTo>
                  <a:lnTo>
                    <a:pt x="27" y="85"/>
                  </a:lnTo>
                  <a:lnTo>
                    <a:pt x="13" y="75"/>
                  </a:lnTo>
                  <a:lnTo>
                    <a:pt x="3" y="61"/>
                  </a:lnTo>
                  <a:lnTo>
                    <a:pt x="0" y="44"/>
                  </a:lnTo>
                  <a:lnTo>
                    <a:pt x="3" y="27"/>
                  </a:lnTo>
                  <a:lnTo>
                    <a:pt x="13" y="13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" name="Freeform 954"/>
            <p:cNvSpPr>
              <a:spLocks/>
            </p:cNvSpPr>
            <p:nvPr/>
          </p:nvSpPr>
          <p:spPr bwMode="auto">
            <a:xfrm>
              <a:off x="5080794" y="3216276"/>
              <a:ext cx="2160588" cy="661988"/>
            </a:xfrm>
            <a:custGeom>
              <a:avLst/>
              <a:gdLst>
                <a:gd name="T0" fmla="*/ 679 w 1361"/>
                <a:gd name="T1" fmla="*/ 0 h 417"/>
                <a:gd name="T2" fmla="*/ 680 w 1361"/>
                <a:gd name="T3" fmla="*/ 0 h 417"/>
                <a:gd name="T4" fmla="*/ 682 w 1361"/>
                <a:gd name="T5" fmla="*/ 0 h 417"/>
                <a:gd name="T6" fmla="*/ 683 w 1361"/>
                <a:gd name="T7" fmla="*/ 0 h 417"/>
                <a:gd name="T8" fmla="*/ 687 w 1361"/>
                <a:gd name="T9" fmla="*/ 0 h 417"/>
                <a:gd name="T10" fmla="*/ 692 w 1361"/>
                <a:gd name="T11" fmla="*/ 1 h 417"/>
                <a:gd name="T12" fmla="*/ 697 w 1361"/>
                <a:gd name="T13" fmla="*/ 3 h 417"/>
                <a:gd name="T14" fmla="*/ 1344 w 1361"/>
                <a:gd name="T15" fmla="*/ 356 h 417"/>
                <a:gd name="T16" fmla="*/ 1354 w 1361"/>
                <a:gd name="T17" fmla="*/ 364 h 417"/>
                <a:gd name="T18" fmla="*/ 1359 w 1361"/>
                <a:gd name="T19" fmla="*/ 375 h 417"/>
                <a:gd name="T20" fmla="*/ 1361 w 1361"/>
                <a:gd name="T21" fmla="*/ 387 h 417"/>
                <a:gd name="T22" fmla="*/ 1357 w 1361"/>
                <a:gd name="T23" fmla="*/ 399 h 417"/>
                <a:gd name="T24" fmla="*/ 1349 w 1361"/>
                <a:gd name="T25" fmla="*/ 410 h 417"/>
                <a:gd name="T26" fmla="*/ 1337 w 1361"/>
                <a:gd name="T27" fmla="*/ 416 h 417"/>
                <a:gd name="T28" fmla="*/ 1326 w 1361"/>
                <a:gd name="T29" fmla="*/ 417 h 417"/>
                <a:gd name="T30" fmla="*/ 1313 w 1361"/>
                <a:gd name="T31" fmla="*/ 412 h 417"/>
                <a:gd name="T32" fmla="*/ 680 w 1361"/>
                <a:gd name="T33" fmla="*/ 69 h 417"/>
                <a:gd name="T34" fmla="*/ 48 w 1361"/>
                <a:gd name="T35" fmla="*/ 412 h 417"/>
                <a:gd name="T36" fmla="*/ 36 w 1361"/>
                <a:gd name="T37" fmla="*/ 417 h 417"/>
                <a:gd name="T38" fmla="*/ 23 w 1361"/>
                <a:gd name="T39" fmla="*/ 416 h 417"/>
                <a:gd name="T40" fmla="*/ 13 w 1361"/>
                <a:gd name="T41" fmla="*/ 410 h 417"/>
                <a:gd name="T42" fmla="*/ 5 w 1361"/>
                <a:gd name="T43" fmla="*/ 399 h 417"/>
                <a:gd name="T44" fmla="*/ 0 w 1361"/>
                <a:gd name="T45" fmla="*/ 387 h 417"/>
                <a:gd name="T46" fmla="*/ 1 w 1361"/>
                <a:gd name="T47" fmla="*/ 375 h 417"/>
                <a:gd name="T48" fmla="*/ 7 w 1361"/>
                <a:gd name="T49" fmla="*/ 364 h 417"/>
                <a:gd name="T50" fmla="*/ 18 w 1361"/>
                <a:gd name="T51" fmla="*/ 356 h 417"/>
                <a:gd name="T52" fmla="*/ 664 w 1361"/>
                <a:gd name="T53" fmla="*/ 3 h 417"/>
                <a:gd name="T54" fmla="*/ 669 w 1361"/>
                <a:gd name="T55" fmla="*/ 1 h 417"/>
                <a:gd name="T56" fmla="*/ 673 w 1361"/>
                <a:gd name="T57" fmla="*/ 0 h 417"/>
                <a:gd name="T58" fmla="*/ 678 w 1361"/>
                <a:gd name="T59" fmla="*/ 0 h 417"/>
                <a:gd name="T60" fmla="*/ 679 w 1361"/>
                <a:gd name="T61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1" h="417">
                  <a:moveTo>
                    <a:pt x="679" y="0"/>
                  </a:moveTo>
                  <a:lnTo>
                    <a:pt x="680" y="0"/>
                  </a:lnTo>
                  <a:lnTo>
                    <a:pt x="682" y="0"/>
                  </a:lnTo>
                  <a:lnTo>
                    <a:pt x="683" y="0"/>
                  </a:lnTo>
                  <a:lnTo>
                    <a:pt x="687" y="0"/>
                  </a:lnTo>
                  <a:lnTo>
                    <a:pt x="692" y="1"/>
                  </a:lnTo>
                  <a:lnTo>
                    <a:pt x="697" y="3"/>
                  </a:lnTo>
                  <a:lnTo>
                    <a:pt x="1344" y="356"/>
                  </a:lnTo>
                  <a:lnTo>
                    <a:pt x="1354" y="364"/>
                  </a:lnTo>
                  <a:lnTo>
                    <a:pt x="1359" y="375"/>
                  </a:lnTo>
                  <a:lnTo>
                    <a:pt x="1361" y="387"/>
                  </a:lnTo>
                  <a:lnTo>
                    <a:pt x="1357" y="399"/>
                  </a:lnTo>
                  <a:lnTo>
                    <a:pt x="1349" y="410"/>
                  </a:lnTo>
                  <a:lnTo>
                    <a:pt x="1337" y="416"/>
                  </a:lnTo>
                  <a:lnTo>
                    <a:pt x="1326" y="417"/>
                  </a:lnTo>
                  <a:lnTo>
                    <a:pt x="1313" y="412"/>
                  </a:lnTo>
                  <a:lnTo>
                    <a:pt x="680" y="69"/>
                  </a:lnTo>
                  <a:lnTo>
                    <a:pt x="48" y="412"/>
                  </a:lnTo>
                  <a:lnTo>
                    <a:pt x="36" y="417"/>
                  </a:lnTo>
                  <a:lnTo>
                    <a:pt x="23" y="416"/>
                  </a:lnTo>
                  <a:lnTo>
                    <a:pt x="13" y="410"/>
                  </a:lnTo>
                  <a:lnTo>
                    <a:pt x="5" y="399"/>
                  </a:lnTo>
                  <a:lnTo>
                    <a:pt x="0" y="387"/>
                  </a:lnTo>
                  <a:lnTo>
                    <a:pt x="1" y="375"/>
                  </a:lnTo>
                  <a:lnTo>
                    <a:pt x="7" y="364"/>
                  </a:lnTo>
                  <a:lnTo>
                    <a:pt x="18" y="356"/>
                  </a:lnTo>
                  <a:lnTo>
                    <a:pt x="664" y="3"/>
                  </a:lnTo>
                  <a:lnTo>
                    <a:pt x="669" y="1"/>
                  </a:lnTo>
                  <a:lnTo>
                    <a:pt x="673" y="0"/>
                  </a:lnTo>
                  <a:lnTo>
                    <a:pt x="678" y="0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2747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" name="Freeform 955"/>
            <p:cNvSpPr>
              <a:spLocks/>
            </p:cNvSpPr>
            <p:nvPr/>
          </p:nvSpPr>
          <p:spPr bwMode="auto">
            <a:xfrm>
              <a:off x="5823744" y="3181351"/>
              <a:ext cx="673100" cy="206375"/>
            </a:xfrm>
            <a:custGeom>
              <a:avLst/>
              <a:gdLst>
                <a:gd name="T0" fmla="*/ 212 w 424"/>
                <a:gd name="T1" fmla="*/ 0 h 130"/>
                <a:gd name="T2" fmla="*/ 214 w 424"/>
                <a:gd name="T3" fmla="*/ 0 h 130"/>
                <a:gd name="T4" fmla="*/ 216 w 424"/>
                <a:gd name="T5" fmla="*/ 0 h 130"/>
                <a:gd name="T6" fmla="*/ 218 w 424"/>
                <a:gd name="T7" fmla="*/ 1 h 130"/>
                <a:gd name="T8" fmla="*/ 420 w 424"/>
                <a:gd name="T9" fmla="*/ 110 h 130"/>
                <a:gd name="T10" fmla="*/ 422 w 424"/>
                <a:gd name="T11" fmla="*/ 112 h 130"/>
                <a:gd name="T12" fmla="*/ 423 w 424"/>
                <a:gd name="T13" fmla="*/ 114 h 130"/>
                <a:gd name="T14" fmla="*/ 424 w 424"/>
                <a:gd name="T15" fmla="*/ 118 h 130"/>
                <a:gd name="T16" fmla="*/ 424 w 424"/>
                <a:gd name="T17" fmla="*/ 121 h 130"/>
                <a:gd name="T18" fmla="*/ 423 w 424"/>
                <a:gd name="T19" fmla="*/ 124 h 130"/>
                <a:gd name="T20" fmla="*/ 422 w 424"/>
                <a:gd name="T21" fmla="*/ 126 h 130"/>
                <a:gd name="T22" fmla="*/ 418 w 424"/>
                <a:gd name="T23" fmla="*/ 128 h 130"/>
                <a:gd name="T24" fmla="*/ 416 w 424"/>
                <a:gd name="T25" fmla="*/ 130 h 130"/>
                <a:gd name="T26" fmla="*/ 413 w 424"/>
                <a:gd name="T27" fmla="*/ 130 h 130"/>
                <a:gd name="T28" fmla="*/ 409 w 424"/>
                <a:gd name="T29" fmla="*/ 128 h 130"/>
                <a:gd name="T30" fmla="*/ 212 w 424"/>
                <a:gd name="T31" fmla="*/ 21 h 130"/>
                <a:gd name="T32" fmla="*/ 16 w 424"/>
                <a:gd name="T33" fmla="*/ 128 h 130"/>
                <a:gd name="T34" fmla="*/ 12 w 424"/>
                <a:gd name="T35" fmla="*/ 130 h 130"/>
                <a:gd name="T36" fmla="*/ 10 w 424"/>
                <a:gd name="T37" fmla="*/ 130 h 130"/>
                <a:gd name="T38" fmla="*/ 6 w 424"/>
                <a:gd name="T39" fmla="*/ 128 h 130"/>
                <a:gd name="T40" fmla="*/ 4 w 424"/>
                <a:gd name="T41" fmla="*/ 126 h 130"/>
                <a:gd name="T42" fmla="*/ 2 w 424"/>
                <a:gd name="T43" fmla="*/ 124 h 130"/>
                <a:gd name="T44" fmla="*/ 0 w 424"/>
                <a:gd name="T45" fmla="*/ 121 h 130"/>
                <a:gd name="T46" fmla="*/ 0 w 424"/>
                <a:gd name="T47" fmla="*/ 118 h 130"/>
                <a:gd name="T48" fmla="*/ 2 w 424"/>
                <a:gd name="T49" fmla="*/ 114 h 130"/>
                <a:gd name="T50" fmla="*/ 3 w 424"/>
                <a:gd name="T51" fmla="*/ 112 h 130"/>
                <a:gd name="T52" fmla="*/ 6 w 424"/>
                <a:gd name="T53" fmla="*/ 110 h 130"/>
                <a:gd name="T54" fmla="*/ 208 w 424"/>
                <a:gd name="T55" fmla="*/ 1 h 130"/>
                <a:gd name="T56" fmla="*/ 210 w 424"/>
                <a:gd name="T57" fmla="*/ 0 h 130"/>
                <a:gd name="T58" fmla="*/ 212 w 424"/>
                <a:gd name="T5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4" h="130">
                  <a:moveTo>
                    <a:pt x="212" y="0"/>
                  </a:moveTo>
                  <a:lnTo>
                    <a:pt x="214" y="0"/>
                  </a:lnTo>
                  <a:lnTo>
                    <a:pt x="216" y="0"/>
                  </a:lnTo>
                  <a:lnTo>
                    <a:pt x="218" y="1"/>
                  </a:lnTo>
                  <a:lnTo>
                    <a:pt x="420" y="110"/>
                  </a:lnTo>
                  <a:lnTo>
                    <a:pt x="422" y="112"/>
                  </a:lnTo>
                  <a:lnTo>
                    <a:pt x="423" y="114"/>
                  </a:lnTo>
                  <a:lnTo>
                    <a:pt x="424" y="118"/>
                  </a:lnTo>
                  <a:lnTo>
                    <a:pt x="424" y="121"/>
                  </a:lnTo>
                  <a:lnTo>
                    <a:pt x="423" y="124"/>
                  </a:lnTo>
                  <a:lnTo>
                    <a:pt x="422" y="126"/>
                  </a:lnTo>
                  <a:lnTo>
                    <a:pt x="418" y="128"/>
                  </a:lnTo>
                  <a:lnTo>
                    <a:pt x="416" y="130"/>
                  </a:lnTo>
                  <a:lnTo>
                    <a:pt x="413" y="130"/>
                  </a:lnTo>
                  <a:lnTo>
                    <a:pt x="409" y="128"/>
                  </a:lnTo>
                  <a:lnTo>
                    <a:pt x="212" y="21"/>
                  </a:lnTo>
                  <a:lnTo>
                    <a:pt x="16" y="128"/>
                  </a:lnTo>
                  <a:lnTo>
                    <a:pt x="12" y="130"/>
                  </a:lnTo>
                  <a:lnTo>
                    <a:pt x="10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2"/>
                  </a:lnTo>
                  <a:lnTo>
                    <a:pt x="6" y="110"/>
                  </a:lnTo>
                  <a:lnTo>
                    <a:pt x="208" y="1"/>
                  </a:lnTo>
                  <a:lnTo>
                    <a:pt x="21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5" name="Freeform 956"/>
            <p:cNvSpPr>
              <a:spLocks/>
            </p:cNvSpPr>
            <p:nvPr/>
          </p:nvSpPr>
          <p:spPr bwMode="auto">
            <a:xfrm>
              <a:off x="5941219" y="2679701"/>
              <a:ext cx="439738" cy="436563"/>
            </a:xfrm>
            <a:custGeom>
              <a:avLst/>
              <a:gdLst>
                <a:gd name="T0" fmla="*/ 138 w 277"/>
                <a:gd name="T1" fmla="*/ 0 h 275"/>
                <a:gd name="T2" fmla="*/ 170 w 277"/>
                <a:gd name="T3" fmla="*/ 3 h 275"/>
                <a:gd name="T4" fmla="*/ 199 w 277"/>
                <a:gd name="T5" fmla="*/ 14 h 275"/>
                <a:gd name="T6" fmla="*/ 225 w 277"/>
                <a:gd name="T7" fmla="*/ 30 h 275"/>
                <a:gd name="T8" fmla="*/ 246 w 277"/>
                <a:gd name="T9" fmla="*/ 51 h 275"/>
                <a:gd name="T10" fmla="*/ 262 w 277"/>
                <a:gd name="T11" fmla="*/ 77 h 275"/>
                <a:gd name="T12" fmla="*/ 273 w 277"/>
                <a:gd name="T13" fmla="*/ 105 h 275"/>
                <a:gd name="T14" fmla="*/ 277 w 277"/>
                <a:gd name="T15" fmla="*/ 138 h 275"/>
                <a:gd name="T16" fmla="*/ 273 w 277"/>
                <a:gd name="T17" fmla="*/ 169 h 275"/>
                <a:gd name="T18" fmla="*/ 262 w 277"/>
                <a:gd name="T19" fmla="*/ 198 h 275"/>
                <a:gd name="T20" fmla="*/ 246 w 277"/>
                <a:gd name="T21" fmla="*/ 223 h 275"/>
                <a:gd name="T22" fmla="*/ 225 w 277"/>
                <a:gd name="T23" fmla="*/ 244 h 275"/>
                <a:gd name="T24" fmla="*/ 199 w 277"/>
                <a:gd name="T25" fmla="*/ 261 h 275"/>
                <a:gd name="T26" fmla="*/ 170 w 277"/>
                <a:gd name="T27" fmla="*/ 271 h 275"/>
                <a:gd name="T28" fmla="*/ 138 w 277"/>
                <a:gd name="T29" fmla="*/ 275 h 275"/>
                <a:gd name="T30" fmla="*/ 107 w 277"/>
                <a:gd name="T31" fmla="*/ 271 h 275"/>
                <a:gd name="T32" fmla="*/ 77 w 277"/>
                <a:gd name="T33" fmla="*/ 261 h 275"/>
                <a:gd name="T34" fmla="*/ 53 w 277"/>
                <a:gd name="T35" fmla="*/ 244 h 275"/>
                <a:gd name="T36" fmla="*/ 31 w 277"/>
                <a:gd name="T37" fmla="*/ 223 h 275"/>
                <a:gd name="T38" fmla="*/ 14 w 277"/>
                <a:gd name="T39" fmla="*/ 198 h 275"/>
                <a:gd name="T40" fmla="*/ 5 w 277"/>
                <a:gd name="T41" fmla="*/ 169 h 275"/>
                <a:gd name="T42" fmla="*/ 0 w 277"/>
                <a:gd name="T43" fmla="*/ 138 h 275"/>
                <a:gd name="T44" fmla="*/ 5 w 277"/>
                <a:gd name="T45" fmla="*/ 105 h 275"/>
                <a:gd name="T46" fmla="*/ 14 w 277"/>
                <a:gd name="T47" fmla="*/ 77 h 275"/>
                <a:gd name="T48" fmla="*/ 31 w 277"/>
                <a:gd name="T49" fmla="*/ 51 h 275"/>
                <a:gd name="T50" fmla="*/ 53 w 277"/>
                <a:gd name="T51" fmla="*/ 30 h 275"/>
                <a:gd name="T52" fmla="*/ 77 w 277"/>
                <a:gd name="T53" fmla="*/ 14 h 275"/>
                <a:gd name="T54" fmla="*/ 107 w 277"/>
                <a:gd name="T55" fmla="*/ 3 h 275"/>
                <a:gd name="T56" fmla="*/ 138 w 277"/>
                <a:gd name="T57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7" h="275">
                  <a:moveTo>
                    <a:pt x="138" y="0"/>
                  </a:moveTo>
                  <a:lnTo>
                    <a:pt x="170" y="3"/>
                  </a:lnTo>
                  <a:lnTo>
                    <a:pt x="199" y="14"/>
                  </a:lnTo>
                  <a:lnTo>
                    <a:pt x="225" y="30"/>
                  </a:lnTo>
                  <a:lnTo>
                    <a:pt x="246" y="51"/>
                  </a:lnTo>
                  <a:lnTo>
                    <a:pt x="262" y="77"/>
                  </a:lnTo>
                  <a:lnTo>
                    <a:pt x="273" y="105"/>
                  </a:lnTo>
                  <a:lnTo>
                    <a:pt x="277" y="138"/>
                  </a:lnTo>
                  <a:lnTo>
                    <a:pt x="273" y="169"/>
                  </a:lnTo>
                  <a:lnTo>
                    <a:pt x="262" y="198"/>
                  </a:lnTo>
                  <a:lnTo>
                    <a:pt x="246" y="223"/>
                  </a:lnTo>
                  <a:lnTo>
                    <a:pt x="225" y="244"/>
                  </a:lnTo>
                  <a:lnTo>
                    <a:pt x="199" y="261"/>
                  </a:lnTo>
                  <a:lnTo>
                    <a:pt x="170" y="271"/>
                  </a:lnTo>
                  <a:lnTo>
                    <a:pt x="138" y="275"/>
                  </a:lnTo>
                  <a:lnTo>
                    <a:pt x="107" y="271"/>
                  </a:lnTo>
                  <a:lnTo>
                    <a:pt x="77" y="261"/>
                  </a:lnTo>
                  <a:lnTo>
                    <a:pt x="53" y="244"/>
                  </a:lnTo>
                  <a:lnTo>
                    <a:pt x="31" y="223"/>
                  </a:lnTo>
                  <a:lnTo>
                    <a:pt x="14" y="198"/>
                  </a:lnTo>
                  <a:lnTo>
                    <a:pt x="5" y="169"/>
                  </a:lnTo>
                  <a:lnTo>
                    <a:pt x="0" y="138"/>
                  </a:lnTo>
                  <a:lnTo>
                    <a:pt x="5" y="105"/>
                  </a:lnTo>
                  <a:lnTo>
                    <a:pt x="14" y="77"/>
                  </a:lnTo>
                  <a:lnTo>
                    <a:pt x="31" y="51"/>
                  </a:lnTo>
                  <a:lnTo>
                    <a:pt x="53" y="30"/>
                  </a:lnTo>
                  <a:lnTo>
                    <a:pt x="77" y="14"/>
                  </a:lnTo>
                  <a:lnTo>
                    <a:pt x="107" y="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6" name="Freeform 957"/>
            <p:cNvSpPr>
              <a:spLocks/>
            </p:cNvSpPr>
            <p:nvPr/>
          </p:nvSpPr>
          <p:spPr bwMode="auto">
            <a:xfrm>
              <a:off x="5985669" y="2722563"/>
              <a:ext cx="352425" cy="350838"/>
            </a:xfrm>
            <a:custGeom>
              <a:avLst/>
              <a:gdLst>
                <a:gd name="T0" fmla="*/ 110 w 222"/>
                <a:gd name="T1" fmla="*/ 0 h 221"/>
                <a:gd name="T2" fmla="*/ 136 w 222"/>
                <a:gd name="T3" fmla="*/ 3 h 221"/>
                <a:gd name="T4" fmla="*/ 160 w 222"/>
                <a:gd name="T5" fmla="*/ 11 h 221"/>
                <a:gd name="T6" fmla="*/ 179 w 222"/>
                <a:gd name="T7" fmla="*/ 24 h 221"/>
                <a:gd name="T8" fmla="*/ 197 w 222"/>
                <a:gd name="T9" fmla="*/ 41 h 221"/>
                <a:gd name="T10" fmla="*/ 210 w 222"/>
                <a:gd name="T11" fmla="*/ 62 h 221"/>
                <a:gd name="T12" fmla="*/ 218 w 222"/>
                <a:gd name="T13" fmla="*/ 85 h 221"/>
                <a:gd name="T14" fmla="*/ 222 w 222"/>
                <a:gd name="T15" fmla="*/ 111 h 221"/>
                <a:gd name="T16" fmla="*/ 218 w 222"/>
                <a:gd name="T17" fmla="*/ 135 h 221"/>
                <a:gd name="T18" fmla="*/ 210 w 222"/>
                <a:gd name="T19" fmla="*/ 159 h 221"/>
                <a:gd name="T20" fmla="*/ 197 w 222"/>
                <a:gd name="T21" fmla="*/ 180 h 221"/>
                <a:gd name="T22" fmla="*/ 179 w 222"/>
                <a:gd name="T23" fmla="*/ 196 h 221"/>
                <a:gd name="T24" fmla="*/ 160 w 222"/>
                <a:gd name="T25" fmla="*/ 209 h 221"/>
                <a:gd name="T26" fmla="*/ 136 w 222"/>
                <a:gd name="T27" fmla="*/ 217 h 221"/>
                <a:gd name="T28" fmla="*/ 110 w 222"/>
                <a:gd name="T29" fmla="*/ 221 h 221"/>
                <a:gd name="T30" fmla="*/ 86 w 222"/>
                <a:gd name="T31" fmla="*/ 217 h 221"/>
                <a:gd name="T32" fmla="*/ 62 w 222"/>
                <a:gd name="T33" fmla="*/ 209 h 221"/>
                <a:gd name="T34" fmla="*/ 41 w 222"/>
                <a:gd name="T35" fmla="*/ 196 h 221"/>
                <a:gd name="T36" fmla="*/ 25 w 222"/>
                <a:gd name="T37" fmla="*/ 180 h 221"/>
                <a:gd name="T38" fmla="*/ 11 w 222"/>
                <a:gd name="T39" fmla="*/ 159 h 221"/>
                <a:gd name="T40" fmla="*/ 3 w 222"/>
                <a:gd name="T41" fmla="*/ 135 h 221"/>
                <a:gd name="T42" fmla="*/ 0 w 222"/>
                <a:gd name="T43" fmla="*/ 111 h 221"/>
                <a:gd name="T44" fmla="*/ 3 w 222"/>
                <a:gd name="T45" fmla="*/ 85 h 221"/>
                <a:gd name="T46" fmla="*/ 11 w 222"/>
                <a:gd name="T47" fmla="*/ 62 h 221"/>
                <a:gd name="T48" fmla="*/ 25 w 222"/>
                <a:gd name="T49" fmla="*/ 41 h 221"/>
                <a:gd name="T50" fmla="*/ 41 w 222"/>
                <a:gd name="T51" fmla="*/ 24 h 221"/>
                <a:gd name="T52" fmla="*/ 62 w 222"/>
                <a:gd name="T53" fmla="*/ 11 h 221"/>
                <a:gd name="T54" fmla="*/ 86 w 222"/>
                <a:gd name="T55" fmla="*/ 3 h 221"/>
                <a:gd name="T56" fmla="*/ 110 w 222"/>
                <a:gd name="T5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221">
                  <a:moveTo>
                    <a:pt x="110" y="0"/>
                  </a:moveTo>
                  <a:lnTo>
                    <a:pt x="136" y="3"/>
                  </a:lnTo>
                  <a:lnTo>
                    <a:pt x="160" y="11"/>
                  </a:lnTo>
                  <a:lnTo>
                    <a:pt x="179" y="24"/>
                  </a:lnTo>
                  <a:lnTo>
                    <a:pt x="197" y="41"/>
                  </a:lnTo>
                  <a:lnTo>
                    <a:pt x="210" y="62"/>
                  </a:lnTo>
                  <a:lnTo>
                    <a:pt x="218" y="85"/>
                  </a:lnTo>
                  <a:lnTo>
                    <a:pt x="222" y="111"/>
                  </a:lnTo>
                  <a:lnTo>
                    <a:pt x="218" y="135"/>
                  </a:lnTo>
                  <a:lnTo>
                    <a:pt x="210" y="159"/>
                  </a:lnTo>
                  <a:lnTo>
                    <a:pt x="197" y="180"/>
                  </a:lnTo>
                  <a:lnTo>
                    <a:pt x="179" y="196"/>
                  </a:lnTo>
                  <a:lnTo>
                    <a:pt x="160" y="209"/>
                  </a:lnTo>
                  <a:lnTo>
                    <a:pt x="136" y="217"/>
                  </a:lnTo>
                  <a:lnTo>
                    <a:pt x="110" y="221"/>
                  </a:lnTo>
                  <a:lnTo>
                    <a:pt x="86" y="217"/>
                  </a:lnTo>
                  <a:lnTo>
                    <a:pt x="62" y="209"/>
                  </a:lnTo>
                  <a:lnTo>
                    <a:pt x="41" y="196"/>
                  </a:lnTo>
                  <a:lnTo>
                    <a:pt x="25" y="180"/>
                  </a:lnTo>
                  <a:lnTo>
                    <a:pt x="11" y="159"/>
                  </a:lnTo>
                  <a:lnTo>
                    <a:pt x="3" y="135"/>
                  </a:lnTo>
                  <a:lnTo>
                    <a:pt x="0" y="111"/>
                  </a:lnTo>
                  <a:lnTo>
                    <a:pt x="3" y="85"/>
                  </a:lnTo>
                  <a:lnTo>
                    <a:pt x="11" y="62"/>
                  </a:lnTo>
                  <a:lnTo>
                    <a:pt x="25" y="41"/>
                  </a:lnTo>
                  <a:lnTo>
                    <a:pt x="41" y="24"/>
                  </a:lnTo>
                  <a:lnTo>
                    <a:pt x="62" y="11"/>
                  </a:lnTo>
                  <a:lnTo>
                    <a:pt x="86" y="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7" name="Freeform 958"/>
            <p:cNvSpPr>
              <a:spLocks/>
            </p:cNvSpPr>
            <p:nvPr/>
          </p:nvSpPr>
          <p:spPr bwMode="auto">
            <a:xfrm>
              <a:off x="6153944" y="2801938"/>
              <a:ext cx="79375" cy="101600"/>
            </a:xfrm>
            <a:custGeom>
              <a:avLst/>
              <a:gdLst>
                <a:gd name="T0" fmla="*/ 50 w 50"/>
                <a:gd name="T1" fmla="*/ 0 h 64"/>
                <a:gd name="T2" fmla="*/ 49 w 50"/>
                <a:gd name="T3" fmla="*/ 0 h 64"/>
                <a:gd name="T4" fmla="*/ 50 w 50"/>
                <a:gd name="T5" fmla="*/ 0 h 64"/>
                <a:gd name="T6" fmla="*/ 49 w 50"/>
                <a:gd name="T7" fmla="*/ 1 h 64"/>
                <a:gd name="T8" fmla="*/ 16 w 50"/>
                <a:gd name="T9" fmla="*/ 64 h 64"/>
                <a:gd name="T10" fmla="*/ 8 w 50"/>
                <a:gd name="T11" fmla="*/ 58 h 64"/>
                <a:gd name="T12" fmla="*/ 8 w 50"/>
                <a:gd name="T13" fmla="*/ 58 h 64"/>
                <a:gd name="T14" fmla="*/ 0 w 50"/>
                <a:gd name="T15" fmla="*/ 53 h 64"/>
                <a:gd name="T16" fmla="*/ 49 w 50"/>
                <a:gd name="T17" fmla="*/ 1 h 64"/>
                <a:gd name="T18" fmla="*/ 50 w 50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64">
                  <a:moveTo>
                    <a:pt x="50" y="0"/>
                  </a:moveTo>
                  <a:lnTo>
                    <a:pt x="49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0" y="53"/>
                  </a:lnTo>
                  <a:lnTo>
                    <a:pt x="49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31F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8" name="Freeform 959"/>
            <p:cNvSpPr>
              <a:spLocks/>
            </p:cNvSpPr>
            <p:nvPr/>
          </p:nvSpPr>
          <p:spPr bwMode="auto">
            <a:xfrm>
              <a:off x="6131719" y="2867026"/>
              <a:ext cx="60325" cy="61913"/>
            </a:xfrm>
            <a:custGeom>
              <a:avLst/>
              <a:gdLst>
                <a:gd name="T0" fmla="*/ 18 w 38"/>
                <a:gd name="T1" fmla="*/ 0 h 39"/>
                <a:gd name="T2" fmla="*/ 29 w 38"/>
                <a:gd name="T3" fmla="*/ 2 h 39"/>
                <a:gd name="T4" fmla="*/ 35 w 38"/>
                <a:gd name="T5" fmla="*/ 9 h 39"/>
                <a:gd name="T6" fmla="*/ 38 w 38"/>
                <a:gd name="T7" fmla="*/ 20 h 39"/>
                <a:gd name="T8" fmla="*/ 35 w 38"/>
                <a:gd name="T9" fmla="*/ 29 h 39"/>
                <a:gd name="T10" fmla="*/ 29 w 38"/>
                <a:gd name="T11" fmla="*/ 36 h 39"/>
                <a:gd name="T12" fmla="*/ 18 w 38"/>
                <a:gd name="T13" fmla="*/ 39 h 39"/>
                <a:gd name="T14" fmla="*/ 8 w 38"/>
                <a:gd name="T15" fmla="*/ 36 h 39"/>
                <a:gd name="T16" fmla="*/ 2 w 38"/>
                <a:gd name="T17" fmla="*/ 29 h 39"/>
                <a:gd name="T18" fmla="*/ 0 w 38"/>
                <a:gd name="T19" fmla="*/ 20 h 39"/>
                <a:gd name="T20" fmla="*/ 2 w 38"/>
                <a:gd name="T21" fmla="*/ 9 h 39"/>
                <a:gd name="T22" fmla="*/ 8 w 38"/>
                <a:gd name="T23" fmla="*/ 2 h 39"/>
                <a:gd name="T24" fmla="*/ 18 w 38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9">
                  <a:moveTo>
                    <a:pt x="18" y="0"/>
                  </a:moveTo>
                  <a:lnTo>
                    <a:pt x="29" y="2"/>
                  </a:lnTo>
                  <a:lnTo>
                    <a:pt x="35" y="9"/>
                  </a:lnTo>
                  <a:lnTo>
                    <a:pt x="38" y="20"/>
                  </a:lnTo>
                  <a:lnTo>
                    <a:pt x="35" y="29"/>
                  </a:lnTo>
                  <a:lnTo>
                    <a:pt x="29" y="36"/>
                  </a:lnTo>
                  <a:lnTo>
                    <a:pt x="18" y="39"/>
                  </a:lnTo>
                  <a:lnTo>
                    <a:pt x="8" y="36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2" y="9"/>
                  </a:lnTo>
                  <a:lnTo>
                    <a:pt x="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31F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" name="Freeform 960"/>
            <p:cNvSpPr>
              <a:spLocks/>
            </p:cNvSpPr>
            <p:nvPr/>
          </p:nvSpPr>
          <p:spPr bwMode="auto">
            <a:xfrm>
              <a:off x="6006306" y="2879726"/>
              <a:ext cx="160338" cy="31750"/>
            </a:xfrm>
            <a:custGeom>
              <a:avLst/>
              <a:gdLst>
                <a:gd name="T0" fmla="*/ 101 w 101"/>
                <a:gd name="T1" fmla="*/ 0 h 20"/>
                <a:gd name="T2" fmla="*/ 101 w 101"/>
                <a:gd name="T3" fmla="*/ 11 h 20"/>
                <a:gd name="T4" fmla="*/ 101 w 101"/>
                <a:gd name="T5" fmla="*/ 11 h 20"/>
                <a:gd name="T6" fmla="*/ 101 w 101"/>
                <a:gd name="T7" fmla="*/ 20 h 20"/>
                <a:gd name="T8" fmla="*/ 1 w 101"/>
                <a:gd name="T9" fmla="*/ 13 h 20"/>
                <a:gd name="T10" fmla="*/ 0 w 101"/>
                <a:gd name="T11" fmla="*/ 13 h 20"/>
                <a:gd name="T12" fmla="*/ 0 w 101"/>
                <a:gd name="T13" fmla="*/ 13 h 20"/>
                <a:gd name="T14" fmla="*/ 0 w 101"/>
                <a:gd name="T15" fmla="*/ 13 h 20"/>
                <a:gd name="T16" fmla="*/ 1 w 101"/>
                <a:gd name="T17" fmla="*/ 13 h 20"/>
                <a:gd name="T18" fmla="*/ 101 w 101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0">
                  <a:moveTo>
                    <a:pt x="101" y="0"/>
                  </a:moveTo>
                  <a:lnTo>
                    <a:pt x="101" y="11"/>
                  </a:lnTo>
                  <a:lnTo>
                    <a:pt x="101" y="11"/>
                  </a:lnTo>
                  <a:lnTo>
                    <a:pt x="101" y="2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31F3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" name="Freeform 961"/>
            <p:cNvSpPr>
              <a:spLocks/>
            </p:cNvSpPr>
            <p:nvPr/>
          </p:nvSpPr>
          <p:spPr bwMode="auto">
            <a:xfrm>
              <a:off x="6160294" y="321627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2A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" name="Freeform 1117"/>
            <p:cNvSpPr>
              <a:spLocks/>
            </p:cNvSpPr>
            <p:nvPr/>
          </p:nvSpPr>
          <p:spPr bwMode="auto">
            <a:xfrm>
              <a:off x="6169819" y="2801939"/>
              <a:ext cx="63500" cy="84138"/>
            </a:xfrm>
            <a:custGeom>
              <a:avLst/>
              <a:gdLst>
                <a:gd name="T0" fmla="*/ 40 w 40"/>
                <a:gd name="T1" fmla="*/ 0 h 53"/>
                <a:gd name="T2" fmla="*/ 39 w 40"/>
                <a:gd name="T3" fmla="*/ 0 h 53"/>
                <a:gd name="T4" fmla="*/ 40 w 40"/>
                <a:gd name="T5" fmla="*/ 0 h 53"/>
                <a:gd name="T6" fmla="*/ 39 w 40"/>
                <a:gd name="T7" fmla="*/ 1 h 53"/>
                <a:gd name="T8" fmla="*/ 12 w 40"/>
                <a:gd name="T9" fmla="*/ 53 h 53"/>
                <a:gd name="T10" fmla="*/ 10 w 40"/>
                <a:gd name="T11" fmla="*/ 48 h 53"/>
                <a:gd name="T12" fmla="*/ 5 w 40"/>
                <a:gd name="T13" fmla="*/ 44 h 53"/>
                <a:gd name="T14" fmla="*/ 0 w 40"/>
                <a:gd name="T15" fmla="*/ 42 h 53"/>
                <a:gd name="T16" fmla="*/ 39 w 40"/>
                <a:gd name="T17" fmla="*/ 1 h 53"/>
                <a:gd name="T18" fmla="*/ 40 w 40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3">
                  <a:moveTo>
                    <a:pt x="40" y="0"/>
                  </a:moveTo>
                  <a:lnTo>
                    <a:pt x="39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12" y="53"/>
                  </a:lnTo>
                  <a:lnTo>
                    <a:pt x="10" y="48"/>
                  </a:lnTo>
                  <a:lnTo>
                    <a:pt x="5" y="44"/>
                  </a:lnTo>
                  <a:lnTo>
                    <a:pt x="0" y="42"/>
                  </a:lnTo>
                  <a:lnTo>
                    <a:pt x="39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8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" name="Freeform 1118"/>
            <p:cNvSpPr>
              <a:spLocks/>
            </p:cNvSpPr>
            <p:nvPr/>
          </p:nvSpPr>
          <p:spPr bwMode="auto">
            <a:xfrm>
              <a:off x="6160294" y="2867026"/>
              <a:ext cx="31750" cy="61913"/>
            </a:xfrm>
            <a:custGeom>
              <a:avLst/>
              <a:gdLst>
                <a:gd name="T0" fmla="*/ 0 w 20"/>
                <a:gd name="T1" fmla="*/ 0 h 39"/>
                <a:gd name="T2" fmla="*/ 6 w 20"/>
                <a:gd name="T3" fmla="*/ 1 h 39"/>
                <a:gd name="T4" fmla="*/ 11 w 20"/>
                <a:gd name="T5" fmla="*/ 3 h 39"/>
                <a:gd name="T6" fmla="*/ 16 w 20"/>
                <a:gd name="T7" fmla="*/ 7 h 39"/>
                <a:gd name="T8" fmla="*/ 18 w 20"/>
                <a:gd name="T9" fmla="*/ 12 h 39"/>
                <a:gd name="T10" fmla="*/ 19 w 20"/>
                <a:gd name="T11" fmla="*/ 15 h 39"/>
                <a:gd name="T12" fmla="*/ 20 w 20"/>
                <a:gd name="T13" fmla="*/ 20 h 39"/>
                <a:gd name="T14" fmla="*/ 17 w 20"/>
                <a:gd name="T15" fmla="*/ 29 h 39"/>
                <a:gd name="T16" fmla="*/ 11 w 20"/>
                <a:gd name="T17" fmla="*/ 36 h 39"/>
                <a:gd name="T18" fmla="*/ 0 w 20"/>
                <a:gd name="T19" fmla="*/ 39 h 39"/>
                <a:gd name="T20" fmla="*/ 0 w 20"/>
                <a:gd name="T21" fmla="*/ 39 h 39"/>
                <a:gd name="T22" fmla="*/ 0 w 20"/>
                <a:gd name="T23" fmla="*/ 28 h 39"/>
                <a:gd name="T24" fmla="*/ 4 w 20"/>
                <a:gd name="T25" fmla="*/ 28 h 39"/>
                <a:gd name="T26" fmla="*/ 4 w 20"/>
                <a:gd name="T27" fmla="*/ 19 h 39"/>
                <a:gd name="T28" fmla="*/ 4 w 20"/>
                <a:gd name="T29" fmla="*/ 19 h 39"/>
                <a:gd name="T30" fmla="*/ 4 w 20"/>
                <a:gd name="T31" fmla="*/ 8 h 39"/>
                <a:gd name="T32" fmla="*/ 0 w 20"/>
                <a:gd name="T33" fmla="*/ 9 h 39"/>
                <a:gd name="T34" fmla="*/ 0 w 20"/>
                <a:gd name="T35" fmla="*/ 0 h 39"/>
                <a:gd name="T36" fmla="*/ 0 w 20"/>
                <a:gd name="T3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lnTo>
                    <a:pt x="6" y="1"/>
                  </a:lnTo>
                  <a:lnTo>
                    <a:pt x="11" y="3"/>
                  </a:lnTo>
                  <a:lnTo>
                    <a:pt x="16" y="7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20" y="20"/>
                  </a:lnTo>
                  <a:lnTo>
                    <a:pt x="17" y="29"/>
                  </a:lnTo>
                  <a:lnTo>
                    <a:pt x="11" y="3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8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" name="Freeform 1119"/>
            <p:cNvSpPr>
              <a:spLocks/>
            </p:cNvSpPr>
            <p:nvPr/>
          </p:nvSpPr>
          <p:spPr bwMode="auto">
            <a:xfrm>
              <a:off x="6160294" y="2879726"/>
              <a:ext cx="6350" cy="31750"/>
            </a:xfrm>
            <a:custGeom>
              <a:avLst/>
              <a:gdLst>
                <a:gd name="T0" fmla="*/ 4 w 4"/>
                <a:gd name="T1" fmla="*/ 0 h 20"/>
                <a:gd name="T2" fmla="*/ 4 w 4"/>
                <a:gd name="T3" fmla="*/ 11 h 20"/>
                <a:gd name="T4" fmla="*/ 4 w 4"/>
                <a:gd name="T5" fmla="*/ 11 h 20"/>
                <a:gd name="T6" fmla="*/ 4 w 4"/>
                <a:gd name="T7" fmla="*/ 20 h 20"/>
                <a:gd name="T8" fmla="*/ 0 w 4"/>
                <a:gd name="T9" fmla="*/ 20 h 20"/>
                <a:gd name="T10" fmla="*/ 0 w 4"/>
                <a:gd name="T11" fmla="*/ 1 h 20"/>
                <a:gd name="T12" fmla="*/ 4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0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8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" name="Rectangle 1124"/>
            <p:cNvSpPr>
              <a:spLocks noChangeArrowheads="1"/>
            </p:cNvSpPr>
            <p:nvPr/>
          </p:nvSpPr>
          <p:spPr bwMode="auto">
            <a:xfrm>
              <a:off x="4580731" y="412432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5" name="Rectangle 1125"/>
            <p:cNvSpPr>
              <a:spLocks noChangeArrowheads="1"/>
            </p:cNvSpPr>
            <p:nvPr/>
          </p:nvSpPr>
          <p:spPr bwMode="auto">
            <a:xfrm>
              <a:off x="5060156" y="4124326"/>
              <a:ext cx="1588" cy="231775"/>
            </a:xfrm>
            <a:prstGeom prst="rect">
              <a:avLst/>
            </a:prstGeom>
            <a:solidFill>
              <a:srgbClr val="ABDB9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6" name="Rectangle 1126"/>
            <p:cNvSpPr>
              <a:spLocks noChangeArrowheads="1"/>
            </p:cNvSpPr>
            <p:nvPr/>
          </p:nvSpPr>
          <p:spPr bwMode="auto">
            <a:xfrm>
              <a:off x="4956969" y="4124326"/>
              <a:ext cx="103188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7" name="Rectangle 1127"/>
            <p:cNvSpPr>
              <a:spLocks noChangeArrowheads="1"/>
            </p:cNvSpPr>
            <p:nvPr/>
          </p:nvSpPr>
          <p:spPr bwMode="auto">
            <a:xfrm>
              <a:off x="5330031" y="412432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8" name="Rectangle 1128"/>
            <p:cNvSpPr>
              <a:spLocks noChangeArrowheads="1"/>
            </p:cNvSpPr>
            <p:nvPr/>
          </p:nvSpPr>
          <p:spPr bwMode="auto">
            <a:xfrm>
              <a:off x="4580731" y="449897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9" name="Rectangle 1129"/>
            <p:cNvSpPr>
              <a:spLocks noChangeArrowheads="1"/>
            </p:cNvSpPr>
            <p:nvPr/>
          </p:nvSpPr>
          <p:spPr bwMode="auto">
            <a:xfrm>
              <a:off x="5060156" y="4498976"/>
              <a:ext cx="1588" cy="231775"/>
            </a:xfrm>
            <a:prstGeom prst="rect">
              <a:avLst/>
            </a:prstGeom>
            <a:solidFill>
              <a:srgbClr val="ABDB9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0" name="Rectangle 1130"/>
            <p:cNvSpPr>
              <a:spLocks noChangeArrowheads="1"/>
            </p:cNvSpPr>
            <p:nvPr/>
          </p:nvSpPr>
          <p:spPr bwMode="auto">
            <a:xfrm>
              <a:off x="4956969" y="4498976"/>
              <a:ext cx="103188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1" name="Rectangle 1131"/>
            <p:cNvSpPr>
              <a:spLocks noChangeArrowheads="1"/>
            </p:cNvSpPr>
            <p:nvPr/>
          </p:nvSpPr>
          <p:spPr bwMode="auto">
            <a:xfrm>
              <a:off x="5330031" y="449897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2" name="Rectangle 1132"/>
            <p:cNvSpPr>
              <a:spLocks noChangeArrowheads="1"/>
            </p:cNvSpPr>
            <p:nvPr/>
          </p:nvSpPr>
          <p:spPr bwMode="auto">
            <a:xfrm>
              <a:off x="6979444" y="4124326"/>
              <a:ext cx="103188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3" name="Rectangle 1133"/>
            <p:cNvSpPr>
              <a:spLocks noChangeArrowheads="1"/>
            </p:cNvSpPr>
            <p:nvPr/>
          </p:nvSpPr>
          <p:spPr bwMode="auto">
            <a:xfrm>
              <a:off x="7458869" y="4124326"/>
              <a:ext cx="1588" cy="231775"/>
            </a:xfrm>
            <a:prstGeom prst="rect">
              <a:avLst/>
            </a:prstGeom>
            <a:solidFill>
              <a:srgbClr val="ABDB9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4" name="Rectangle 1134"/>
            <p:cNvSpPr>
              <a:spLocks noChangeArrowheads="1"/>
            </p:cNvSpPr>
            <p:nvPr/>
          </p:nvSpPr>
          <p:spPr bwMode="auto">
            <a:xfrm>
              <a:off x="7354094" y="412432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5" name="Rectangle 1135"/>
            <p:cNvSpPr>
              <a:spLocks noChangeArrowheads="1"/>
            </p:cNvSpPr>
            <p:nvPr/>
          </p:nvSpPr>
          <p:spPr bwMode="auto">
            <a:xfrm>
              <a:off x="7727156" y="412432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6" name="Rectangle 1136"/>
            <p:cNvSpPr>
              <a:spLocks noChangeArrowheads="1"/>
            </p:cNvSpPr>
            <p:nvPr/>
          </p:nvSpPr>
          <p:spPr bwMode="auto">
            <a:xfrm>
              <a:off x="6979444" y="4498976"/>
              <a:ext cx="103188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7" name="Rectangle 1137"/>
            <p:cNvSpPr>
              <a:spLocks noChangeArrowheads="1"/>
            </p:cNvSpPr>
            <p:nvPr/>
          </p:nvSpPr>
          <p:spPr bwMode="auto">
            <a:xfrm>
              <a:off x="7458869" y="4498976"/>
              <a:ext cx="1588" cy="231775"/>
            </a:xfrm>
            <a:prstGeom prst="rect">
              <a:avLst/>
            </a:prstGeom>
            <a:solidFill>
              <a:srgbClr val="ABDB9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8" name="Rectangle 1138"/>
            <p:cNvSpPr>
              <a:spLocks noChangeArrowheads="1"/>
            </p:cNvSpPr>
            <p:nvPr/>
          </p:nvSpPr>
          <p:spPr bwMode="auto">
            <a:xfrm>
              <a:off x="7354094" y="449897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9" name="Rectangle 1139"/>
            <p:cNvSpPr>
              <a:spLocks noChangeArrowheads="1"/>
            </p:cNvSpPr>
            <p:nvPr/>
          </p:nvSpPr>
          <p:spPr bwMode="auto">
            <a:xfrm>
              <a:off x="7727156" y="4498976"/>
              <a:ext cx="104775" cy="231775"/>
            </a:xfrm>
            <a:prstGeom prst="rect">
              <a:avLst/>
            </a:prstGeom>
            <a:solidFill>
              <a:srgbClr val="CBFFE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0" name="Rectangle 1140"/>
            <p:cNvSpPr>
              <a:spLocks noChangeArrowheads="1"/>
            </p:cNvSpPr>
            <p:nvPr/>
          </p:nvSpPr>
          <p:spPr bwMode="auto">
            <a:xfrm>
              <a:off x="5838031" y="3686176"/>
              <a:ext cx="90488" cy="166688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1" name="Rectangle 1141"/>
            <p:cNvSpPr>
              <a:spLocks noChangeArrowheads="1"/>
            </p:cNvSpPr>
            <p:nvPr/>
          </p:nvSpPr>
          <p:spPr bwMode="auto">
            <a:xfrm>
              <a:off x="6160294" y="3686176"/>
              <a:ext cx="92075" cy="166688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2" name="Rectangle 1142"/>
            <p:cNvSpPr>
              <a:spLocks noChangeArrowheads="1"/>
            </p:cNvSpPr>
            <p:nvPr/>
          </p:nvSpPr>
          <p:spPr bwMode="auto">
            <a:xfrm>
              <a:off x="6485731" y="3686176"/>
              <a:ext cx="92075" cy="166688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3" name="Rectangle 1143"/>
            <p:cNvSpPr>
              <a:spLocks noChangeArrowheads="1"/>
            </p:cNvSpPr>
            <p:nvPr/>
          </p:nvSpPr>
          <p:spPr bwMode="auto">
            <a:xfrm>
              <a:off x="5838031" y="4014789"/>
              <a:ext cx="90488" cy="3175"/>
            </a:xfrm>
            <a:prstGeom prst="rect">
              <a:avLst/>
            </a:prstGeom>
            <a:solidFill>
              <a:srgbClr val="CBC78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4" name="Rectangle 1144"/>
            <p:cNvSpPr>
              <a:spLocks noChangeArrowheads="1"/>
            </p:cNvSpPr>
            <p:nvPr/>
          </p:nvSpPr>
          <p:spPr bwMode="auto">
            <a:xfrm>
              <a:off x="5838031" y="4017964"/>
              <a:ext cx="90488" cy="165100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5" name="Rectangle 1145"/>
            <p:cNvSpPr>
              <a:spLocks noChangeArrowheads="1"/>
            </p:cNvSpPr>
            <p:nvPr/>
          </p:nvSpPr>
          <p:spPr bwMode="auto">
            <a:xfrm>
              <a:off x="6160294" y="4014789"/>
              <a:ext cx="92075" cy="3175"/>
            </a:xfrm>
            <a:prstGeom prst="rect">
              <a:avLst/>
            </a:prstGeom>
            <a:solidFill>
              <a:srgbClr val="CBC78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6" name="Rectangle 1146"/>
            <p:cNvSpPr>
              <a:spLocks noChangeArrowheads="1"/>
            </p:cNvSpPr>
            <p:nvPr/>
          </p:nvSpPr>
          <p:spPr bwMode="auto">
            <a:xfrm>
              <a:off x="6160294" y="4017964"/>
              <a:ext cx="92075" cy="165100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7" name="Rectangle 1147"/>
            <p:cNvSpPr>
              <a:spLocks noChangeArrowheads="1"/>
            </p:cNvSpPr>
            <p:nvPr/>
          </p:nvSpPr>
          <p:spPr bwMode="auto">
            <a:xfrm>
              <a:off x="6485731" y="4014789"/>
              <a:ext cx="92075" cy="3175"/>
            </a:xfrm>
            <a:prstGeom prst="rect">
              <a:avLst/>
            </a:prstGeom>
            <a:solidFill>
              <a:srgbClr val="CBC78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8" name="Rectangle 1148"/>
            <p:cNvSpPr>
              <a:spLocks noChangeArrowheads="1"/>
            </p:cNvSpPr>
            <p:nvPr/>
          </p:nvSpPr>
          <p:spPr bwMode="auto">
            <a:xfrm>
              <a:off x="6485731" y="4017964"/>
              <a:ext cx="92075" cy="165100"/>
            </a:xfrm>
            <a:prstGeom prst="rect">
              <a:avLst/>
            </a:prstGeom>
            <a:solidFill>
              <a:srgbClr val="DDF1C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9" name="Freeform 1149"/>
            <p:cNvSpPr>
              <a:spLocks/>
            </p:cNvSpPr>
            <p:nvPr/>
          </p:nvSpPr>
          <p:spPr bwMode="auto">
            <a:xfrm>
              <a:off x="6095206" y="1889126"/>
              <a:ext cx="130175" cy="130175"/>
            </a:xfrm>
            <a:custGeom>
              <a:avLst/>
              <a:gdLst>
                <a:gd name="T0" fmla="*/ 41 w 82"/>
                <a:gd name="T1" fmla="*/ 0 h 82"/>
                <a:gd name="T2" fmla="*/ 58 w 82"/>
                <a:gd name="T3" fmla="*/ 4 h 82"/>
                <a:gd name="T4" fmla="*/ 71 w 82"/>
                <a:gd name="T5" fmla="*/ 13 h 82"/>
                <a:gd name="T6" fmla="*/ 79 w 82"/>
                <a:gd name="T7" fmla="*/ 26 h 82"/>
                <a:gd name="T8" fmla="*/ 82 w 82"/>
                <a:gd name="T9" fmla="*/ 41 h 82"/>
                <a:gd name="T10" fmla="*/ 79 w 82"/>
                <a:gd name="T11" fmla="*/ 58 h 82"/>
                <a:gd name="T12" fmla="*/ 71 w 82"/>
                <a:gd name="T13" fmla="*/ 70 h 82"/>
                <a:gd name="T14" fmla="*/ 58 w 82"/>
                <a:gd name="T15" fmla="*/ 80 h 82"/>
                <a:gd name="T16" fmla="*/ 41 w 82"/>
                <a:gd name="T17" fmla="*/ 82 h 82"/>
                <a:gd name="T18" fmla="*/ 26 w 82"/>
                <a:gd name="T19" fmla="*/ 80 h 82"/>
                <a:gd name="T20" fmla="*/ 12 w 82"/>
                <a:gd name="T21" fmla="*/ 70 h 82"/>
                <a:gd name="T22" fmla="*/ 4 w 82"/>
                <a:gd name="T23" fmla="*/ 58 h 82"/>
                <a:gd name="T24" fmla="*/ 0 w 82"/>
                <a:gd name="T25" fmla="*/ 41 h 82"/>
                <a:gd name="T26" fmla="*/ 4 w 82"/>
                <a:gd name="T27" fmla="*/ 26 h 82"/>
                <a:gd name="T28" fmla="*/ 12 w 82"/>
                <a:gd name="T29" fmla="*/ 13 h 82"/>
                <a:gd name="T30" fmla="*/ 26 w 82"/>
                <a:gd name="T31" fmla="*/ 4 h 82"/>
                <a:gd name="T32" fmla="*/ 41 w 82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58" y="4"/>
                  </a:lnTo>
                  <a:lnTo>
                    <a:pt x="71" y="13"/>
                  </a:lnTo>
                  <a:lnTo>
                    <a:pt x="79" y="26"/>
                  </a:lnTo>
                  <a:lnTo>
                    <a:pt x="82" y="41"/>
                  </a:lnTo>
                  <a:lnTo>
                    <a:pt x="79" y="58"/>
                  </a:lnTo>
                  <a:lnTo>
                    <a:pt x="71" y="70"/>
                  </a:lnTo>
                  <a:lnTo>
                    <a:pt x="58" y="80"/>
                  </a:lnTo>
                  <a:lnTo>
                    <a:pt x="41" y="82"/>
                  </a:lnTo>
                  <a:lnTo>
                    <a:pt x="26" y="80"/>
                  </a:lnTo>
                  <a:lnTo>
                    <a:pt x="12" y="70"/>
                  </a:lnTo>
                  <a:lnTo>
                    <a:pt x="4" y="58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2" y="13"/>
                  </a:lnTo>
                  <a:lnTo>
                    <a:pt x="26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0" name="그룹 409"/>
          <p:cNvGrpSpPr/>
          <p:nvPr/>
        </p:nvGrpSpPr>
        <p:grpSpPr>
          <a:xfrm>
            <a:off x="846298" y="1540703"/>
            <a:ext cx="781050" cy="871538"/>
            <a:chOff x="6134101" y="1562100"/>
            <a:chExt cx="781050" cy="871538"/>
          </a:xfrm>
        </p:grpSpPr>
        <p:sp>
          <p:nvSpPr>
            <p:cNvPr id="411" name="Freeform 4213"/>
            <p:cNvSpPr>
              <a:spLocks/>
            </p:cNvSpPr>
            <p:nvPr/>
          </p:nvSpPr>
          <p:spPr bwMode="auto">
            <a:xfrm>
              <a:off x="6134101" y="1562100"/>
              <a:ext cx="781050" cy="871538"/>
            </a:xfrm>
            <a:custGeom>
              <a:avLst/>
              <a:gdLst>
                <a:gd name="T0" fmla="*/ 167 w 492"/>
                <a:gd name="T1" fmla="*/ 7 h 549"/>
                <a:gd name="T2" fmla="*/ 188 w 492"/>
                <a:gd name="T3" fmla="*/ 20 h 549"/>
                <a:gd name="T4" fmla="*/ 222 w 492"/>
                <a:gd name="T5" fmla="*/ 50 h 549"/>
                <a:gd name="T6" fmla="*/ 258 w 492"/>
                <a:gd name="T7" fmla="*/ 100 h 549"/>
                <a:gd name="T8" fmla="*/ 292 w 492"/>
                <a:gd name="T9" fmla="*/ 123 h 549"/>
                <a:gd name="T10" fmla="*/ 326 w 492"/>
                <a:gd name="T11" fmla="*/ 118 h 549"/>
                <a:gd name="T12" fmla="*/ 390 w 492"/>
                <a:gd name="T13" fmla="*/ 135 h 549"/>
                <a:gd name="T14" fmla="*/ 443 w 492"/>
                <a:gd name="T15" fmla="*/ 182 h 549"/>
                <a:gd name="T16" fmla="*/ 480 w 492"/>
                <a:gd name="T17" fmla="*/ 250 h 549"/>
                <a:gd name="T18" fmla="*/ 491 w 492"/>
                <a:gd name="T19" fmla="*/ 292 h 549"/>
                <a:gd name="T20" fmla="*/ 489 w 492"/>
                <a:gd name="T21" fmla="*/ 350 h 549"/>
                <a:gd name="T22" fmla="*/ 470 w 492"/>
                <a:gd name="T23" fmla="*/ 415 h 549"/>
                <a:gd name="T24" fmla="*/ 432 w 492"/>
                <a:gd name="T25" fmla="*/ 476 h 549"/>
                <a:gd name="T26" fmla="*/ 381 w 492"/>
                <a:gd name="T27" fmla="*/ 521 h 549"/>
                <a:gd name="T28" fmla="*/ 324 w 492"/>
                <a:gd name="T29" fmla="*/ 545 h 549"/>
                <a:gd name="T30" fmla="*/ 296 w 492"/>
                <a:gd name="T31" fmla="*/ 549 h 549"/>
                <a:gd name="T32" fmla="*/ 246 w 492"/>
                <a:gd name="T33" fmla="*/ 538 h 549"/>
                <a:gd name="T34" fmla="*/ 196 w 492"/>
                <a:gd name="T35" fmla="*/ 549 h 549"/>
                <a:gd name="T36" fmla="*/ 132 w 492"/>
                <a:gd name="T37" fmla="*/ 533 h 549"/>
                <a:gd name="T38" fmla="*/ 74 w 492"/>
                <a:gd name="T39" fmla="*/ 490 h 549"/>
                <a:gd name="T40" fmla="*/ 28 w 492"/>
                <a:gd name="T41" fmla="*/ 428 h 549"/>
                <a:gd name="T42" fmla="*/ 4 w 492"/>
                <a:gd name="T43" fmla="*/ 355 h 549"/>
                <a:gd name="T44" fmla="*/ 1 w 492"/>
                <a:gd name="T45" fmla="*/ 292 h 549"/>
                <a:gd name="T46" fmla="*/ 11 w 492"/>
                <a:gd name="T47" fmla="*/ 250 h 549"/>
                <a:gd name="T48" fmla="*/ 48 w 492"/>
                <a:gd name="T49" fmla="*/ 182 h 549"/>
                <a:gd name="T50" fmla="*/ 102 w 492"/>
                <a:gd name="T51" fmla="*/ 135 h 549"/>
                <a:gd name="T52" fmla="*/ 165 w 492"/>
                <a:gd name="T53" fmla="*/ 118 h 549"/>
                <a:gd name="T54" fmla="*/ 165 w 492"/>
                <a:gd name="T55" fmla="*/ 116 h 549"/>
                <a:gd name="T56" fmla="*/ 161 w 492"/>
                <a:gd name="T57" fmla="*/ 112 h 549"/>
                <a:gd name="T58" fmla="*/ 158 w 492"/>
                <a:gd name="T59" fmla="*/ 109 h 549"/>
                <a:gd name="T60" fmla="*/ 155 w 492"/>
                <a:gd name="T61" fmla="*/ 106 h 549"/>
                <a:gd name="T62" fmla="*/ 152 w 492"/>
                <a:gd name="T63" fmla="*/ 102 h 549"/>
                <a:gd name="T64" fmla="*/ 146 w 492"/>
                <a:gd name="T65" fmla="*/ 99 h 549"/>
                <a:gd name="T66" fmla="*/ 142 w 492"/>
                <a:gd name="T67" fmla="*/ 96 h 549"/>
                <a:gd name="T68" fmla="*/ 138 w 492"/>
                <a:gd name="T69" fmla="*/ 93 h 549"/>
                <a:gd name="T70" fmla="*/ 133 w 492"/>
                <a:gd name="T71" fmla="*/ 92 h 549"/>
                <a:gd name="T72" fmla="*/ 128 w 492"/>
                <a:gd name="T73" fmla="*/ 91 h 549"/>
                <a:gd name="T74" fmla="*/ 102 w 492"/>
                <a:gd name="T75" fmla="*/ 85 h 549"/>
                <a:gd name="T76" fmla="*/ 97 w 492"/>
                <a:gd name="T77" fmla="*/ 57 h 549"/>
                <a:gd name="T78" fmla="*/ 102 w 492"/>
                <a:gd name="T79" fmla="*/ 34 h 549"/>
                <a:gd name="T80" fmla="*/ 123 w 492"/>
                <a:gd name="T81" fmla="*/ 13 h 549"/>
                <a:gd name="T82" fmla="*/ 153 w 492"/>
                <a:gd name="T83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2" h="549">
                  <a:moveTo>
                    <a:pt x="153" y="0"/>
                  </a:moveTo>
                  <a:lnTo>
                    <a:pt x="167" y="7"/>
                  </a:lnTo>
                  <a:lnTo>
                    <a:pt x="175" y="12"/>
                  </a:lnTo>
                  <a:lnTo>
                    <a:pt x="188" y="20"/>
                  </a:lnTo>
                  <a:lnTo>
                    <a:pt x="205" y="33"/>
                  </a:lnTo>
                  <a:lnTo>
                    <a:pt x="222" y="50"/>
                  </a:lnTo>
                  <a:lnTo>
                    <a:pt x="241" y="72"/>
                  </a:lnTo>
                  <a:lnTo>
                    <a:pt x="258" y="100"/>
                  </a:lnTo>
                  <a:lnTo>
                    <a:pt x="272" y="133"/>
                  </a:lnTo>
                  <a:lnTo>
                    <a:pt x="292" y="123"/>
                  </a:lnTo>
                  <a:lnTo>
                    <a:pt x="310" y="119"/>
                  </a:lnTo>
                  <a:lnTo>
                    <a:pt x="326" y="118"/>
                  </a:lnTo>
                  <a:lnTo>
                    <a:pt x="358" y="122"/>
                  </a:lnTo>
                  <a:lnTo>
                    <a:pt x="390" y="135"/>
                  </a:lnTo>
                  <a:lnTo>
                    <a:pt x="419" y="156"/>
                  </a:lnTo>
                  <a:lnTo>
                    <a:pt x="443" y="182"/>
                  </a:lnTo>
                  <a:lnTo>
                    <a:pt x="464" y="214"/>
                  </a:lnTo>
                  <a:lnTo>
                    <a:pt x="480" y="250"/>
                  </a:lnTo>
                  <a:lnTo>
                    <a:pt x="487" y="270"/>
                  </a:lnTo>
                  <a:lnTo>
                    <a:pt x="491" y="292"/>
                  </a:lnTo>
                  <a:lnTo>
                    <a:pt x="492" y="316"/>
                  </a:lnTo>
                  <a:lnTo>
                    <a:pt x="489" y="350"/>
                  </a:lnTo>
                  <a:lnTo>
                    <a:pt x="481" y="384"/>
                  </a:lnTo>
                  <a:lnTo>
                    <a:pt x="470" y="415"/>
                  </a:lnTo>
                  <a:lnTo>
                    <a:pt x="453" y="447"/>
                  </a:lnTo>
                  <a:lnTo>
                    <a:pt x="432" y="476"/>
                  </a:lnTo>
                  <a:lnTo>
                    <a:pt x="407" y="500"/>
                  </a:lnTo>
                  <a:lnTo>
                    <a:pt x="381" y="521"/>
                  </a:lnTo>
                  <a:lnTo>
                    <a:pt x="353" y="536"/>
                  </a:lnTo>
                  <a:lnTo>
                    <a:pt x="324" y="545"/>
                  </a:lnTo>
                  <a:lnTo>
                    <a:pt x="296" y="549"/>
                  </a:lnTo>
                  <a:lnTo>
                    <a:pt x="296" y="549"/>
                  </a:lnTo>
                  <a:lnTo>
                    <a:pt x="269" y="546"/>
                  </a:lnTo>
                  <a:lnTo>
                    <a:pt x="246" y="538"/>
                  </a:lnTo>
                  <a:lnTo>
                    <a:pt x="222" y="546"/>
                  </a:lnTo>
                  <a:lnTo>
                    <a:pt x="196" y="549"/>
                  </a:lnTo>
                  <a:lnTo>
                    <a:pt x="163" y="544"/>
                  </a:lnTo>
                  <a:lnTo>
                    <a:pt x="132" y="533"/>
                  </a:lnTo>
                  <a:lnTo>
                    <a:pt x="102" y="515"/>
                  </a:lnTo>
                  <a:lnTo>
                    <a:pt x="74" y="490"/>
                  </a:lnTo>
                  <a:lnTo>
                    <a:pt x="49" y="461"/>
                  </a:lnTo>
                  <a:lnTo>
                    <a:pt x="28" y="428"/>
                  </a:lnTo>
                  <a:lnTo>
                    <a:pt x="14" y="393"/>
                  </a:lnTo>
                  <a:lnTo>
                    <a:pt x="4" y="355"/>
                  </a:lnTo>
                  <a:lnTo>
                    <a:pt x="0" y="316"/>
                  </a:lnTo>
                  <a:lnTo>
                    <a:pt x="1" y="292"/>
                  </a:lnTo>
                  <a:lnTo>
                    <a:pt x="5" y="270"/>
                  </a:lnTo>
                  <a:lnTo>
                    <a:pt x="11" y="250"/>
                  </a:lnTo>
                  <a:lnTo>
                    <a:pt x="27" y="214"/>
                  </a:lnTo>
                  <a:lnTo>
                    <a:pt x="48" y="182"/>
                  </a:lnTo>
                  <a:lnTo>
                    <a:pt x="73" y="156"/>
                  </a:lnTo>
                  <a:lnTo>
                    <a:pt x="102" y="135"/>
                  </a:lnTo>
                  <a:lnTo>
                    <a:pt x="133" y="122"/>
                  </a:lnTo>
                  <a:lnTo>
                    <a:pt x="165" y="118"/>
                  </a:lnTo>
                  <a:lnTo>
                    <a:pt x="167" y="118"/>
                  </a:lnTo>
                  <a:lnTo>
                    <a:pt x="165" y="116"/>
                  </a:lnTo>
                  <a:lnTo>
                    <a:pt x="165" y="114"/>
                  </a:lnTo>
                  <a:lnTo>
                    <a:pt x="161" y="112"/>
                  </a:lnTo>
                  <a:lnTo>
                    <a:pt x="161" y="110"/>
                  </a:lnTo>
                  <a:lnTo>
                    <a:pt x="158" y="109"/>
                  </a:lnTo>
                  <a:lnTo>
                    <a:pt x="157" y="106"/>
                  </a:lnTo>
                  <a:lnTo>
                    <a:pt x="155" y="106"/>
                  </a:lnTo>
                  <a:lnTo>
                    <a:pt x="153" y="102"/>
                  </a:lnTo>
                  <a:lnTo>
                    <a:pt x="152" y="102"/>
                  </a:lnTo>
                  <a:lnTo>
                    <a:pt x="148" y="100"/>
                  </a:lnTo>
                  <a:lnTo>
                    <a:pt x="146" y="99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38" y="95"/>
                  </a:lnTo>
                  <a:lnTo>
                    <a:pt x="138" y="93"/>
                  </a:lnTo>
                  <a:lnTo>
                    <a:pt x="135" y="92"/>
                  </a:lnTo>
                  <a:lnTo>
                    <a:pt x="133" y="92"/>
                  </a:lnTo>
                  <a:lnTo>
                    <a:pt x="129" y="91"/>
                  </a:lnTo>
                  <a:lnTo>
                    <a:pt x="128" y="91"/>
                  </a:lnTo>
                  <a:lnTo>
                    <a:pt x="124" y="89"/>
                  </a:lnTo>
                  <a:lnTo>
                    <a:pt x="102" y="85"/>
                  </a:lnTo>
                  <a:lnTo>
                    <a:pt x="98" y="64"/>
                  </a:lnTo>
                  <a:lnTo>
                    <a:pt x="97" y="57"/>
                  </a:lnTo>
                  <a:lnTo>
                    <a:pt x="98" y="46"/>
                  </a:lnTo>
                  <a:lnTo>
                    <a:pt x="102" y="34"/>
                  </a:lnTo>
                  <a:lnTo>
                    <a:pt x="110" y="24"/>
                  </a:lnTo>
                  <a:lnTo>
                    <a:pt x="123" y="13"/>
                  </a:lnTo>
                  <a:lnTo>
                    <a:pt x="140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2" name="Freeform 4214"/>
            <p:cNvSpPr>
              <a:spLocks/>
            </p:cNvSpPr>
            <p:nvPr/>
          </p:nvSpPr>
          <p:spPr bwMode="auto">
            <a:xfrm>
              <a:off x="6184901" y="1801813"/>
              <a:ext cx="677863" cy="579438"/>
            </a:xfrm>
            <a:custGeom>
              <a:avLst/>
              <a:gdLst>
                <a:gd name="T0" fmla="*/ 295 w 427"/>
                <a:gd name="T1" fmla="*/ 0 h 365"/>
                <a:gd name="T2" fmla="*/ 317 w 427"/>
                <a:gd name="T3" fmla="*/ 3 h 365"/>
                <a:gd name="T4" fmla="*/ 338 w 427"/>
                <a:gd name="T5" fmla="*/ 12 h 365"/>
                <a:gd name="T6" fmla="*/ 359 w 427"/>
                <a:gd name="T7" fmla="*/ 23 h 365"/>
                <a:gd name="T8" fmla="*/ 377 w 427"/>
                <a:gd name="T9" fmla="*/ 40 h 365"/>
                <a:gd name="T10" fmla="*/ 394 w 427"/>
                <a:gd name="T11" fmla="*/ 61 h 365"/>
                <a:gd name="T12" fmla="*/ 408 w 427"/>
                <a:gd name="T13" fmla="*/ 85 h 365"/>
                <a:gd name="T14" fmla="*/ 418 w 427"/>
                <a:gd name="T15" fmla="*/ 111 h 365"/>
                <a:gd name="T16" fmla="*/ 423 w 427"/>
                <a:gd name="T17" fmla="*/ 127 h 365"/>
                <a:gd name="T18" fmla="*/ 426 w 427"/>
                <a:gd name="T19" fmla="*/ 144 h 365"/>
                <a:gd name="T20" fmla="*/ 427 w 427"/>
                <a:gd name="T21" fmla="*/ 165 h 365"/>
                <a:gd name="T22" fmla="*/ 425 w 427"/>
                <a:gd name="T23" fmla="*/ 199 h 365"/>
                <a:gd name="T24" fmla="*/ 415 w 427"/>
                <a:gd name="T25" fmla="*/ 232 h 365"/>
                <a:gd name="T26" fmla="*/ 402 w 427"/>
                <a:gd name="T27" fmla="*/ 262 h 365"/>
                <a:gd name="T28" fmla="*/ 385 w 427"/>
                <a:gd name="T29" fmla="*/ 289 h 365"/>
                <a:gd name="T30" fmla="*/ 366 w 427"/>
                <a:gd name="T31" fmla="*/ 314 h 365"/>
                <a:gd name="T32" fmla="*/ 342 w 427"/>
                <a:gd name="T33" fmla="*/ 335 h 365"/>
                <a:gd name="T34" fmla="*/ 317 w 427"/>
                <a:gd name="T35" fmla="*/ 351 h 365"/>
                <a:gd name="T36" fmla="*/ 291 w 427"/>
                <a:gd name="T37" fmla="*/ 361 h 365"/>
                <a:gd name="T38" fmla="*/ 265 w 427"/>
                <a:gd name="T39" fmla="*/ 365 h 365"/>
                <a:gd name="T40" fmla="*/ 239 w 427"/>
                <a:gd name="T41" fmla="*/ 361 h 365"/>
                <a:gd name="T42" fmla="*/ 214 w 427"/>
                <a:gd name="T43" fmla="*/ 351 h 365"/>
                <a:gd name="T44" fmla="*/ 189 w 427"/>
                <a:gd name="T45" fmla="*/ 361 h 365"/>
                <a:gd name="T46" fmla="*/ 163 w 427"/>
                <a:gd name="T47" fmla="*/ 365 h 365"/>
                <a:gd name="T48" fmla="*/ 137 w 427"/>
                <a:gd name="T49" fmla="*/ 361 h 365"/>
                <a:gd name="T50" fmla="*/ 110 w 427"/>
                <a:gd name="T51" fmla="*/ 351 h 365"/>
                <a:gd name="T52" fmla="*/ 86 w 427"/>
                <a:gd name="T53" fmla="*/ 335 h 365"/>
                <a:gd name="T54" fmla="*/ 62 w 427"/>
                <a:gd name="T55" fmla="*/ 314 h 365"/>
                <a:gd name="T56" fmla="*/ 42 w 427"/>
                <a:gd name="T57" fmla="*/ 289 h 365"/>
                <a:gd name="T58" fmla="*/ 25 w 427"/>
                <a:gd name="T59" fmla="*/ 262 h 365"/>
                <a:gd name="T60" fmla="*/ 12 w 427"/>
                <a:gd name="T61" fmla="*/ 232 h 365"/>
                <a:gd name="T62" fmla="*/ 3 w 427"/>
                <a:gd name="T63" fmla="*/ 199 h 365"/>
                <a:gd name="T64" fmla="*/ 0 w 427"/>
                <a:gd name="T65" fmla="*/ 165 h 365"/>
                <a:gd name="T66" fmla="*/ 2 w 427"/>
                <a:gd name="T67" fmla="*/ 144 h 365"/>
                <a:gd name="T68" fmla="*/ 4 w 427"/>
                <a:gd name="T69" fmla="*/ 127 h 365"/>
                <a:gd name="T70" fmla="*/ 10 w 427"/>
                <a:gd name="T71" fmla="*/ 111 h 365"/>
                <a:gd name="T72" fmla="*/ 20 w 427"/>
                <a:gd name="T73" fmla="*/ 85 h 365"/>
                <a:gd name="T74" fmla="*/ 33 w 427"/>
                <a:gd name="T75" fmla="*/ 61 h 365"/>
                <a:gd name="T76" fmla="*/ 50 w 427"/>
                <a:gd name="T77" fmla="*/ 40 h 365"/>
                <a:gd name="T78" fmla="*/ 68 w 427"/>
                <a:gd name="T79" fmla="*/ 23 h 365"/>
                <a:gd name="T80" fmla="*/ 88 w 427"/>
                <a:gd name="T81" fmla="*/ 12 h 365"/>
                <a:gd name="T82" fmla="*/ 110 w 427"/>
                <a:gd name="T83" fmla="*/ 3 h 365"/>
                <a:gd name="T84" fmla="*/ 131 w 427"/>
                <a:gd name="T85" fmla="*/ 0 h 365"/>
                <a:gd name="T86" fmla="*/ 154 w 427"/>
                <a:gd name="T87" fmla="*/ 3 h 365"/>
                <a:gd name="T88" fmla="*/ 175 w 427"/>
                <a:gd name="T89" fmla="*/ 12 h 365"/>
                <a:gd name="T90" fmla="*/ 195 w 427"/>
                <a:gd name="T91" fmla="*/ 27 h 365"/>
                <a:gd name="T92" fmla="*/ 214 w 427"/>
                <a:gd name="T93" fmla="*/ 51 h 365"/>
                <a:gd name="T94" fmla="*/ 232 w 427"/>
                <a:gd name="T95" fmla="*/ 27 h 365"/>
                <a:gd name="T96" fmla="*/ 253 w 427"/>
                <a:gd name="T97" fmla="*/ 12 h 365"/>
                <a:gd name="T98" fmla="*/ 274 w 427"/>
                <a:gd name="T99" fmla="*/ 3 h 365"/>
                <a:gd name="T100" fmla="*/ 295 w 427"/>
                <a:gd name="T10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7" h="365">
                  <a:moveTo>
                    <a:pt x="295" y="0"/>
                  </a:moveTo>
                  <a:lnTo>
                    <a:pt x="317" y="3"/>
                  </a:lnTo>
                  <a:lnTo>
                    <a:pt x="338" y="12"/>
                  </a:lnTo>
                  <a:lnTo>
                    <a:pt x="359" y="23"/>
                  </a:lnTo>
                  <a:lnTo>
                    <a:pt x="377" y="40"/>
                  </a:lnTo>
                  <a:lnTo>
                    <a:pt x="394" y="61"/>
                  </a:lnTo>
                  <a:lnTo>
                    <a:pt x="408" y="85"/>
                  </a:lnTo>
                  <a:lnTo>
                    <a:pt x="418" y="111"/>
                  </a:lnTo>
                  <a:lnTo>
                    <a:pt x="423" y="127"/>
                  </a:lnTo>
                  <a:lnTo>
                    <a:pt x="426" y="144"/>
                  </a:lnTo>
                  <a:lnTo>
                    <a:pt x="427" y="165"/>
                  </a:lnTo>
                  <a:lnTo>
                    <a:pt x="425" y="199"/>
                  </a:lnTo>
                  <a:lnTo>
                    <a:pt x="415" y="232"/>
                  </a:lnTo>
                  <a:lnTo>
                    <a:pt x="402" y="262"/>
                  </a:lnTo>
                  <a:lnTo>
                    <a:pt x="385" y="289"/>
                  </a:lnTo>
                  <a:lnTo>
                    <a:pt x="366" y="314"/>
                  </a:lnTo>
                  <a:lnTo>
                    <a:pt x="342" y="335"/>
                  </a:lnTo>
                  <a:lnTo>
                    <a:pt x="317" y="351"/>
                  </a:lnTo>
                  <a:lnTo>
                    <a:pt x="291" y="361"/>
                  </a:lnTo>
                  <a:lnTo>
                    <a:pt x="265" y="365"/>
                  </a:lnTo>
                  <a:lnTo>
                    <a:pt x="239" y="361"/>
                  </a:lnTo>
                  <a:lnTo>
                    <a:pt x="214" y="351"/>
                  </a:lnTo>
                  <a:lnTo>
                    <a:pt x="189" y="361"/>
                  </a:lnTo>
                  <a:lnTo>
                    <a:pt x="163" y="365"/>
                  </a:lnTo>
                  <a:lnTo>
                    <a:pt x="137" y="361"/>
                  </a:lnTo>
                  <a:lnTo>
                    <a:pt x="110" y="351"/>
                  </a:lnTo>
                  <a:lnTo>
                    <a:pt x="86" y="335"/>
                  </a:lnTo>
                  <a:lnTo>
                    <a:pt x="62" y="314"/>
                  </a:lnTo>
                  <a:lnTo>
                    <a:pt x="42" y="289"/>
                  </a:lnTo>
                  <a:lnTo>
                    <a:pt x="25" y="262"/>
                  </a:lnTo>
                  <a:lnTo>
                    <a:pt x="12" y="232"/>
                  </a:lnTo>
                  <a:lnTo>
                    <a:pt x="3" y="199"/>
                  </a:lnTo>
                  <a:lnTo>
                    <a:pt x="0" y="165"/>
                  </a:lnTo>
                  <a:lnTo>
                    <a:pt x="2" y="144"/>
                  </a:lnTo>
                  <a:lnTo>
                    <a:pt x="4" y="127"/>
                  </a:lnTo>
                  <a:lnTo>
                    <a:pt x="10" y="111"/>
                  </a:lnTo>
                  <a:lnTo>
                    <a:pt x="20" y="85"/>
                  </a:lnTo>
                  <a:lnTo>
                    <a:pt x="33" y="61"/>
                  </a:lnTo>
                  <a:lnTo>
                    <a:pt x="50" y="40"/>
                  </a:lnTo>
                  <a:lnTo>
                    <a:pt x="68" y="23"/>
                  </a:lnTo>
                  <a:lnTo>
                    <a:pt x="88" y="12"/>
                  </a:lnTo>
                  <a:lnTo>
                    <a:pt x="110" y="3"/>
                  </a:lnTo>
                  <a:lnTo>
                    <a:pt x="131" y="0"/>
                  </a:lnTo>
                  <a:lnTo>
                    <a:pt x="154" y="3"/>
                  </a:lnTo>
                  <a:lnTo>
                    <a:pt x="175" y="12"/>
                  </a:lnTo>
                  <a:lnTo>
                    <a:pt x="195" y="27"/>
                  </a:lnTo>
                  <a:lnTo>
                    <a:pt x="214" y="51"/>
                  </a:lnTo>
                  <a:lnTo>
                    <a:pt x="232" y="27"/>
                  </a:lnTo>
                  <a:lnTo>
                    <a:pt x="253" y="12"/>
                  </a:lnTo>
                  <a:lnTo>
                    <a:pt x="274" y="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E3839"/>
            </a:solidFill>
            <a:ln w="0">
              <a:solidFill>
                <a:srgbClr val="DE383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413" name="Freeform 4215"/>
            <p:cNvSpPr>
              <a:spLocks/>
            </p:cNvSpPr>
            <p:nvPr/>
          </p:nvSpPr>
          <p:spPr bwMode="auto">
            <a:xfrm>
              <a:off x="6338888" y="1619250"/>
              <a:ext cx="195263" cy="284163"/>
            </a:xfrm>
            <a:custGeom>
              <a:avLst/>
              <a:gdLst>
                <a:gd name="T0" fmla="*/ 23 w 123"/>
                <a:gd name="T1" fmla="*/ 0 h 179"/>
                <a:gd name="T2" fmla="*/ 25 w 123"/>
                <a:gd name="T3" fmla="*/ 1 h 179"/>
                <a:gd name="T4" fmla="*/ 32 w 123"/>
                <a:gd name="T5" fmla="*/ 5 h 179"/>
                <a:gd name="T6" fmla="*/ 42 w 123"/>
                <a:gd name="T7" fmla="*/ 11 h 179"/>
                <a:gd name="T8" fmla="*/ 55 w 123"/>
                <a:gd name="T9" fmla="*/ 22 h 179"/>
                <a:gd name="T10" fmla="*/ 70 w 123"/>
                <a:gd name="T11" fmla="*/ 36 h 179"/>
                <a:gd name="T12" fmla="*/ 85 w 123"/>
                <a:gd name="T13" fmla="*/ 55 h 179"/>
                <a:gd name="T14" fmla="*/ 98 w 123"/>
                <a:gd name="T15" fmla="*/ 76 h 179"/>
                <a:gd name="T16" fmla="*/ 110 w 123"/>
                <a:gd name="T17" fmla="*/ 102 h 179"/>
                <a:gd name="T18" fmla="*/ 119 w 123"/>
                <a:gd name="T19" fmla="*/ 132 h 179"/>
                <a:gd name="T20" fmla="*/ 123 w 123"/>
                <a:gd name="T21" fmla="*/ 167 h 179"/>
                <a:gd name="T22" fmla="*/ 114 w 123"/>
                <a:gd name="T23" fmla="*/ 179 h 179"/>
                <a:gd name="T24" fmla="*/ 114 w 123"/>
                <a:gd name="T25" fmla="*/ 176 h 179"/>
                <a:gd name="T26" fmla="*/ 112 w 123"/>
                <a:gd name="T27" fmla="*/ 167 h 179"/>
                <a:gd name="T28" fmla="*/ 108 w 123"/>
                <a:gd name="T29" fmla="*/ 153 h 179"/>
                <a:gd name="T30" fmla="*/ 102 w 123"/>
                <a:gd name="T31" fmla="*/ 136 h 179"/>
                <a:gd name="T32" fmla="*/ 95 w 123"/>
                <a:gd name="T33" fmla="*/ 116 h 179"/>
                <a:gd name="T34" fmla="*/ 85 w 123"/>
                <a:gd name="T35" fmla="*/ 95 h 179"/>
                <a:gd name="T36" fmla="*/ 74 w 123"/>
                <a:gd name="T37" fmla="*/ 76 h 179"/>
                <a:gd name="T38" fmla="*/ 59 w 123"/>
                <a:gd name="T39" fmla="*/ 56 h 179"/>
                <a:gd name="T40" fmla="*/ 42 w 123"/>
                <a:gd name="T41" fmla="*/ 40 h 179"/>
                <a:gd name="T42" fmla="*/ 23 w 123"/>
                <a:gd name="T43" fmla="*/ 28 h 179"/>
                <a:gd name="T44" fmla="*/ 0 w 123"/>
                <a:gd name="T45" fmla="*/ 22 h 179"/>
                <a:gd name="T46" fmla="*/ 0 w 123"/>
                <a:gd name="T47" fmla="*/ 21 h 179"/>
                <a:gd name="T48" fmla="*/ 0 w 123"/>
                <a:gd name="T49" fmla="*/ 17 h 179"/>
                <a:gd name="T50" fmla="*/ 3 w 123"/>
                <a:gd name="T51" fmla="*/ 11 h 179"/>
                <a:gd name="T52" fmla="*/ 9 w 123"/>
                <a:gd name="T53" fmla="*/ 5 h 179"/>
                <a:gd name="T54" fmla="*/ 23 w 123"/>
                <a:gd name="T5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3" h="179">
                  <a:moveTo>
                    <a:pt x="23" y="0"/>
                  </a:moveTo>
                  <a:lnTo>
                    <a:pt x="25" y="1"/>
                  </a:lnTo>
                  <a:lnTo>
                    <a:pt x="32" y="5"/>
                  </a:lnTo>
                  <a:lnTo>
                    <a:pt x="42" y="11"/>
                  </a:lnTo>
                  <a:lnTo>
                    <a:pt x="55" y="22"/>
                  </a:lnTo>
                  <a:lnTo>
                    <a:pt x="70" y="36"/>
                  </a:lnTo>
                  <a:lnTo>
                    <a:pt x="85" y="55"/>
                  </a:lnTo>
                  <a:lnTo>
                    <a:pt x="98" y="76"/>
                  </a:lnTo>
                  <a:lnTo>
                    <a:pt x="110" y="102"/>
                  </a:lnTo>
                  <a:lnTo>
                    <a:pt x="119" y="132"/>
                  </a:lnTo>
                  <a:lnTo>
                    <a:pt x="123" y="167"/>
                  </a:lnTo>
                  <a:lnTo>
                    <a:pt x="114" y="179"/>
                  </a:lnTo>
                  <a:lnTo>
                    <a:pt x="114" y="176"/>
                  </a:lnTo>
                  <a:lnTo>
                    <a:pt x="112" y="167"/>
                  </a:lnTo>
                  <a:lnTo>
                    <a:pt x="108" y="153"/>
                  </a:lnTo>
                  <a:lnTo>
                    <a:pt x="102" y="136"/>
                  </a:lnTo>
                  <a:lnTo>
                    <a:pt x="95" y="116"/>
                  </a:lnTo>
                  <a:lnTo>
                    <a:pt x="85" y="95"/>
                  </a:lnTo>
                  <a:lnTo>
                    <a:pt x="74" y="76"/>
                  </a:lnTo>
                  <a:lnTo>
                    <a:pt x="59" y="56"/>
                  </a:lnTo>
                  <a:lnTo>
                    <a:pt x="42" y="40"/>
                  </a:lnTo>
                  <a:lnTo>
                    <a:pt x="23" y="28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9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9432F"/>
            </a:solidFill>
            <a:ln w="0">
              <a:solidFill>
                <a:srgbClr val="5943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4" name="Freeform 4216"/>
            <p:cNvSpPr>
              <a:spLocks/>
            </p:cNvSpPr>
            <p:nvPr/>
          </p:nvSpPr>
          <p:spPr bwMode="auto">
            <a:xfrm>
              <a:off x="6257926" y="1836738"/>
              <a:ext cx="206375" cy="254000"/>
            </a:xfrm>
            <a:custGeom>
              <a:avLst/>
              <a:gdLst>
                <a:gd name="T0" fmla="*/ 77 w 130"/>
                <a:gd name="T1" fmla="*/ 0 h 160"/>
                <a:gd name="T2" fmla="*/ 87 w 130"/>
                <a:gd name="T3" fmla="*/ 1 h 160"/>
                <a:gd name="T4" fmla="*/ 96 w 130"/>
                <a:gd name="T5" fmla="*/ 4 h 160"/>
                <a:gd name="T6" fmla="*/ 110 w 130"/>
                <a:gd name="T7" fmla="*/ 13 h 160"/>
                <a:gd name="T8" fmla="*/ 121 w 130"/>
                <a:gd name="T9" fmla="*/ 26 h 160"/>
                <a:gd name="T10" fmla="*/ 127 w 130"/>
                <a:gd name="T11" fmla="*/ 43 h 160"/>
                <a:gd name="T12" fmla="*/ 130 w 130"/>
                <a:gd name="T13" fmla="*/ 62 h 160"/>
                <a:gd name="T14" fmla="*/ 129 w 130"/>
                <a:gd name="T15" fmla="*/ 83 h 160"/>
                <a:gd name="T16" fmla="*/ 122 w 130"/>
                <a:gd name="T17" fmla="*/ 104 h 160"/>
                <a:gd name="T18" fmla="*/ 109 w 130"/>
                <a:gd name="T19" fmla="*/ 127 h 160"/>
                <a:gd name="T20" fmla="*/ 92 w 130"/>
                <a:gd name="T21" fmla="*/ 145 h 160"/>
                <a:gd name="T22" fmla="*/ 72 w 130"/>
                <a:gd name="T23" fmla="*/ 156 h 160"/>
                <a:gd name="T24" fmla="*/ 53 w 130"/>
                <a:gd name="T25" fmla="*/ 160 h 160"/>
                <a:gd name="T26" fmla="*/ 43 w 130"/>
                <a:gd name="T27" fmla="*/ 160 h 160"/>
                <a:gd name="T28" fmla="*/ 34 w 130"/>
                <a:gd name="T29" fmla="*/ 157 h 160"/>
                <a:gd name="T30" fmla="*/ 20 w 130"/>
                <a:gd name="T31" fmla="*/ 148 h 160"/>
                <a:gd name="T32" fmla="*/ 9 w 130"/>
                <a:gd name="T33" fmla="*/ 135 h 160"/>
                <a:gd name="T34" fmla="*/ 3 w 130"/>
                <a:gd name="T35" fmla="*/ 118 h 160"/>
                <a:gd name="T36" fmla="*/ 0 w 130"/>
                <a:gd name="T37" fmla="*/ 100 h 160"/>
                <a:gd name="T38" fmla="*/ 2 w 130"/>
                <a:gd name="T39" fmla="*/ 79 h 160"/>
                <a:gd name="T40" fmla="*/ 8 w 130"/>
                <a:gd name="T41" fmla="*/ 58 h 160"/>
                <a:gd name="T42" fmla="*/ 20 w 130"/>
                <a:gd name="T43" fmla="*/ 34 h 160"/>
                <a:gd name="T44" fmla="*/ 38 w 130"/>
                <a:gd name="T45" fmla="*/ 16 h 160"/>
                <a:gd name="T46" fmla="*/ 57 w 130"/>
                <a:gd name="T47" fmla="*/ 4 h 160"/>
                <a:gd name="T48" fmla="*/ 77 w 130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0" h="160">
                  <a:moveTo>
                    <a:pt x="77" y="0"/>
                  </a:moveTo>
                  <a:lnTo>
                    <a:pt x="87" y="1"/>
                  </a:lnTo>
                  <a:lnTo>
                    <a:pt x="96" y="4"/>
                  </a:lnTo>
                  <a:lnTo>
                    <a:pt x="110" y="13"/>
                  </a:lnTo>
                  <a:lnTo>
                    <a:pt x="121" y="26"/>
                  </a:lnTo>
                  <a:lnTo>
                    <a:pt x="127" y="43"/>
                  </a:lnTo>
                  <a:lnTo>
                    <a:pt x="130" y="62"/>
                  </a:lnTo>
                  <a:lnTo>
                    <a:pt x="129" y="83"/>
                  </a:lnTo>
                  <a:lnTo>
                    <a:pt x="122" y="104"/>
                  </a:lnTo>
                  <a:lnTo>
                    <a:pt x="109" y="127"/>
                  </a:lnTo>
                  <a:lnTo>
                    <a:pt x="92" y="145"/>
                  </a:lnTo>
                  <a:lnTo>
                    <a:pt x="72" y="156"/>
                  </a:lnTo>
                  <a:lnTo>
                    <a:pt x="53" y="160"/>
                  </a:lnTo>
                  <a:lnTo>
                    <a:pt x="43" y="160"/>
                  </a:lnTo>
                  <a:lnTo>
                    <a:pt x="34" y="157"/>
                  </a:lnTo>
                  <a:lnTo>
                    <a:pt x="20" y="148"/>
                  </a:lnTo>
                  <a:lnTo>
                    <a:pt x="9" y="135"/>
                  </a:lnTo>
                  <a:lnTo>
                    <a:pt x="3" y="118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8" y="58"/>
                  </a:lnTo>
                  <a:lnTo>
                    <a:pt x="20" y="34"/>
                  </a:lnTo>
                  <a:lnTo>
                    <a:pt x="38" y="16"/>
                  </a:lnTo>
                  <a:lnTo>
                    <a:pt x="57" y="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35657"/>
            </a:solidFill>
            <a:ln w="0">
              <a:solidFill>
                <a:srgbClr val="E3565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6" name="그룹 415"/>
          <p:cNvGrpSpPr/>
          <p:nvPr/>
        </p:nvGrpSpPr>
        <p:grpSpPr>
          <a:xfrm>
            <a:off x="4243321" y="5219975"/>
            <a:ext cx="893692" cy="907268"/>
            <a:chOff x="7284111" y="1216316"/>
            <a:chExt cx="1969774" cy="1999696"/>
          </a:xfr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grpSpPr>
        <p:sp>
          <p:nvSpPr>
            <p:cNvPr id="417" name="자유형 416"/>
            <p:cNvSpPr>
              <a:spLocks/>
            </p:cNvSpPr>
            <p:nvPr/>
          </p:nvSpPr>
          <p:spPr bwMode="auto">
            <a:xfrm>
              <a:off x="7284111" y="1216316"/>
              <a:ext cx="1969774" cy="1999696"/>
            </a:xfrm>
            <a:custGeom>
              <a:avLst/>
              <a:gdLst>
                <a:gd name="connsiteX0" fmla="*/ 1268576 w 1881188"/>
                <a:gd name="connsiteY0" fmla="*/ 0 h 1909763"/>
                <a:gd name="connsiteX1" fmla="*/ 1279152 w 1881188"/>
                <a:gd name="connsiteY1" fmla="*/ 529 h 1909763"/>
                <a:gd name="connsiteX2" fmla="*/ 1288669 w 1881188"/>
                <a:gd name="connsiteY2" fmla="*/ 3176 h 1909763"/>
                <a:gd name="connsiteX3" fmla="*/ 1297130 w 1881188"/>
                <a:gd name="connsiteY3" fmla="*/ 8469 h 1909763"/>
                <a:gd name="connsiteX4" fmla="*/ 1304532 w 1881188"/>
                <a:gd name="connsiteY4" fmla="*/ 15351 h 1909763"/>
                <a:gd name="connsiteX5" fmla="*/ 1309820 w 1881188"/>
                <a:gd name="connsiteY5" fmla="*/ 24349 h 1909763"/>
                <a:gd name="connsiteX6" fmla="*/ 1311935 w 1881188"/>
                <a:gd name="connsiteY6" fmla="*/ 34406 h 1909763"/>
                <a:gd name="connsiteX7" fmla="*/ 1316661 w 1881188"/>
                <a:gd name="connsiteY7" fmla="*/ 75721 h 1909763"/>
                <a:gd name="connsiteX8" fmla="*/ 1851555 w 1881188"/>
                <a:gd name="connsiteY8" fmla="*/ 111125 h 1909763"/>
                <a:gd name="connsiteX9" fmla="*/ 1861080 w 1881188"/>
                <a:gd name="connsiteY9" fmla="*/ 113771 h 1909763"/>
                <a:gd name="connsiteX10" fmla="*/ 1870605 w 1881188"/>
                <a:gd name="connsiteY10" fmla="*/ 119062 h 1909763"/>
                <a:gd name="connsiteX11" fmla="*/ 1876955 w 1881188"/>
                <a:gd name="connsiteY11" fmla="*/ 126471 h 1909763"/>
                <a:gd name="connsiteX12" fmla="*/ 1880659 w 1881188"/>
                <a:gd name="connsiteY12" fmla="*/ 135467 h 1909763"/>
                <a:gd name="connsiteX13" fmla="*/ 1881188 w 1881188"/>
                <a:gd name="connsiteY13" fmla="*/ 146050 h 1909763"/>
                <a:gd name="connsiteX14" fmla="*/ 1799167 w 1881188"/>
                <a:gd name="connsiteY14" fmla="*/ 1401234 h 1909763"/>
                <a:gd name="connsiteX15" fmla="*/ 1796522 w 1881188"/>
                <a:gd name="connsiteY15" fmla="*/ 1411288 h 1909763"/>
                <a:gd name="connsiteX16" fmla="*/ 1791230 w 1881188"/>
                <a:gd name="connsiteY16" fmla="*/ 1419754 h 1909763"/>
                <a:gd name="connsiteX17" fmla="*/ 1783292 w 1881188"/>
                <a:gd name="connsiteY17" fmla="*/ 1426634 h 1909763"/>
                <a:gd name="connsiteX18" fmla="*/ 1774297 w 1881188"/>
                <a:gd name="connsiteY18" fmla="*/ 1430338 h 1909763"/>
                <a:gd name="connsiteX19" fmla="*/ 1763713 w 1881188"/>
                <a:gd name="connsiteY19" fmla="*/ 1431925 h 1909763"/>
                <a:gd name="connsiteX20" fmla="*/ 1732100 w 1881188"/>
                <a:gd name="connsiteY20" fmla="*/ 1429815 h 1909763"/>
                <a:gd name="connsiteX21" fmla="*/ 1706213 w 1881188"/>
                <a:gd name="connsiteY21" fmla="*/ 1465075 h 1909763"/>
                <a:gd name="connsiteX22" fmla="*/ 1700783 w 1881188"/>
                <a:gd name="connsiteY22" fmla="*/ 1546732 h 1909763"/>
                <a:gd name="connsiteX23" fmla="*/ 1699196 w 1881188"/>
                <a:gd name="connsiteY23" fmla="*/ 1556264 h 1909763"/>
                <a:gd name="connsiteX24" fmla="*/ 1693907 w 1881188"/>
                <a:gd name="connsiteY24" fmla="*/ 1565267 h 1909763"/>
                <a:gd name="connsiteX25" fmla="*/ 1685973 w 1881188"/>
                <a:gd name="connsiteY25" fmla="*/ 1572152 h 1909763"/>
                <a:gd name="connsiteX26" fmla="*/ 1676982 w 1881188"/>
                <a:gd name="connsiteY26" fmla="*/ 1575859 h 1909763"/>
                <a:gd name="connsiteX27" fmla="*/ 1666403 w 1881188"/>
                <a:gd name="connsiteY27" fmla="*/ 1576388 h 1909763"/>
                <a:gd name="connsiteX28" fmla="*/ 1479532 w 1881188"/>
                <a:gd name="connsiteY28" fmla="*/ 1564100 h 1909763"/>
                <a:gd name="connsiteX29" fmla="*/ 1475853 w 1881188"/>
                <a:gd name="connsiteY29" fmla="*/ 1569993 h 1909763"/>
                <a:gd name="connsiteX30" fmla="*/ 1468450 w 1881188"/>
                <a:gd name="connsiteY30" fmla="*/ 1577404 h 1909763"/>
                <a:gd name="connsiteX31" fmla="*/ 1459990 w 1881188"/>
                <a:gd name="connsiteY31" fmla="*/ 1582168 h 1909763"/>
                <a:gd name="connsiteX32" fmla="*/ 1449943 w 1881188"/>
                <a:gd name="connsiteY32" fmla="*/ 1584814 h 1909763"/>
                <a:gd name="connsiteX33" fmla="*/ 1412797 w 1881188"/>
                <a:gd name="connsiteY33" fmla="*/ 1589050 h 1909763"/>
                <a:gd name="connsiteX34" fmla="*/ 1412876 w 1881188"/>
                <a:gd name="connsiteY34" fmla="*/ 1589537 h 1909763"/>
                <a:gd name="connsiteX35" fmla="*/ 1389115 w 1881188"/>
                <a:gd name="connsiteY35" fmla="*/ 1638181 h 1909763"/>
                <a:gd name="connsiteX36" fmla="*/ 1400175 w 1881188"/>
                <a:gd name="connsiteY36" fmla="*/ 1735138 h 1909763"/>
                <a:gd name="connsiteX37" fmla="*/ 1400175 w 1881188"/>
                <a:gd name="connsiteY37" fmla="*/ 1745192 h 1909763"/>
                <a:gd name="connsiteX38" fmla="*/ 1397001 w 1881188"/>
                <a:gd name="connsiteY38" fmla="*/ 1755246 h 1909763"/>
                <a:gd name="connsiteX39" fmla="*/ 1391712 w 1881188"/>
                <a:gd name="connsiteY39" fmla="*/ 1764242 h 1909763"/>
                <a:gd name="connsiteX40" fmla="*/ 1384835 w 1881188"/>
                <a:gd name="connsiteY40" fmla="*/ 1770592 h 1909763"/>
                <a:gd name="connsiteX41" fmla="*/ 1376372 w 1881188"/>
                <a:gd name="connsiteY41" fmla="*/ 1775884 h 1909763"/>
                <a:gd name="connsiteX42" fmla="*/ 1365792 w 1881188"/>
                <a:gd name="connsiteY42" fmla="*/ 1778530 h 1909763"/>
                <a:gd name="connsiteX43" fmla="*/ 215290 w 1881188"/>
                <a:gd name="connsiteY43" fmla="*/ 1909763 h 1909763"/>
                <a:gd name="connsiteX44" fmla="*/ 204710 w 1881188"/>
                <a:gd name="connsiteY44" fmla="*/ 1909763 h 1909763"/>
                <a:gd name="connsiteX45" fmla="*/ 204237 w 1881188"/>
                <a:gd name="connsiteY45" fmla="*/ 1909639 h 1909763"/>
                <a:gd name="connsiteX46" fmla="*/ 201851 w 1881188"/>
                <a:gd name="connsiteY46" fmla="*/ 1909763 h 1909763"/>
                <a:gd name="connsiteX47" fmla="*/ 191184 w 1881188"/>
                <a:gd name="connsiteY47" fmla="*/ 1907117 h 1909763"/>
                <a:gd name="connsiteX48" fmla="*/ 182651 w 1881188"/>
                <a:gd name="connsiteY48" fmla="*/ 1901296 h 1909763"/>
                <a:gd name="connsiteX49" fmla="*/ 176250 w 1881188"/>
                <a:gd name="connsiteY49" fmla="*/ 1893888 h 1909763"/>
                <a:gd name="connsiteX50" fmla="*/ 171984 w 1881188"/>
                <a:gd name="connsiteY50" fmla="*/ 1884363 h 1909763"/>
                <a:gd name="connsiteX51" fmla="*/ 171492 w 1881188"/>
                <a:gd name="connsiteY51" fmla="*/ 1875090 h 1909763"/>
                <a:gd name="connsiteX52" fmla="*/ 171450 w 1881188"/>
                <a:gd name="connsiteY52" fmla="*/ 1874841 h 1909763"/>
                <a:gd name="connsiteX53" fmla="*/ 162995 w 1881188"/>
                <a:gd name="connsiteY53" fmla="*/ 1800830 h 1909763"/>
                <a:gd name="connsiteX54" fmla="*/ 162576 w 1881188"/>
                <a:gd name="connsiteY54" fmla="*/ 1799156 h 1909763"/>
                <a:gd name="connsiteX55" fmla="*/ 1588 w 1881188"/>
                <a:gd name="connsiteY55" fmla="*/ 394816 h 1909763"/>
                <a:gd name="connsiteX56" fmla="*/ 1815 w 1881188"/>
                <a:gd name="connsiteY56" fmla="*/ 390063 h 1909763"/>
                <a:gd name="connsiteX57" fmla="*/ 529 w 1881188"/>
                <a:gd name="connsiteY57" fmla="*/ 378812 h 1909763"/>
                <a:gd name="connsiteX58" fmla="*/ 136 w 1881188"/>
                <a:gd name="connsiteY58" fmla="*/ 370544 h 1909763"/>
                <a:gd name="connsiteX59" fmla="*/ 0 w 1881188"/>
                <a:gd name="connsiteY59" fmla="*/ 369358 h 1909763"/>
                <a:gd name="connsiteX60" fmla="*/ 0 w 1881188"/>
                <a:gd name="connsiteY60" fmla="*/ 367703 h 1909763"/>
                <a:gd name="connsiteX61" fmla="*/ 0 w 1881188"/>
                <a:gd name="connsiteY61" fmla="*/ 358775 h 1909763"/>
                <a:gd name="connsiteX62" fmla="*/ 2645 w 1881188"/>
                <a:gd name="connsiteY62" fmla="*/ 349250 h 1909763"/>
                <a:gd name="connsiteX63" fmla="*/ 2960 w 1881188"/>
                <a:gd name="connsiteY63" fmla="*/ 348683 h 1909763"/>
                <a:gd name="connsiteX64" fmla="*/ 4234 w 1881188"/>
                <a:gd name="connsiteY64" fmla="*/ 339136 h 1909763"/>
                <a:gd name="connsiteX65" fmla="*/ 8996 w 1881188"/>
                <a:gd name="connsiteY65" fmla="*/ 323266 h 1909763"/>
                <a:gd name="connsiteX66" fmla="*/ 14288 w 1881188"/>
                <a:gd name="connsiteY66" fmla="*/ 305809 h 1909763"/>
                <a:gd name="connsiteX67" fmla="*/ 20638 w 1881188"/>
                <a:gd name="connsiteY67" fmla="*/ 288352 h 1909763"/>
                <a:gd name="connsiteX68" fmla="*/ 28046 w 1881188"/>
                <a:gd name="connsiteY68" fmla="*/ 271953 h 1909763"/>
                <a:gd name="connsiteX69" fmla="*/ 49213 w 1881188"/>
                <a:gd name="connsiteY69" fmla="*/ 224342 h 1909763"/>
                <a:gd name="connsiteX70" fmla="*/ 54504 w 1881188"/>
                <a:gd name="connsiteY70" fmla="*/ 214820 h 1909763"/>
                <a:gd name="connsiteX71" fmla="*/ 59796 w 1881188"/>
                <a:gd name="connsiteY71" fmla="*/ 203711 h 1909763"/>
                <a:gd name="connsiteX72" fmla="*/ 65617 w 1881188"/>
                <a:gd name="connsiteY72" fmla="*/ 193131 h 1909763"/>
                <a:gd name="connsiteX73" fmla="*/ 71438 w 1881188"/>
                <a:gd name="connsiteY73" fmla="*/ 182021 h 1909763"/>
                <a:gd name="connsiteX74" fmla="*/ 77259 w 1881188"/>
                <a:gd name="connsiteY74" fmla="*/ 172499 h 1909763"/>
                <a:gd name="connsiteX75" fmla="*/ 83079 w 1881188"/>
                <a:gd name="connsiteY75" fmla="*/ 162977 h 1909763"/>
                <a:gd name="connsiteX76" fmla="*/ 85280 w 1881188"/>
                <a:gd name="connsiteY76" fmla="*/ 159977 h 1909763"/>
                <a:gd name="connsiteX77" fmla="*/ 86782 w 1881188"/>
                <a:gd name="connsiteY77" fmla="*/ 154564 h 1909763"/>
                <a:gd name="connsiteX78" fmla="*/ 92070 w 1881188"/>
                <a:gd name="connsiteY78" fmla="*/ 146095 h 1909763"/>
                <a:gd name="connsiteX79" fmla="*/ 98944 w 1881188"/>
                <a:gd name="connsiteY79" fmla="*/ 138684 h 1909763"/>
                <a:gd name="connsiteX80" fmla="*/ 108462 w 1881188"/>
                <a:gd name="connsiteY80" fmla="*/ 134450 h 1909763"/>
                <a:gd name="connsiteX81" fmla="*/ 118508 w 1881188"/>
                <a:gd name="connsiteY81" fmla="*/ 131803 h 19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81188" h="1909763">
                  <a:moveTo>
                    <a:pt x="1268576" y="0"/>
                  </a:moveTo>
                  <a:lnTo>
                    <a:pt x="1279152" y="529"/>
                  </a:lnTo>
                  <a:lnTo>
                    <a:pt x="1288669" y="3176"/>
                  </a:lnTo>
                  <a:lnTo>
                    <a:pt x="1297130" y="8469"/>
                  </a:lnTo>
                  <a:lnTo>
                    <a:pt x="1304532" y="15351"/>
                  </a:lnTo>
                  <a:lnTo>
                    <a:pt x="1309820" y="24349"/>
                  </a:lnTo>
                  <a:lnTo>
                    <a:pt x="1311935" y="34406"/>
                  </a:lnTo>
                  <a:lnTo>
                    <a:pt x="1316661" y="75721"/>
                  </a:lnTo>
                  <a:lnTo>
                    <a:pt x="1851555" y="111125"/>
                  </a:lnTo>
                  <a:lnTo>
                    <a:pt x="1861080" y="113771"/>
                  </a:lnTo>
                  <a:lnTo>
                    <a:pt x="1870605" y="119062"/>
                  </a:lnTo>
                  <a:lnTo>
                    <a:pt x="1876955" y="126471"/>
                  </a:lnTo>
                  <a:lnTo>
                    <a:pt x="1880659" y="135467"/>
                  </a:lnTo>
                  <a:lnTo>
                    <a:pt x="1881188" y="146050"/>
                  </a:lnTo>
                  <a:lnTo>
                    <a:pt x="1799167" y="1401234"/>
                  </a:lnTo>
                  <a:lnTo>
                    <a:pt x="1796522" y="1411288"/>
                  </a:lnTo>
                  <a:lnTo>
                    <a:pt x="1791230" y="1419754"/>
                  </a:lnTo>
                  <a:lnTo>
                    <a:pt x="1783292" y="1426634"/>
                  </a:lnTo>
                  <a:lnTo>
                    <a:pt x="1774297" y="1430338"/>
                  </a:lnTo>
                  <a:lnTo>
                    <a:pt x="1763713" y="1431925"/>
                  </a:lnTo>
                  <a:lnTo>
                    <a:pt x="1732100" y="1429815"/>
                  </a:lnTo>
                  <a:lnTo>
                    <a:pt x="1706213" y="1465075"/>
                  </a:lnTo>
                  <a:lnTo>
                    <a:pt x="1700783" y="1546732"/>
                  </a:lnTo>
                  <a:lnTo>
                    <a:pt x="1699196" y="1556264"/>
                  </a:lnTo>
                  <a:lnTo>
                    <a:pt x="1693907" y="1565267"/>
                  </a:lnTo>
                  <a:lnTo>
                    <a:pt x="1685973" y="1572152"/>
                  </a:lnTo>
                  <a:lnTo>
                    <a:pt x="1676982" y="1575859"/>
                  </a:lnTo>
                  <a:lnTo>
                    <a:pt x="1666403" y="1576388"/>
                  </a:lnTo>
                  <a:lnTo>
                    <a:pt x="1479532" y="1564100"/>
                  </a:lnTo>
                  <a:lnTo>
                    <a:pt x="1475853" y="1569993"/>
                  </a:lnTo>
                  <a:lnTo>
                    <a:pt x="1468450" y="1577404"/>
                  </a:lnTo>
                  <a:lnTo>
                    <a:pt x="1459990" y="1582168"/>
                  </a:lnTo>
                  <a:lnTo>
                    <a:pt x="1449943" y="1584814"/>
                  </a:lnTo>
                  <a:lnTo>
                    <a:pt x="1412797" y="1589050"/>
                  </a:lnTo>
                  <a:lnTo>
                    <a:pt x="1412876" y="1589537"/>
                  </a:lnTo>
                  <a:lnTo>
                    <a:pt x="1389115" y="1638181"/>
                  </a:lnTo>
                  <a:lnTo>
                    <a:pt x="1400175" y="1735138"/>
                  </a:lnTo>
                  <a:lnTo>
                    <a:pt x="1400175" y="1745192"/>
                  </a:lnTo>
                  <a:lnTo>
                    <a:pt x="1397001" y="1755246"/>
                  </a:lnTo>
                  <a:lnTo>
                    <a:pt x="1391712" y="1764242"/>
                  </a:lnTo>
                  <a:lnTo>
                    <a:pt x="1384835" y="1770592"/>
                  </a:lnTo>
                  <a:lnTo>
                    <a:pt x="1376372" y="1775884"/>
                  </a:lnTo>
                  <a:lnTo>
                    <a:pt x="1365792" y="1778530"/>
                  </a:lnTo>
                  <a:lnTo>
                    <a:pt x="215290" y="1909763"/>
                  </a:lnTo>
                  <a:lnTo>
                    <a:pt x="204710" y="1909763"/>
                  </a:lnTo>
                  <a:lnTo>
                    <a:pt x="204237" y="1909639"/>
                  </a:lnTo>
                  <a:lnTo>
                    <a:pt x="201851" y="1909763"/>
                  </a:lnTo>
                  <a:lnTo>
                    <a:pt x="191184" y="1907117"/>
                  </a:lnTo>
                  <a:lnTo>
                    <a:pt x="182651" y="1901296"/>
                  </a:lnTo>
                  <a:lnTo>
                    <a:pt x="176250" y="1893888"/>
                  </a:lnTo>
                  <a:lnTo>
                    <a:pt x="171984" y="1884363"/>
                  </a:lnTo>
                  <a:lnTo>
                    <a:pt x="171492" y="1875090"/>
                  </a:lnTo>
                  <a:lnTo>
                    <a:pt x="171450" y="1874841"/>
                  </a:lnTo>
                  <a:lnTo>
                    <a:pt x="162995" y="1800830"/>
                  </a:lnTo>
                  <a:lnTo>
                    <a:pt x="162576" y="1799156"/>
                  </a:lnTo>
                  <a:lnTo>
                    <a:pt x="1588" y="394816"/>
                  </a:lnTo>
                  <a:lnTo>
                    <a:pt x="1815" y="390063"/>
                  </a:lnTo>
                  <a:lnTo>
                    <a:pt x="529" y="378812"/>
                  </a:lnTo>
                  <a:lnTo>
                    <a:pt x="136" y="370544"/>
                  </a:lnTo>
                  <a:lnTo>
                    <a:pt x="0" y="369358"/>
                  </a:lnTo>
                  <a:lnTo>
                    <a:pt x="0" y="367703"/>
                  </a:lnTo>
                  <a:lnTo>
                    <a:pt x="0" y="358775"/>
                  </a:lnTo>
                  <a:lnTo>
                    <a:pt x="2645" y="349250"/>
                  </a:lnTo>
                  <a:lnTo>
                    <a:pt x="2960" y="348683"/>
                  </a:lnTo>
                  <a:lnTo>
                    <a:pt x="4234" y="339136"/>
                  </a:lnTo>
                  <a:lnTo>
                    <a:pt x="8996" y="323266"/>
                  </a:lnTo>
                  <a:lnTo>
                    <a:pt x="14288" y="305809"/>
                  </a:lnTo>
                  <a:lnTo>
                    <a:pt x="20638" y="288352"/>
                  </a:lnTo>
                  <a:lnTo>
                    <a:pt x="28046" y="271953"/>
                  </a:lnTo>
                  <a:lnTo>
                    <a:pt x="49213" y="224342"/>
                  </a:lnTo>
                  <a:lnTo>
                    <a:pt x="54504" y="214820"/>
                  </a:lnTo>
                  <a:lnTo>
                    <a:pt x="59796" y="203711"/>
                  </a:lnTo>
                  <a:lnTo>
                    <a:pt x="65617" y="193131"/>
                  </a:lnTo>
                  <a:lnTo>
                    <a:pt x="71438" y="182021"/>
                  </a:lnTo>
                  <a:lnTo>
                    <a:pt x="77259" y="172499"/>
                  </a:lnTo>
                  <a:lnTo>
                    <a:pt x="83079" y="162977"/>
                  </a:lnTo>
                  <a:lnTo>
                    <a:pt x="85280" y="159977"/>
                  </a:lnTo>
                  <a:lnTo>
                    <a:pt x="86782" y="154564"/>
                  </a:lnTo>
                  <a:lnTo>
                    <a:pt x="92070" y="146095"/>
                  </a:lnTo>
                  <a:lnTo>
                    <a:pt x="98944" y="138684"/>
                  </a:lnTo>
                  <a:lnTo>
                    <a:pt x="108462" y="134450"/>
                  </a:lnTo>
                  <a:lnTo>
                    <a:pt x="118508" y="131803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418" name="Freeform 89"/>
            <p:cNvSpPr>
              <a:spLocks/>
            </p:cNvSpPr>
            <p:nvPr/>
          </p:nvSpPr>
          <p:spPr bwMode="auto">
            <a:xfrm>
              <a:off x="7325573" y="1451790"/>
              <a:ext cx="1400175" cy="1716088"/>
            </a:xfrm>
            <a:custGeom>
              <a:avLst/>
              <a:gdLst>
                <a:gd name="T0" fmla="*/ 2240 w 2647"/>
                <a:gd name="T1" fmla="*/ 0 h 3243"/>
                <a:gd name="T2" fmla="*/ 2261 w 2647"/>
                <a:gd name="T3" fmla="*/ 2 h 3243"/>
                <a:gd name="T4" fmla="*/ 2278 w 2647"/>
                <a:gd name="T5" fmla="*/ 6 h 3243"/>
                <a:gd name="T6" fmla="*/ 2295 w 2647"/>
                <a:gd name="T7" fmla="*/ 16 h 3243"/>
                <a:gd name="T8" fmla="*/ 2307 w 2647"/>
                <a:gd name="T9" fmla="*/ 30 h 3243"/>
                <a:gd name="T10" fmla="*/ 2317 w 2647"/>
                <a:gd name="T11" fmla="*/ 47 h 3243"/>
                <a:gd name="T12" fmla="*/ 2322 w 2647"/>
                <a:gd name="T13" fmla="*/ 65 h 3243"/>
                <a:gd name="T14" fmla="*/ 2647 w 2647"/>
                <a:gd name="T15" fmla="*/ 2913 h 3243"/>
                <a:gd name="T16" fmla="*/ 2647 w 2647"/>
                <a:gd name="T17" fmla="*/ 2932 h 3243"/>
                <a:gd name="T18" fmla="*/ 2641 w 2647"/>
                <a:gd name="T19" fmla="*/ 2951 h 3243"/>
                <a:gd name="T20" fmla="*/ 2631 w 2647"/>
                <a:gd name="T21" fmla="*/ 2968 h 3243"/>
                <a:gd name="T22" fmla="*/ 2618 w 2647"/>
                <a:gd name="T23" fmla="*/ 2980 h 3243"/>
                <a:gd name="T24" fmla="*/ 2602 w 2647"/>
                <a:gd name="T25" fmla="*/ 2990 h 3243"/>
                <a:gd name="T26" fmla="*/ 2582 w 2647"/>
                <a:gd name="T27" fmla="*/ 2995 h 3243"/>
                <a:gd name="T28" fmla="*/ 407 w 2647"/>
                <a:gd name="T29" fmla="*/ 3243 h 3243"/>
                <a:gd name="T30" fmla="*/ 387 w 2647"/>
                <a:gd name="T31" fmla="*/ 3243 h 3243"/>
                <a:gd name="T32" fmla="*/ 368 w 2647"/>
                <a:gd name="T33" fmla="*/ 3238 h 3243"/>
                <a:gd name="T34" fmla="*/ 352 w 2647"/>
                <a:gd name="T35" fmla="*/ 3228 h 3243"/>
                <a:gd name="T36" fmla="*/ 340 w 2647"/>
                <a:gd name="T37" fmla="*/ 3215 h 3243"/>
                <a:gd name="T38" fmla="*/ 330 w 2647"/>
                <a:gd name="T39" fmla="*/ 3197 h 3243"/>
                <a:gd name="T40" fmla="*/ 325 w 2647"/>
                <a:gd name="T41" fmla="*/ 3179 h 3243"/>
                <a:gd name="T42" fmla="*/ 0 w 2647"/>
                <a:gd name="T43" fmla="*/ 332 h 3243"/>
                <a:gd name="T44" fmla="*/ 0 w 2647"/>
                <a:gd name="T45" fmla="*/ 312 h 3243"/>
                <a:gd name="T46" fmla="*/ 5 w 2647"/>
                <a:gd name="T47" fmla="*/ 294 h 3243"/>
                <a:gd name="T48" fmla="*/ 15 w 2647"/>
                <a:gd name="T49" fmla="*/ 276 h 3243"/>
                <a:gd name="T50" fmla="*/ 28 w 2647"/>
                <a:gd name="T51" fmla="*/ 264 h 3243"/>
                <a:gd name="T52" fmla="*/ 45 w 2647"/>
                <a:gd name="T53" fmla="*/ 254 h 3243"/>
                <a:gd name="T54" fmla="*/ 65 w 2647"/>
                <a:gd name="T55" fmla="*/ 249 h 3243"/>
                <a:gd name="T56" fmla="*/ 2240 w 2647"/>
                <a:gd name="T57" fmla="*/ 0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7" h="3243">
                  <a:moveTo>
                    <a:pt x="2240" y="0"/>
                  </a:moveTo>
                  <a:lnTo>
                    <a:pt x="2261" y="2"/>
                  </a:lnTo>
                  <a:lnTo>
                    <a:pt x="2278" y="6"/>
                  </a:lnTo>
                  <a:lnTo>
                    <a:pt x="2295" y="16"/>
                  </a:lnTo>
                  <a:lnTo>
                    <a:pt x="2307" y="30"/>
                  </a:lnTo>
                  <a:lnTo>
                    <a:pt x="2317" y="47"/>
                  </a:lnTo>
                  <a:lnTo>
                    <a:pt x="2322" y="65"/>
                  </a:lnTo>
                  <a:lnTo>
                    <a:pt x="2647" y="2913"/>
                  </a:lnTo>
                  <a:lnTo>
                    <a:pt x="2647" y="2932"/>
                  </a:lnTo>
                  <a:lnTo>
                    <a:pt x="2641" y="2951"/>
                  </a:lnTo>
                  <a:lnTo>
                    <a:pt x="2631" y="2968"/>
                  </a:lnTo>
                  <a:lnTo>
                    <a:pt x="2618" y="2980"/>
                  </a:lnTo>
                  <a:lnTo>
                    <a:pt x="2602" y="2990"/>
                  </a:lnTo>
                  <a:lnTo>
                    <a:pt x="2582" y="2995"/>
                  </a:lnTo>
                  <a:lnTo>
                    <a:pt x="407" y="3243"/>
                  </a:lnTo>
                  <a:lnTo>
                    <a:pt x="387" y="3243"/>
                  </a:lnTo>
                  <a:lnTo>
                    <a:pt x="368" y="3238"/>
                  </a:lnTo>
                  <a:lnTo>
                    <a:pt x="352" y="3228"/>
                  </a:lnTo>
                  <a:lnTo>
                    <a:pt x="340" y="3215"/>
                  </a:lnTo>
                  <a:lnTo>
                    <a:pt x="330" y="3197"/>
                  </a:lnTo>
                  <a:lnTo>
                    <a:pt x="325" y="3179"/>
                  </a:lnTo>
                  <a:lnTo>
                    <a:pt x="0" y="332"/>
                  </a:lnTo>
                  <a:lnTo>
                    <a:pt x="0" y="312"/>
                  </a:lnTo>
                  <a:lnTo>
                    <a:pt x="5" y="294"/>
                  </a:lnTo>
                  <a:lnTo>
                    <a:pt x="15" y="276"/>
                  </a:lnTo>
                  <a:lnTo>
                    <a:pt x="28" y="264"/>
                  </a:lnTo>
                  <a:lnTo>
                    <a:pt x="45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9" name="Freeform 90"/>
            <p:cNvSpPr>
              <a:spLocks/>
            </p:cNvSpPr>
            <p:nvPr/>
          </p:nvSpPr>
          <p:spPr bwMode="auto">
            <a:xfrm>
              <a:off x="7327161" y="1477190"/>
              <a:ext cx="1411288" cy="1614488"/>
            </a:xfrm>
            <a:custGeom>
              <a:avLst/>
              <a:gdLst>
                <a:gd name="T0" fmla="*/ 2241 w 2665"/>
                <a:gd name="T1" fmla="*/ 0 h 3050"/>
                <a:gd name="T2" fmla="*/ 2665 w 2665"/>
                <a:gd name="T3" fmla="*/ 2589 h 3050"/>
                <a:gd name="T4" fmla="*/ 2561 w 2665"/>
                <a:gd name="T5" fmla="*/ 2802 h 3050"/>
                <a:gd name="T6" fmla="*/ 385 w 2665"/>
                <a:gd name="T7" fmla="*/ 3050 h 3050"/>
                <a:gd name="T8" fmla="*/ 365 w 2665"/>
                <a:gd name="T9" fmla="*/ 3050 h 3050"/>
                <a:gd name="T10" fmla="*/ 347 w 2665"/>
                <a:gd name="T11" fmla="*/ 3045 h 3050"/>
                <a:gd name="T12" fmla="*/ 331 w 2665"/>
                <a:gd name="T13" fmla="*/ 3035 h 3050"/>
                <a:gd name="T14" fmla="*/ 317 w 2665"/>
                <a:gd name="T15" fmla="*/ 3022 h 3050"/>
                <a:gd name="T16" fmla="*/ 309 w 2665"/>
                <a:gd name="T17" fmla="*/ 3005 h 3050"/>
                <a:gd name="T18" fmla="*/ 304 w 2665"/>
                <a:gd name="T19" fmla="*/ 2985 h 3050"/>
                <a:gd name="T20" fmla="*/ 0 w 2665"/>
                <a:gd name="T21" fmla="*/ 332 h 3050"/>
                <a:gd name="T22" fmla="*/ 1 w 2665"/>
                <a:gd name="T23" fmla="*/ 311 h 3050"/>
                <a:gd name="T24" fmla="*/ 6 w 2665"/>
                <a:gd name="T25" fmla="*/ 293 h 3050"/>
                <a:gd name="T26" fmla="*/ 16 w 2665"/>
                <a:gd name="T27" fmla="*/ 277 h 3050"/>
                <a:gd name="T28" fmla="*/ 29 w 2665"/>
                <a:gd name="T29" fmla="*/ 264 h 3050"/>
                <a:gd name="T30" fmla="*/ 46 w 2665"/>
                <a:gd name="T31" fmla="*/ 254 h 3050"/>
                <a:gd name="T32" fmla="*/ 65 w 2665"/>
                <a:gd name="T33" fmla="*/ 250 h 3050"/>
                <a:gd name="T34" fmla="*/ 2241 w 2665"/>
                <a:gd name="T35" fmla="*/ 0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5" h="3050">
                  <a:moveTo>
                    <a:pt x="2241" y="0"/>
                  </a:moveTo>
                  <a:lnTo>
                    <a:pt x="2665" y="2589"/>
                  </a:lnTo>
                  <a:lnTo>
                    <a:pt x="2561" y="2802"/>
                  </a:lnTo>
                  <a:lnTo>
                    <a:pt x="385" y="3050"/>
                  </a:lnTo>
                  <a:lnTo>
                    <a:pt x="365" y="3050"/>
                  </a:lnTo>
                  <a:lnTo>
                    <a:pt x="347" y="3045"/>
                  </a:lnTo>
                  <a:lnTo>
                    <a:pt x="331" y="3035"/>
                  </a:lnTo>
                  <a:lnTo>
                    <a:pt x="317" y="3022"/>
                  </a:lnTo>
                  <a:lnTo>
                    <a:pt x="309" y="3005"/>
                  </a:lnTo>
                  <a:lnTo>
                    <a:pt x="304" y="2985"/>
                  </a:lnTo>
                  <a:lnTo>
                    <a:pt x="0" y="332"/>
                  </a:lnTo>
                  <a:lnTo>
                    <a:pt x="1" y="311"/>
                  </a:lnTo>
                  <a:lnTo>
                    <a:pt x="6" y="293"/>
                  </a:lnTo>
                  <a:lnTo>
                    <a:pt x="16" y="277"/>
                  </a:lnTo>
                  <a:lnTo>
                    <a:pt x="29" y="264"/>
                  </a:lnTo>
                  <a:lnTo>
                    <a:pt x="46" y="254"/>
                  </a:lnTo>
                  <a:lnTo>
                    <a:pt x="65" y="250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C3D2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0" name="Freeform 91"/>
            <p:cNvSpPr>
              <a:spLocks/>
            </p:cNvSpPr>
            <p:nvPr/>
          </p:nvSpPr>
          <p:spPr bwMode="auto">
            <a:xfrm>
              <a:off x="7325573" y="1399403"/>
              <a:ext cx="257175" cy="1743075"/>
            </a:xfrm>
            <a:custGeom>
              <a:avLst/>
              <a:gdLst>
                <a:gd name="T0" fmla="*/ 193 w 486"/>
                <a:gd name="T1" fmla="*/ 0 h 3295"/>
                <a:gd name="T2" fmla="*/ 197 w 486"/>
                <a:gd name="T3" fmla="*/ 1 h 3295"/>
                <a:gd name="T4" fmla="*/ 200 w 486"/>
                <a:gd name="T5" fmla="*/ 9 h 3295"/>
                <a:gd name="T6" fmla="*/ 485 w 486"/>
                <a:gd name="T7" fmla="*/ 2928 h 3295"/>
                <a:gd name="T8" fmla="*/ 486 w 486"/>
                <a:gd name="T9" fmla="*/ 2948 h 3295"/>
                <a:gd name="T10" fmla="*/ 482 w 486"/>
                <a:gd name="T11" fmla="*/ 2974 h 3295"/>
                <a:gd name="T12" fmla="*/ 477 w 486"/>
                <a:gd name="T13" fmla="*/ 3002 h 3295"/>
                <a:gd name="T14" fmla="*/ 469 w 486"/>
                <a:gd name="T15" fmla="*/ 3034 h 3295"/>
                <a:gd name="T16" fmla="*/ 459 w 486"/>
                <a:gd name="T17" fmla="*/ 3067 h 3295"/>
                <a:gd name="T18" fmla="*/ 447 w 486"/>
                <a:gd name="T19" fmla="*/ 3099 h 3295"/>
                <a:gd name="T20" fmla="*/ 433 w 486"/>
                <a:gd name="T21" fmla="*/ 3131 h 3295"/>
                <a:gd name="T22" fmla="*/ 393 w 486"/>
                <a:gd name="T23" fmla="*/ 3221 h 3295"/>
                <a:gd name="T24" fmla="*/ 380 w 486"/>
                <a:gd name="T25" fmla="*/ 3245 h 3295"/>
                <a:gd name="T26" fmla="*/ 368 w 486"/>
                <a:gd name="T27" fmla="*/ 3265 h 3295"/>
                <a:gd name="T28" fmla="*/ 357 w 486"/>
                <a:gd name="T29" fmla="*/ 3281 h 3295"/>
                <a:gd name="T30" fmla="*/ 347 w 486"/>
                <a:gd name="T31" fmla="*/ 3290 h 3295"/>
                <a:gd name="T32" fmla="*/ 339 w 486"/>
                <a:gd name="T33" fmla="*/ 3295 h 3295"/>
                <a:gd name="T34" fmla="*/ 333 w 486"/>
                <a:gd name="T35" fmla="*/ 3295 h 3295"/>
                <a:gd name="T36" fmla="*/ 326 w 486"/>
                <a:gd name="T37" fmla="*/ 3289 h 3295"/>
                <a:gd name="T38" fmla="*/ 324 w 486"/>
                <a:gd name="T39" fmla="*/ 3277 h 3295"/>
                <a:gd name="T40" fmla="*/ 1 w 486"/>
                <a:gd name="T41" fmla="*/ 449 h 3295"/>
                <a:gd name="T42" fmla="*/ 0 w 486"/>
                <a:gd name="T43" fmla="*/ 428 h 3295"/>
                <a:gd name="T44" fmla="*/ 4 w 486"/>
                <a:gd name="T45" fmla="*/ 404 h 3295"/>
                <a:gd name="T46" fmla="*/ 8 w 486"/>
                <a:gd name="T47" fmla="*/ 374 h 3295"/>
                <a:gd name="T48" fmla="*/ 17 w 486"/>
                <a:gd name="T49" fmla="*/ 344 h 3295"/>
                <a:gd name="T50" fmla="*/ 27 w 486"/>
                <a:gd name="T51" fmla="*/ 311 h 3295"/>
                <a:gd name="T52" fmla="*/ 39 w 486"/>
                <a:gd name="T53" fmla="*/ 278 h 3295"/>
                <a:gd name="T54" fmla="*/ 53 w 486"/>
                <a:gd name="T55" fmla="*/ 247 h 3295"/>
                <a:gd name="T56" fmla="*/ 93 w 486"/>
                <a:gd name="T57" fmla="*/ 157 h 3295"/>
                <a:gd name="T58" fmla="*/ 103 w 486"/>
                <a:gd name="T59" fmla="*/ 139 h 3295"/>
                <a:gd name="T60" fmla="*/ 113 w 486"/>
                <a:gd name="T61" fmla="*/ 118 h 3295"/>
                <a:gd name="T62" fmla="*/ 124 w 486"/>
                <a:gd name="T63" fmla="*/ 98 h 3295"/>
                <a:gd name="T64" fmla="*/ 135 w 486"/>
                <a:gd name="T65" fmla="*/ 77 h 3295"/>
                <a:gd name="T66" fmla="*/ 146 w 486"/>
                <a:gd name="T67" fmla="*/ 59 h 3295"/>
                <a:gd name="T68" fmla="*/ 157 w 486"/>
                <a:gd name="T69" fmla="*/ 41 h 3295"/>
                <a:gd name="T70" fmla="*/ 168 w 486"/>
                <a:gd name="T71" fmla="*/ 26 h 3295"/>
                <a:gd name="T72" fmla="*/ 178 w 486"/>
                <a:gd name="T73" fmla="*/ 14 h 3295"/>
                <a:gd name="T74" fmla="*/ 186 w 486"/>
                <a:gd name="T75" fmla="*/ 5 h 3295"/>
                <a:gd name="T76" fmla="*/ 193 w 486"/>
                <a:gd name="T77" fmla="*/ 0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295">
                  <a:moveTo>
                    <a:pt x="193" y="0"/>
                  </a:moveTo>
                  <a:lnTo>
                    <a:pt x="197" y="1"/>
                  </a:lnTo>
                  <a:lnTo>
                    <a:pt x="200" y="9"/>
                  </a:lnTo>
                  <a:lnTo>
                    <a:pt x="485" y="2928"/>
                  </a:lnTo>
                  <a:lnTo>
                    <a:pt x="486" y="2948"/>
                  </a:lnTo>
                  <a:lnTo>
                    <a:pt x="482" y="2974"/>
                  </a:lnTo>
                  <a:lnTo>
                    <a:pt x="477" y="3002"/>
                  </a:lnTo>
                  <a:lnTo>
                    <a:pt x="469" y="3034"/>
                  </a:lnTo>
                  <a:lnTo>
                    <a:pt x="459" y="3067"/>
                  </a:lnTo>
                  <a:lnTo>
                    <a:pt x="447" y="3099"/>
                  </a:lnTo>
                  <a:lnTo>
                    <a:pt x="433" y="3131"/>
                  </a:lnTo>
                  <a:lnTo>
                    <a:pt x="393" y="3221"/>
                  </a:lnTo>
                  <a:lnTo>
                    <a:pt x="380" y="3245"/>
                  </a:lnTo>
                  <a:lnTo>
                    <a:pt x="368" y="3265"/>
                  </a:lnTo>
                  <a:lnTo>
                    <a:pt x="357" y="3281"/>
                  </a:lnTo>
                  <a:lnTo>
                    <a:pt x="347" y="3290"/>
                  </a:lnTo>
                  <a:lnTo>
                    <a:pt x="339" y="3295"/>
                  </a:lnTo>
                  <a:lnTo>
                    <a:pt x="333" y="3295"/>
                  </a:lnTo>
                  <a:lnTo>
                    <a:pt x="326" y="3289"/>
                  </a:lnTo>
                  <a:lnTo>
                    <a:pt x="324" y="3277"/>
                  </a:lnTo>
                  <a:lnTo>
                    <a:pt x="1" y="449"/>
                  </a:lnTo>
                  <a:lnTo>
                    <a:pt x="0" y="428"/>
                  </a:lnTo>
                  <a:lnTo>
                    <a:pt x="4" y="404"/>
                  </a:lnTo>
                  <a:lnTo>
                    <a:pt x="8" y="374"/>
                  </a:lnTo>
                  <a:lnTo>
                    <a:pt x="17" y="344"/>
                  </a:lnTo>
                  <a:lnTo>
                    <a:pt x="27" y="311"/>
                  </a:lnTo>
                  <a:lnTo>
                    <a:pt x="39" y="278"/>
                  </a:lnTo>
                  <a:lnTo>
                    <a:pt x="53" y="247"/>
                  </a:lnTo>
                  <a:lnTo>
                    <a:pt x="93" y="157"/>
                  </a:lnTo>
                  <a:lnTo>
                    <a:pt x="103" y="139"/>
                  </a:lnTo>
                  <a:lnTo>
                    <a:pt x="113" y="118"/>
                  </a:lnTo>
                  <a:lnTo>
                    <a:pt x="124" y="98"/>
                  </a:lnTo>
                  <a:lnTo>
                    <a:pt x="135" y="77"/>
                  </a:lnTo>
                  <a:lnTo>
                    <a:pt x="146" y="59"/>
                  </a:lnTo>
                  <a:lnTo>
                    <a:pt x="157" y="41"/>
                  </a:lnTo>
                  <a:lnTo>
                    <a:pt x="168" y="26"/>
                  </a:lnTo>
                  <a:lnTo>
                    <a:pt x="178" y="14"/>
                  </a:lnTo>
                  <a:lnTo>
                    <a:pt x="186" y="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1" name="Freeform 92"/>
            <p:cNvSpPr>
              <a:spLocks/>
            </p:cNvSpPr>
            <p:nvPr/>
          </p:nvSpPr>
          <p:spPr bwMode="auto">
            <a:xfrm>
              <a:off x="7497023" y="2936103"/>
              <a:ext cx="134938" cy="231775"/>
            </a:xfrm>
            <a:custGeom>
              <a:avLst/>
              <a:gdLst>
                <a:gd name="T0" fmla="*/ 195 w 253"/>
                <a:gd name="T1" fmla="*/ 0 h 438"/>
                <a:gd name="T2" fmla="*/ 215 w 253"/>
                <a:gd name="T3" fmla="*/ 5 h 438"/>
                <a:gd name="T4" fmla="*/ 232 w 253"/>
                <a:gd name="T5" fmla="*/ 16 h 438"/>
                <a:gd name="T6" fmla="*/ 244 w 253"/>
                <a:gd name="T7" fmla="*/ 31 h 438"/>
                <a:gd name="T8" fmla="*/ 252 w 253"/>
                <a:gd name="T9" fmla="*/ 49 h 438"/>
                <a:gd name="T10" fmla="*/ 253 w 253"/>
                <a:gd name="T11" fmla="*/ 68 h 438"/>
                <a:gd name="T12" fmla="*/ 248 w 253"/>
                <a:gd name="T13" fmla="*/ 87 h 438"/>
                <a:gd name="T14" fmla="*/ 119 w 253"/>
                <a:gd name="T15" fmla="*/ 400 h 438"/>
                <a:gd name="T16" fmla="*/ 108 w 253"/>
                <a:gd name="T17" fmla="*/ 417 h 438"/>
                <a:gd name="T18" fmla="*/ 93 w 253"/>
                <a:gd name="T19" fmla="*/ 430 h 438"/>
                <a:gd name="T20" fmla="*/ 76 w 253"/>
                <a:gd name="T21" fmla="*/ 437 h 438"/>
                <a:gd name="T22" fmla="*/ 57 w 253"/>
                <a:gd name="T23" fmla="*/ 438 h 438"/>
                <a:gd name="T24" fmla="*/ 37 w 253"/>
                <a:gd name="T25" fmla="*/ 433 h 438"/>
                <a:gd name="T26" fmla="*/ 21 w 253"/>
                <a:gd name="T27" fmla="*/ 422 h 438"/>
                <a:gd name="T28" fmla="*/ 9 w 253"/>
                <a:gd name="T29" fmla="*/ 408 h 438"/>
                <a:gd name="T30" fmla="*/ 1 w 253"/>
                <a:gd name="T31" fmla="*/ 390 h 438"/>
                <a:gd name="T32" fmla="*/ 0 w 253"/>
                <a:gd name="T33" fmla="*/ 371 h 438"/>
                <a:gd name="T34" fmla="*/ 5 w 253"/>
                <a:gd name="T35" fmla="*/ 351 h 438"/>
                <a:gd name="T36" fmla="*/ 134 w 253"/>
                <a:gd name="T37" fmla="*/ 38 h 438"/>
                <a:gd name="T38" fmla="*/ 144 w 253"/>
                <a:gd name="T39" fmla="*/ 21 h 438"/>
                <a:gd name="T40" fmla="*/ 158 w 253"/>
                <a:gd name="T41" fmla="*/ 9 h 438"/>
                <a:gd name="T42" fmla="*/ 177 w 253"/>
                <a:gd name="T43" fmla="*/ 3 h 438"/>
                <a:gd name="T44" fmla="*/ 195 w 253"/>
                <a:gd name="T4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438">
                  <a:moveTo>
                    <a:pt x="195" y="0"/>
                  </a:moveTo>
                  <a:lnTo>
                    <a:pt x="215" y="5"/>
                  </a:lnTo>
                  <a:lnTo>
                    <a:pt x="232" y="16"/>
                  </a:lnTo>
                  <a:lnTo>
                    <a:pt x="244" y="31"/>
                  </a:lnTo>
                  <a:lnTo>
                    <a:pt x="252" y="49"/>
                  </a:lnTo>
                  <a:lnTo>
                    <a:pt x="253" y="68"/>
                  </a:lnTo>
                  <a:lnTo>
                    <a:pt x="248" y="87"/>
                  </a:lnTo>
                  <a:lnTo>
                    <a:pt x="119" y="400"/>
                  </a:lnTo>
                  <a:lnTo>
                    <a:pt x="108" y="417"/>
                  </a:lnTo>
                  <a:lnTo>
                    <a:pt x="93" y="430"/>
                  </a:lnTo>
                  <a:lnTo>
                    <a:pt x="76" y="437"/>
                  </a:lnTo>
                  <a:lnTo>
                    <a:pt x="57" y="438"/>
                  </a:lnTo>
                  <a:lnTo>
                    <a:pt x="37" y="433"/>
                  </a:lnTo>
                  <a:lnTo>
                    <a:pt x="21" y="422"/>
                  </a:lnTo>
                  <a:lnTo>
                    <a:pt x="9" y="408"/>
                  </a:lnTo>
                  <a:lnTo>
                    <a:pt x="1" y="390"/>
                  </a:lnTo>
                  <a:lnTo>
                    <a:pt x="0" y="371"/>
                  </a:lnTo>
                  <a:lnTo>
                    <a:pt x="5" y="351"/>
                  </a:lnTo>
                  <a:lnTo>
                    <a:pt x="134" y="38"/>
                  </a:lnTo>
                  <a:lnTo>
                    <a:pt x="144" y="21"/>
                  </a:lnTo>
                  <a:lnTo>
                    <a:pt x="158" y="9"/>
                  </a:lnTo>
                  <a:lnTo>
                    <a:pt x="177" y="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2" name="Freeform 93"/>
            <p:cNvSpPr>
              <a:spLocks/>
            </p:cNvSpPr>
            <p:nvPr/>
          </p:nvSpPr>
          <p:spPr bwMode="auto">
            <a:xfrm>
              <a:off x="7409711" y="1258115"/>
              <a:ext cx="1400175" cy="1716088"/>
            </a:xfrm>
            <a:custGeom>
              <a:avLst/>
              <a:gdLst>
                <a:gd name="T0" fmla="*/ 2240 w 2648"/>
                <a:gd name="T1" fmla="*/ 0 h 3242"/>
                <a:gd name="T2" fmla="*/ 2260 w 2648"/>
                <a:gd name="T3" fmla="*/ 1 h 3242"/>
                <a:gd name="T4" fmla="*/ 2278 w 2648"/>
                <a:gd name="T5" fmla="*/ 6 h 3242"/>
                <a:gd name="T6" fmla="*/ 2294 w 2648"/>
                <a:gd name="T7" fmla="*/ 16 h 3242"/>
                <a:gd name="T8" fmla="*/ 2308 w 2648"/>
                <a:gd name="T9" fmla="*/ 29 h 3242"/>
                <a:gd name="T10" fmla="*/ 2318 w 2648"/>
                <a:gd name="T11" fmla="*/ 46 h 3242"/>
                <a:gd name="T12" fmla="*/ 2322 w 2648"/>
                <a:gd name="T13" fmla="*/ 65 h 3242"/>
                <a:gd name="T14" fmla="*/ 2648 w 2648"/>
                <a:gd name="T15" fmla="*/ 2912 h 3242"/>
                <a:gd name="T16" fmla="*/ 2648 w 2648"/>
                <a:gd name="T17" fmla="*/ 2932 h 3242"/>
                <a:gd name="T18" fmla="*/ 2642 w 2648"/>
                <a:gd name="T19" fmla="*/ 2950 h 3242"/>
                <a:gd name="T20" fmla="*/ 2632 w 2648"/>
                <a:gd name="T21" fmla="*/ 2966 h 3242"/>
                <a:gd name="T22" fmla="*/ 2618 w 2648"/>
                <a:gd name="T23" fmla="*/ 2980 h 3242"/>
                <a:gd name="T24" fmla="*/ 2602 w 2648"/>
                <a:gd name="T25" fmla="*/ 2989 h 3242"/>
                <a:gd name="T26" fmla="*/ 2583 w 2648"/>
                <a:gd name="T27" fmla="*/ 2994 h 3242"/>
                <a:gd name="T28" fmla="*/ 406 w 2648"/>
                <a:gd name="T29" fmla="*/ 3242 h 3242"/>
                <a:gd name="T30" fmla="*/ 387 w 2648"/>
                <a:gd name="T31" fmla="*/ 3242 h 3242"/>
                <a:gd name="T32" fmla="*/ 368 w 2648"/>
                <a:gd name="T33" fmla="*/ 3237 h 3242"/>
                <a:gd name="T34" fmla="*/ 352 w 2648"/>
                <a:gd name="T35" fmla="*/ 3228 h 3242"/>
                <a:gd name="T36" fmla="*/ 339 w 2648"/>
                <a:gd name="T37" fmla="*/ 3214 h 3242"/>
                <a:gd name="T38" fmla="*/ 330 w 2648"/>
                <a:gd name="T39" fmla="*/ 3197 h 3242"/>
                <a:gd name="T40" fmla="*/ 325 w 2648"/>
                <a:gd name="T41" fmla="*/ 3177 h 3242"/>
                <a:gd name="T42" fmla="*/ 0 w 2648"/>
                <a:gd name="T43" fmla="*/ 330 h 3242"/>
                <a:gd name="T44" fmla="*/ 0 w 2648"/>
                <a:gd name="T45" fmla="*/ 310 h 3242"/>
                <a:gd name="T46" fmla="*/ 5 w 2648"/>
                <a:gd name="T47" fmla="*/ 292 h 3242"/>
                <a:gd name="T48" fmla="*/ 15 w 2648"/>
                <a:gd name="T49" fmla="*/ 276 h 3242"/>
                <a:gd name="T50" fmla="*/ 28 w 2648"/>
                <a:gd name="T51" fmla="*/ 262 h 3242"/>
                <a:gd name="T52" fmla="*/ 46 w 2648"/>
                <a:gd name="T53" fmla="*/ 254 h 3242"/>
                <a:gd name="T54" fmla="*/ 65 w 2648"/>
                <a:gd name="T55" fmla="*/ 249 h 3242"/>
                <a:gd name="T56" fmla="*/ 2240 w 2648"/>
                <a:gd name="T57" fmla="*/ 0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8" h="3242">
                  <a:moveTo>
                    <a:pt x="2240" y="0"/>
                  </a:moveTo>
                  <a:lnTo>
                    <a:pt x="2260" y="1"/>
                  </a:lnTo>
                  <a:lnTo>
                    <a:pt x="2278" y="6"/>
                  </a:lnTo>
                  <a:lnTo>
                    <a:pt x="2294" y="16"/>
                  </a:lnTo>
                  <a:lnTo>
                    <a:pt x="2308" y="29"/>
                  </a:lnTo>
                  <a:lnTo>
                    <a:pt x="2318" y="46"/>
                  </a:lnTo>
                  <a:lnTo>
                    <a:pt x="2322" y="65"/>
                  </a:lnTo>
                  <a:lnTo>
                    <a:pt x="2648" y="2912"/>
                  </a:lnTo>
                  <a:lnTo>
                    <a:pt x="2648" y="2932"/>
                  </a:lnTo>
                  <a:lnTo>
                    <a:pt x="2642" y="2950"/>
                  </a:lnTo>
                  <a:lnTo>
                    <a:pt x="2632" y="2966"/>
                  </a:lnTo>
                  <a:lnTo>
                    <a:pt x="2618" y="2980"/>
                  </a:lnTo>
                  <a:lnTo>
                    <a:pt x="2602" y="2989"/>
                  </a:lnTo>
                  <a:lnTo>
                    <a:pt x="2583" y="2994"/>
                  </a:lnTo>
                  <a:lnTo>
                    <a:pt x="406" y="3242"/>
                  </a:lnTo>
                  <a:lnTo>
                    <a:pt x="387" y="3242"/>
                  </a:lnTo>
                  <a:lnTo>
                    <a:pt x="368" y="3237"/>
                  </a:lnTo>
                  <a:lnTo>
                    <a:pt x="352" y="3228"/>
                  </a:lnTo>
                  <a:lnTo>
                    <a:pt x="339" y="3214"/>
                  </a:lnTo>
                  <a:lnTo>
                    <a:pt x="330" y="3197"/>
                  </a:lnTo>
                  <a:lnTo>
                    <a:pt x="325" y="3177"/>
                  </a:lnTo>
                  <a:lnTo>
                    <a:pt x="0" y="330"/>
                  </a:lnTo>
                  <a:lnTo>
                    <a:pt x="0" y="310"/>
                  </a:lnTo>
                  <a:lnTo>
                    <a:pt x="5" y="292"/>
                  </a:lnTo>
                  <a:lnTo>
                    <a:pt x="15" y="276"/>
                  </a:lnTo>
                  <a:lnTo>
                    <a:pt x="28" y="262"/>
                  </a:lnTo>
                  <a:lnTo>
                    <a:pt x="46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3" name="Freeform 94"/>
            <p:cNvSpPr>
              <a:spLocks/>
            </p:cNvSpPr>
            <p:nvPr/>
          </p:nvSpPr>
          <p:spPr bwMode="auto">
            <a:xfrm>
              <a:off x="7685936" y="1589903"/>
              <a:ext cx="774700" cy="241300"/>
            </a:xfrm>
            <a:custGeom>
              <a:avLst/>
              <a:gdLst>
                <a:gd name="T0" fmla="*/ 1430 w 1463"/>
                <a:gd name="T1" fmla="*/ 0 h 456"/>
                <a:gd name="T2" fmla="*/ 1463 w 1463"/>
                <a:gd name="T3" fmla="*/ 293 h 456"/>
                <a:gd name="T4" fmla="*/ 33 w 1463"/>
                <a:gd name="T5" fmla="*/ 456 h 456"/>
                <a:gd name="T6" fmla="*/ 0 w 1463"/>
                <a:gd name="T7" fmla="*/ 163 h 456"/>
                <a:gd name="T8" fmla="*/ 1430 w 1463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456">
                  <a:moveTo>
                    <a:pt x="1430" y="0"/>
                  </a:moveTo>
                  <a:lnTo>
                    <a:pt x="1463" y="293"/>
                  </a:lnTo>
                  <a:lnTo>
                    <a:pt x="33" y="456"/>
                  </a:lnTo>
                  <a:lnTo>
                    <a:pt x="0" y="16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4" name="Freeform 95"/>
            <p:cNvSpPr>
              <a:spLocks/>
            </p:cNvSpPr>
            <p:nvPr/>
          </p:nvSpPr>
          <p:spPr bwMode="auto">
            <a:xfrm>
              <a:off x="7865323" y="1832790"/>
              <a:ext cx="457200" cy="111125"/>
            </a:xfrm>
            <a:custGeom>
              <a:avLst/>
              <a:gdLst>
                <a:gd name="T0" fmla="*/ 849 w 863"/>
                <a:gd name="T1" fmla="*/ 0 h 212"/>
                <a:gd name="T2" fmla="*/ 863 w 863"/>
                <a:gd name="T3" fmla="*/ 115 h 212"/>
                <a:gd name="T4" fmla="*/ 13 w 863"/>
                <a:gd name="T5" fmla="*/ 212 h 212"/>
                <a:gd name="T6" fmla="*/ 0 w 863"/>
                <a:gd name="T7" fmla="*/ 98 h 212"/>
                <a:gd name="T8" fmla="*/ 849 w 863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2">
                  <a:moveTo>
                    <a:pt x="849" y="0"/>
                  </a:moveTo>
                  <a:lnTo>
                    <a:pt x="863" y="115"/>
                  </a:lnTo>
                  <a:lnTo>
                    <a:pt x="13" y="212"/>
                  </a:lnTo>
                  <a:lnTo>
                    <a:pt x="0" y="9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5" name="Freeform 96"/>
            <p:cNvSpPr>
              <a:spLocks/>
            </p:cNvSpPr>
            <p:nvPr/>
          </p:nvSpPr>
          <p:spPr bwMode="auto">
            <a:xfrm>
              <a:off x="8003436" y="1450203"/>
              <a:ext cx="1106488" cy="1384300"/>
            </a:xfrm>
            <a:custGeom>
              <a:avLst/>
              <a:gdLst>
                <a:gd name="T0" fmla="*/ 221 w 2092"/>
                <a:gd name="T1" fmla="*/ 0 h 2614"/>
                <a:gd name="T2" fmla="*/ 2035 w 2092"/>
                <a:gd name="T3" fmla="*/ 120 h 2614"/>
                <a:gd name="T4" fmla="*/ 2054 w 2092"/>
                <a:gd name="T5" fmla="*/ 124 h 2614"/>
                <a:gd name="T6" fmla="*/ 2069 w 2092"/>
                <a:gd name="T7" fmla="*/ 134 h 2614"/>
                <a:gd name="T8" fmla="*/ 2082 w 2092"/>
                <a:gd name="T9" fmla="*/ 149 h 2614"/>
                <a:gd name="T10" fmla="*/ 2090 w 2092"/>
                <a:gd name="T11" fmla="*/ 166 h 2614"/>
                <a:gd name="T12" fmla="*/ 2092 w 2092"/>
                <a:gd name="T13" fmla="*/ 185 h 2614"/>
                <a:gd name="T14" fmla="*/ 1934 w 2092"/>
                <a:gd name="T15" fmla="*/ 2558 h 2614"/>
                <a:gd name="T16" fmla="*/ 1931 w 2092"/>
                <a:gd name="T17" fmla="*/ 2576 h 2614"/>
                <a:gd name="T18" fmla="*/ 1921 w 2092"/>
                <a:gd name="T19" fmla="*/ 2593 h 2614"/>
                <a:gd name="T20" fmla="*/ 1906 w 2092"/>
                <a:gd name="T21" fmla="*/ 2606 h 2614"/>
                <a:gd name="T22" fmla="*/ 1889 w 2092"/>
                <a:gd name="T23" fmla="*/ 2613 h 2614"/>
                <a:gd name="T24" fmla="*/ 1869 w 2092"/>
                <a:gd name="T25" fmla="*/ 2614 h 2614"/>
                <a:gd name="T26" fmla="*/ 57 w 2092"/>
                <a:gd name="T27" fmla="*/ 2495 h 2614"/>
                <a:gd name="T28" fmla="*/ 37 w 2092"/>
                <a:gd name="T29" fmla="*/ 2490 h 2614"/>
                <a:gd name="T30" fmla="*/ 21 w 2092"/>
                <a:gd name="T31" fmla="*/ 2480 h 2614"/>
                <a:gd name="T32" fmla="*/ 9 w 2092"/>
                <a:gd name="T33" fmla="*/ 2467 h 2614"/>
                <a:gd name="T34" fmla="*/ 1 w 2092"/>
                <a:gd name="T35" fmla="*/ 2449 h 2614"/>
                <a:gd name="T36" fmla="*/ 0 w 2092"/>
                <a:gd name="T37" fmla="*/ 2430 h 2614"/>
                <a:gd name="T38" fmla="*/ 156 w 2092"/>
                <a:gd name="T39" fmla="*/ 57 h 2614"/>
                <a:gd name="T40" fmla="*/ 161 w 2092"/>
                <a:gd name="T41" fmla="*/ 38 h 2614"/>
                <a:gd name="T42" fmla="*/ 171 w 2092"/>
                <a:gd name="T43" fmla="*/ 22 h 2614"/>
                <a:gd name="T44" fmla="*/ 184 w 2092"/>
                <a:gd name="T45" fmla="*/ 10 h 2614"/>
                <a:gd name="T46" fmla="*/ 203 w 2092"/>
                <a:gd name="T47" fmla="*/ 1 h 2614"/>
                <a:gd name="T48" fmla="*/ 221 w 2092"/>
                <a:gd name="T4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2" h="2614">
                  <a:moveTo>
                    <a:pt x="221" y="0"/>
                  </a:moveTo>
                  <a:lnTo>
                    <a:pt x="2035" y="120"/>
                  </a:lnTo>
                  <a:lnTo>
                    <a:pt x="2054" y="124"/>
                  </a:lnTo>
                  <a:lnTo>
                    <a:pt x="2069" y="134"/>
                  </a:lnTo>
                  <a:lnTo>
                    <a:pt x="2082" y="149"/>
                  </a:lnTo>
                  <a:lnTo>
                    <a:pt x="2090" y="166"/>
                  </a:lnTo>
                  <a:lnTo>
                    <a:pt x="2092" y="185"/>
                  </a:lnTo>
                  <a:lnTo>
                    <a:pt x="1934" y="2558"/>
                  </a:lnTo>
                  <a:lnTo>
                    <a:pt x="1931" y="2576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4"/>
                  </a:lnTo>
                  <a:lnTo>
                    <a:pt x="57" y="2495"/>
                  </a:lnTo>
                  <a:lnTo>
                    <a:pt x="37" y="2490"/>
                  </a:lnTo>
                  <a:lnTo>
                    <a:pt x="21" y="2480"/>
                  </a:lnTo>
                  <a:lnTo>
                    <a:pt x="9" y="2467"/>
                  </a:lnTo>
                  <a:lnTo>
                    <a:pt x="1" y="2449"/>
                  </a:lnTo>
                  <a:lnTo>
                    <a:pt x="0" y="2430"/>
                  </a:lnTo>
                  <a:lnTo>
                    <a:pt x="156" y="57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4" y="10"/>
                  </a:lnTo>
                  <a:lnTo>
                    <a:pt x="203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6" name="Freeform 97"/>
            <p:cNvSpPr>
              <a:spLocks/>
            </p:cNvSpPr>
            <p:nvPr/>
          </p:nvSpPr>
          <p:spPr bwMode="auto">
            <a:xfrm>
              <a:off x="8006611" y="1472428"/>
              <a:ext cx="1071563" cy="1298575"/>
            </a:xfrm>
            <a:custGeom>
              <a:avLst/>
              <a:gdLst>
                <a:gd name="T0" fmla="*/ 213 w 2025"/>
                <a:gd name="T1" fmla="*/ 0 h 2454"/>
                <a:gd name="T2" fmla="*/ 2025 w 2025"/>
                <a:gd name="T3" fmla="*/ 120 h 2454"/>
                <a:gd name="T4" fmla="*/ 1987 w 2025"/>
                <a:gd name="T5" fmla="*/ 2296 h 2454"/>
                <a:gd name="T6" fmla="*/ 1871 w 2025"/>
                <a:gd name="T7" fmla="*/ 2454 h 2454"/>
                <a:gd name="T8" fmla="*/ 58 w 2025"/>
                <a:gd name="T9" fmla="*/ 2334 h 2454"/>
                <a:gd name="T10" fmla="*/ 38 w 2025"/>
                <a:gd name="T11" fmla="*/ 2329 h 2454"/>
                <a:gd name="T12" fmla="*/ 22 w 2025"/>
                <a:gd name="T13" fmla="*/ 2319 h 2454"/>
                <a:gd name="T14" fmla="*/ 10 w 2025"/>
                <a:gd name="T15" fmla="*/ 2306 h 2454"/>
                <a:gd name="T16" fmla="*/ 3 w 2025"/>
                <a:gd name="T17" fmla="*/ 2288 h 2454"/>
                <a:gd name="T18" fmla="*/ 0 w 2025"/>
                <a:gd name="T19" fmla="*/ 2269 h 2454"/>
                <a:gd name="T20" fmla="*/ 146 w 2025"/>
                <a:gd name="T21" fmla="*/ 56 h 2454"/>
                <a:gd name="T22" fmla="*/ 151 w 2025"/>
                <a:gd name="T23" fmla="*/ 38 h 2454"/>
                <a:gd name="T24" fmla="*/ 161 w 2025"/>
                <a:gd name="T25" fmla="*/ 22 h 2454"/>
                <a:gd name="T26" fmla="*/ 176 w 2025"/>
                <a:gd name="T27" fmla="*/ 9 h 2454"/>
                <a:gd name="T28" fmla="*/ 193 w 2025"/>
                <a:gd name="T29" fmla="*/ 1 h 2454"/>
                <a:gd name="T30" fmla="*/ 213 w 2025"/>
                <a:gd name="T31" fmla="*/ 0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5" h="2454">
                  <a:moveTo>
                    <a:pt x="213" y="0"/>
                  </a:moveTo>
                  <a:lnTo>
                    <a:pt x="2025" y="120"/>
                  </a:lnTo>
                  <a:lnTo>
                    <a:pt x="1987" y="2296"/>
                  </a:lnTo>
                  <a:lnTo>
                    <a:pt x="1871" y="2454"/>
                  </a:lnTo>
                  <a:lnTo>
                    <a:pt x="58" y="2334"/>
                  </a:lnTo>
                  <a:lnTo>
                    <a:pt x="38" y="2329"/>
                  </a:lnTo>
                  <a:lnTo>
                    <a:pt x="22" y="2319"/>
                  </a:lnTo>
                  <a:lnTo>
                    <a:pt x="10" y="2306"/>
                  </a:lnTo>
                  <a:lnTo>
                    <a:pt x="3" y="2288"/>
                  </a:lnTo>
                  <a:lnTo>
                    <a:pt x="0" y="2269"/>
                  </a:lnTo>
                  <a:lnTo>
                    <a:pt x="146" y="56"/>
                  </a:lnTo>
                  <a:lnTo>
                    <a:pt x="151" y="38"/>
                  </a:lnTo>
                  <a:lnTo>
                    <a:pt x="161" y="22"/>
                  </a:lnTo>
                  <a:lnTo>
                    <a:pt x="176" y="9"/>
                  </a:lnTo>
                  <a:lnTo>
                    <a:pt x="193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1E8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7" name="Freeform 98"/>
            <p:cNvSpPr>
              <a:spLocks/>
            </p:cNvSpPr>
            <p:nvPr/>
          </p:nvSpPr>
          <p:spPr bwMode="auto">
            <a:xfrm>
              <a:off x="8001848" y="1310503"/>
              <a:ext cx="203200" cy="1435100"/>
            </a:xfrm>
            <a:custGeom>
              <a:avLst/>
              <a:gdLst>
                <a:gd name="T0" fmla="*/ 378 w 384"/>
                <a:gd name="T1" fmla="*/ 0 h 2711"/>
                <a:gd name="T2" fmla="*/ 383 w 384"/>
                <a:gd name="T3" fmla="*/ 1 h 2711"/>
                <a:gd name="T4" fmla="*/ 384 w 384"/>
                <a:gd name="T5" fmla="*/ 8 h 2711"/>
                <a:gd name="T6" fmla="*/ 183 w 384"/>
                <a:gd name="T7" fmla="*/ 2433 h 2711"/>
                <a:gd name="T8" fmla="*/ 180 w 384"/>
                <a:gd name="T9" fmla="*/ 2450 h 2711"/>
                <a:gd name="T10" fmla="*/ 174 w 384"/>
                <a:gd name="T11" fmla="*/ 2470 h 2711"/>
                <a:gd name="T12" fmla="*/ 166 w 384"/>
                <a:gd name="T13" fmla="*/ 2493 h 2711"/>
                <a:gd name="T14" fmla="*/ 154 w 384"/>
                <a:gd name="T15" fmla="*/ 2517 h 2711"/>
                <a:gd name="T16" fmla="*/ 141 w 384"/>
                <a:gd name="T17" fmla="*/ 2542 h 2711"/>
                <a:gd name="T18" fmla="*/ 126 w 384"/>
                <a:gd name="T19" fmla="*/ 2568 h 2711"/>
                <a:gd name="T20" fmla="*/ 110 w 384"/>
                <a:gd name="T21" fmla="*/ 2591 h 2711"/>
                <a:gd name="T22" fmla="*/ 64 w 384"/>
                <a:gd name="T23" fmla="*/ 2657 h 2711"/>
                <a:gd name="T24" fmla="*/ 50 w 384"/>
                <a:gd name="T25" fmla="*/ 2676 h 2711"/>
                <a:gd name="T26" fmla="*/ 38 w 384"/>
                <a:gd name="T27" fmla="*/ 2690 h 2711"/>
                <a:gd name="T28" fmla="*/ 27 w 384"/>
                <a:gd name="T29" fmla="*/ 2701 h 2711"/>
                <a:gd name="T30" fmla="*/ 17 w 384"/>
                <a:gd name="T31" fmla="*/ 2709 h 2711"/>
                <a:gd name="T32" fmla="*/ 8 w 384"/>
                <a:gd name="T33" fmla="*/ 2711 h 2711"/>
                <a:gd name="T34" fmla="*/ 4 w 384"/>
                <a:gd name="T35" fmla="*/ 2710 h 2711"/>
                <a:gd name="T36" fmla="*/ 0 w 384"/>
                <a:gd name="T37" fmla="*/ 2704 h 2711"/>
                <a:gd name="T38" fmla="*/ 0 w 384"/>
                <a:gd name="T39" fmla="*/ 2693 h 2711"/>
                <a:gd name="T40" fmla="*/ 156 w 384"/>
                <a:gd name="T41" fmla="*/ 338 h 2711"/>
                <a:gd name="T42" fmla="*/ 158 w 384"/>
                <a:gd name="T43" fmla="*/ 321 h 2711"/>
                <a:gd name="T44" fmla="*/ 164 w 384"/>
                <a:gd name="T45" fmla="*/ 301 h 2711"/>
                <a:gd name="T46" fmla="*/ 173 w 384"/>
                <a:gd name="T47" fmla="*/ 278 h 2711"/>
                <a:gd name="T48" fmla="*/ 184 w 384"/>
                <a:gd name="T49" fmla="*/ 253 h 2711"/>
                <a:gd name="T50" fmla="*/ 197 w 384"/>
                <a:gd name="T51" fmla="*/ 229 h 2711"/>
                <a:gd name="T52" fmla="*/ 212 w 384"/>
                <a:gd name="T53" fmla="*/ 204 h 2711"/>
                <a:gd name="T54" fmla="*/ 228 w 384"/>
                <a:gd name="T55" fmla="*/ 179 h 2711"/>
                <a:gd name="T56" fmla="*/ 275 w 384"/>
                <a:gd name="T57" fmla="*/ 113 h 2711"/>
                <a:gd name="T58" fmla="*/ 286 w 384"/>
                <a:gd name="T59" fmla="*/ 97 h 2711"/>
                <a:gd name="T60" fmla="*/ 298 w 384"/>
                <a:gd name="T61" fmla="*/ 81 h 2711"/>
                <a:gd name="T62" fmla="*/ 312 w 384"/>
                <a:gd name="T63" fmla="*/ 65 h 2711"/>
                <a:gd name="T64" fmla="*/ 325 w 384"/>
                <a:gd name="T65" fmla="*/ 49 h 2711"/>
                <a:gd name="T66" fmla="*/ 337 w 384"/>
                <a:gd name="T67" fmla="*/ 35 h 2711"/>
                <a:gd name="T68" fmla="*/ 350 w 384"/>
                <a:gd name="T69" fmla="*/ 21 h 2711"/>
                <a:gd name="T70" fmla="*/ 361 w 384"/>
                <a:gd name="T71" fmla="*/ 10 h 2711"/>
                <a:gd name="T72" fmla="*/ 371 w 384"/>
                <a:gd name="T73" fmla="*/ 3 h 2711"/>
                <a:gd name="T74" fmla="*/ 378 w 384"/>
                <a:gd name="T7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2711">
                  <a:moveTo>
                    <a:pt x="378" y="0"/>
                  </a:moveTo>
                  <a:lnTo>
                    <a:pt x="383" y="1"/>
                  </a:lnTo>
                  <a:lnTo>
                    <a:pt x="384" y="8"/>
                  </a:lnTo>
                  <a:lnTo>
                    <a:pt x="183" y="2433"/>
                  </a:lnTo>
                  <a:lnTo>
                    <a:pt x="180" y="2450"/>
                  </a:lnTo>
                  <a:lnTo>
                    <a:pt x="174" y="2470"/>
                  </a:lnTo>
                  <a:lnTo>
                    <a:pt x="166" y="2493"/>
                  </a:lnTo>
                  <a:lnTo>
                    <a:pt x="154" y="2517"/>
                  </a:lnTo>
                  <a:lnTo>
                    <a:pt x="141" y="2542"/>
                  </a:lnTo>
                  <a:lnTo>
                    <a:pt x="126" y="2568"/>
                  </a:lnTo>
                  <a:lnTo>
                    <a:pt x="110" y="2591"/>
                  </a:lnTo>
                  <a:lnTo>
                    <a:pt x="64" y="2657"/>
                  </a:lnTo>
                  <a:lnTo>
                    <a:pt x="50" y="2676"/>
                  </a:lnTo>
                  <a:lnTo>
                    <a:pt x="38" y="2690"/>
                  </a:lnTo>
                  <a:lnTo>
                    <a:pt x="27" y="2701"/>
                  </a:lnTo>
                  <a:lnTo>
                    <a:pt x="17" y="2709"/>
                  </a:lnTo>
                  <a:lnTo>
                    <a:pt x="8" y="2711"/>
                  </a:lnTo>
                  <a:lnTo>
                    <a:pt x="4" y="2710"/>
                  </a:lnTo>
                  <a:lnTo>
                    <a:pt x="0" y="2704"/>
                  </a:lnTo>
                  <a:lnTo>
                    <a:pt x="0" y="2693"/>
                  </a:lnTo>
                  <a:lnTo>
                    <a:pt x="156" y="338"/>
                  </a:lnTo>
                  <a:lnTo>
                    <a:pt x="158" y="321"/>
                  </a:lnTo>
                  <a:lnTo>
                    <a:pt x="164" y="301"/>
                  </a:lnTo>
                  <a:lnTo>
                    <a:pt x="173" y="278"/>
                  </a:lnTo>
                  <a:lnTo>
                    <a:pt x="184" y="253"/>
                  </a:lnTo>
                  <a:lnTo>
                    <a:pt x="197" y="229"/>
                  </a:lnTo>
                  <a:lnTo>
                    <a:pt x="212" y="204"/>
                  </a:lnTo>
                  <a:lnTo>
                    <a:pt x="228" y="179"/>
                  </a:lnTo>
                  <a:lnTo>
                    <a:pt x="275" y="113"/>
                  </a:lnTo>
                  <a:lnTo>
                    <a:pt x="286" y="97"/>
                  </a:lnTo>
                  <a:lnTo>
                    <a:pt x="298" y="81"/>
                  </a:lnTo>
                  <a:lnTo>
                    <a:pt x="312" y="65"/>
                  </a:lnTo>
                  <a:lnTo>
                    <a:pt x="325" y="49"/>
                  </a:lnTo>
                  <a:lnTo>
                    <a:pt x="337" y="35"/>
                  </a:lnTo>
                  <a:lnTo>
                    <a:pt x="350" y="21"/>
                  </a:lnTo>
                  <a:lnTo>
                    <a:pt x="361" y="10"/>
                  </a:lnTo>
                  <a:lnTo>
                    <a:pt x="371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8" name="Freeform 99"/>
            <p:cNvSpPr>
              <a:spLocks/>
            </p:cNvSpPr>
            <p:nvPr/>
          </p:nvSpPr>
          <p:spPr bwMode="auto">
            <a:xfrm>
              <a:off x="8001848" y="2590028"/>
              <a:ext cx="134938" cy="180975"/>
            </a:xfrm>
            <a:custGeom>
              <a:avLst/>
              <a:gdLst>
                <a:gd name="T0" fmla="*/ 201 w 255"/>
                <a:gd name="T1" fmla="*/ 0 h 340"/>
                <a:gd name="T2" fmla="*/ 217 w 255"/>
                <a:gd name="T3" fmla="*/ 2 h 340"/>
                <a:gd name="T4" fmla="*/ 232 w 255"/>
                <a:gd name="T5" fmla="*/ 9 h 340"/>
                <a:gd name="T6" fmla="*/ 244 w 255"/>
                <a:gd name="T7" fmla="*/ 20 h 340"/>
                <a:gd name="T8" fmla="*/ 251 w 255"/>
                <a:gd name="T9" fmla="*/ 34 h 340"/>
                <a:gd name="T10" fmla="*/ 255 w 255"/>
                <a:gd name="T11" fmla="*/ 49 h 340"/>
                <a:gd name="T12" fmla="*/ 252 w 255"/>
                <a:gd name="T13" fmla="*/ 65 h 340"/>
                <a:gd name="T14" fmla="*/ 246 w 255"/>
                <a:gd name="T15" fmla="*/ 80 h 340"/>
                <a:gd name="T16" fmla="*/ 94 w 255"/>
                <a:gd name="T17" fmla="*/ 317 h 340"/>
                <a:gd name="T18" fmla="*/ 83 w 255"/>
                <a:gd name="T19" fmla="*/ 329 h 340"/>
                <a:gd name="T20" fmla="*/ 70 w 255"/>
                <a:gd name="T21" fmla="*/ 337 h 340"/>
                <a:gd name="T22" fmla="*/ 54 w 255"/>
                <a:gd name="T23" fmla="*/ 340 h 340"/>
                <a:gd name="T24" fmla="*/ 38 w 255"/>
                <a:gd name="T25" fmla="*/ 339 h 340"/>
                <a:gd name="T26" fmla="*/ 23 w 255"/>
                <a:gd name="T27" fmla="*/ 331 h 340"/>
                <a:gd name="T28" fmla="*/ 11 w 255"/>
                <a:gd name="T29" fmla="*/ 320 h 340"/>
                <a:gd name="T30" fmla="*/ 3 w 255"/>
                <a:gd name="T31" fmla="*/ 307 h 340"/>
                <a:gd name="T32" fmla="*/ 0 w 255"/>
                <a:gd name="T33" fmla="*/ 291 h 340"/>
                <a:gd name="T34" fmla="*/ 2 w 255"/>
                <a:gd name="T35" fmla="*/ 275 h 340"/>
                <a:gd name="T36" fmla="*/ 8 w 255"/>
                <a:gd name="T37" fmla="*/ 260 h 340"/>
                <a:gd name="T38" fmla="*/ 160 w 255"/>
                <a:gd name="T39" fmla="*/ 23 h 340"/>
                <a:gd name="T40" fmla="*/ 171 w 255"/>
                <a:gd name="T41" fmla="*/ 11 h 340"/>
                <a:gd name="T42" fmla="*/ 185 w 255"/>
                <a:gd name="T43" fmla="*/ 4 h 340"/>
                <a:gd name="T44" fmla="*/ 201 w 255"/>
                <a:gd name="T4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340">
                  <a:moveTo>
                    <a:pt x="201" y="0"/>
                  </a:moveTo>
                  <a:lnTo>
                    <a:pt x="217" y="2"/>
                  </a:lnTo>
                  <a:lnTo>
                    <a:pt x="232" y="9"/>
                  </a:lnTo>
                  <a:lnTo>
                    <a:pt x="244" y="20"/>
                  </a:lnTo>
                  <a:lnTo>
                    <a:pt x="251" y="34"/>
                  </a:lnTo>
                  <a:lnTo>
                    <a:pt x="255" y="49"/>
                  </a:lnTo>
                  <a:lnTo>
                    <a:pt x="252" y="65"/>
                  </a:lnTo>
                  <a:lnTo>
                    <a:pt x="246" y="80"/>
                  </a:lnTo>
                  <a:lnTo>
                    <a:pt x="94" y="317"/>
                  </a:lnTo>
                  <a:lnTo>
                    <a:pt x="83" y="329"/>
                  </a:lnTo>
                  <a:lnTo>
                    <a:pt x="70" y="337"/>
                  </a:lnTo>
                  <a:lnTo>
                    <a:pt x="54" y="340"/>
                  </a:lnTo>
                  <a:lnTo>
                    <a:pt x="38" y="339"/>
                  </a:lnTo>
                  <a:lnTo>
                    <a:pt x="23" y="331"/>
                  </a:lnTo>
                  <a:lnTo>
                    <a:pt x="11" y="320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2" y="275"/>
                  </a:lnTo>
                  <a:lnTo>
                    <a:pt x="8" y="260"/>
                  </a:lnTo>
                  <a:lnTo>
                    <a:pt x="160" y="23"/>
                  </a:lnTo>
                  <a:lnTo>
                    <a:pt x="171" y="11"/>
                  </a:lnTo>
                  <a:lnTo>
                    <a:pt x="185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9" name="Freeform 100"/>
            <p:cNvSpPr>
              <a:spLocks/>
            </p:cNvSpPr>
            <p:nvPr/>
          </p:nvSpPr>
          <p:spPr bwMode="auto">
            <a:xfrm>
              <a:off x="8100272" y="1305739"/>
              <a:ext cx="1106489" cy="1384300"/>
            </a:xfrm>
            <a:custGeom>
              <a:avLst/>
              <a:gdLst>
                <a:gd name="T0" fmla="*/ 222 w 2091"/>
                <a:gd name="T1" fmla="*/ 0 h 2616"/>
                <a:gd name="T2" fmla="*/ 2035 w 2091"/>
                <a:gd name="T3" fmla="*/ 120 h 2616"/>
                <a:gd name="T4" fmla="*/ 2053 w 2091"/>
                <a:gd name="T5" fmla="*/ 125 h 2616"/>
                <a:gd name="T6" fmla="*/ 2071 w 2091"/>
                <a:gd name="T7" fmla="*/ 135 h 2616"/>
                <a:gd name="T8" fmla="*/ 2083 w 2091"/>
                <a:gd name="T9" fmla="*/ 149 h 2616"/>
                <a:gd name="T10" fmla="*/ 2090 w 2091"/>
                <a:gd name="T11" fmla="*/ 166 h 2616"/>
                <a:gd name="T12" fmla="*/ 2091 w 2091"/>
                <a:gd name="T13" fmla="*/ 186 h 2616"/>
                <a:gd name="T14" fmla="*/ 1936 w 2091"/>
                <a:gd name="T15" fmla="*/ 2558 h 2616"/>
                <a:gd name="T16" fmla="*/ 1931 w 2091"/>
                <a:gd name="T17" fmla="*/ 2577 h 2616"/>
                <a:gd name="T18" fmla="*/ 1921 w 2091"/>
                <a:gd name="T19" fmla="*/ 2593 h 2616"/>
                <a:gd name="T20" fmla="*/ 1906 w 2091"/>
                <a:gd name="T21" fmla="*/ 2606 h 2616"/>
                <a:gd name="T22" fmla="*/ 1889 w 2091"/>
                <a:gd name="T23" fmla="*/ 2613 h 2616"/>
                <a:gd name="T24" fmla="*/ 1869 w 2091"/>
                <a:gd name="T25" fmla="*/ 2616 h 2616"/>
                <a:gd name="T26" fmla="*/ 56 w 2091"/>
                <a:gd name="T27" fmla="*/ 2495 h 2616"/>
                <a:gd name="T28" fmla="*/ 38 w 2091"/>
                <a:gd name="T29" fmla="*/ 2492 h 2616"/>
                <a:gd name="T30" fmla="*/ 22 w 2091"/>
                <a:gd name="T31" fmla="*/ 2482 h 2616"/>
                <a:gd name="T32" fmla="*/ 9 w 2091"/>
                <a:gd name="T33" fmla="*/ 2467 h 2616"/>
                <a:gd name="T34" fmla="*/ 1 w 2091"/>
                <a:gd name="T35" fmla="*/ 2450 h 2616"/>
                <a:gd name="T36" fmla="*/ 0 w 2091"/>
                <a:gd name="T37" fmla="*/ 2430 h 2616"/>
                <a:gd name="T38" fmla="*/ 157 w 2091"/>
                <a:gd name="T39" fmla="*/ 58 h 2616"/>
                <a:gd name="T40" fmla="*/ 161 w 2091"/>
                <a:gd name="T41" fmla="*/ 38 h 2616"/>
                <a:gd name="T42" fmla="*/ 171 w 2091"/>
                <a:gd name="T43" fmla="*/ 22 h 2616"/>
                <a:gd name="T44" fmla="*/ 185 w 2091"/>
                <a:gd name="T45" fmla="*/ 10 h 2616"/>
                <a:gd name="T46" fmla="*/ 202 w 2091"/>
                <a:gd name="T47" fmla="*/ 3 h 2616"/>
                <a:gd name="T48" fmla="*/ 222 w 2091"/>
                <a:gd name="T4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1" h="2616">
                  <a:moveTo>
                    <a:pt x="222" y="0"/>
                  </a:moveTo>
                  <a:lnTo>
                    <a:pt x="2035" y="120"/>
                  </a:lnTo>
                  <a:lnTo>
                    <a:pt x="2053" y="125"/>
                  </a:lnTo>
                  <a:lnTo>
                    <a:pt x="2071" y="135"/>
                  </a:lnTo>
                  <a:lnTo>
                    <a:pt x="2083" y="149"/>
                  </a:lnTo>
                  <a:lnTo>
                    <a:pt x="2090" y="166"/>
                  </a:lnTo>
                  <a:lnTo>
                    <a:pt x="2091" y="186"/>
                  </a:lnTo>
                  <a:lnTo>
                    <a:pt x="1936" y="2558"/>
                  </a:lnTo>
                  <a:lnTo>
                    <a:pt x="1931" y="2577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6"/>
                  </a:lnTo>
                  <a:lnTo>
                    <a:pt x="56" y="2495"/>
                  </a:lnTo>
                  <a:lnTo>
                    <a:pt x="38" y="2492"/>
                  </a:lnTo>
                  <a:lnTo>
                    <a:pt x="22" y="2482"/>
                  </a:lnTo>
                  <a:lnTo>
                    <a:pt x="9" y="2467"/>
                  </a:lnTo>
                  <a:lnTo>
                    <a:pt x="1" y="2450"/>
                  </a:lnTo>
                  <a:lnTo>
                    <a:pt x="0" y="2430"/>
                  </a:lnTo>
                  <a:lnTo>
                    <a:pt x="157" y="58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5" y="10"/>
                  </a:lnTo>
                  <a:lnTo>
                    <a:pt x="202" y="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0" name="Freeform 101"/>
            <p:cNvSpPr>
              <a:spLocks/>
            </p:cNvSpPr>
            <p:nvPr/>
          </p:nvSpPr>
          <p:spPr bwMode="auto">
            <a:xfrm>
              <a:off x="8363798" y="1575615"/>
              <a:ext cx="639763" cy="169863"/>
            </a:xfrm>
            <a:custGeom>
              <a:avLst/>
              <a:gdLst>
                <a:gd name="T0" fmla="*/ 16 w 1208"/>
                <a:gd name="T1" fmla="*/ 0 h 322"/>
                <a:gd name="T2" fmla="*/ 1208 w 1208"/>
                <a:gd name="T3" fmla="*/ 78 h 322"/>
                <a:gd name="T4" fmla="*/ 1192 w 1208"/>
                <a:gd name="T5" fmla="*/ 322 h 322"/>
                <a:gd name="T6" fmla="*/ 0 w 1208"/>
                <a:gd name="T7" fmla="*/ 244 h 322"/>
                <a:gd name="T8" fmla="*/ 16 w 120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322">
                  <a:moveTo>
                    <a:pt x="16" y="0"/>
                  </a:moveTo>
                  <a:lnTo>
                    <a:pt x="1208" y="78"/>
                  </a:lnTo>
                  <a:lnTo>
                    <a:pt x="1192" y="322"/>
                  </a:lnTo>
                  <a:lnTo>
                    <a:pt x="0" y="24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31" name="그룹 430"/>
          <p:cNvGrpSpPr/>
          <p:nvPr/>
        </p:nvGrpSpPr>
        <p:grpSpPr>
          <a:xfrm>
            <a:off x="5086958" y="2662668"/>
            <a:ext cx="863672" cy="1041401"/>
            <a:chOff x="9825208" y="3216275"/>
            <a:chExt cx="863672" cy="104140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2" name="자유형 431"/>
            <p:cNvSpPr>
              <a:spLocks/>
            </p:cNvSpPr>
            <p:nvPr/>
          </p:nvSpPr>
          <p:spPr bwMode="auto">
            <a:xfrm>
              <a:off x="9825208" y="3216275"/>
              <a:ext cx="863672" cy="1041401"/>
            </a:xfrm>
            <a:custGeom>
              <a:avLst/>
              <a:gdLst>
                <a:gd name="connsiteX0" fmla="*/ 398463 w 863672"/>
                <a:gd name="connsiteY0" fmla="*/ 0 h 1041401"/>
                <a:gd name="connsiteX1" fmla="*/ 469493 w 863672"/>
                <a:gd name="connsiteY1" fmla="*/ 5197 h 1041401"/>
                <a:gd name="connsiteX2" fmla="*/ 537058 w 863672"/>
                <a:gd name="connsiteY2" fmla="*/ 24254 h 1041401"/>
                <a:gd name="connsiteX3" fmla="*/ 570994 w 863672"/>
                <a:gd name="connsiteY3" fmla="*/ 39847 h 1041401"/>
                <a:gd name="connsiteX4" fmla="*/ 571691 w 863672"/>
                <a:gd name="connsiteY4" fmla="*/ 39847 h 1041401"/>
                <a:gd name="connsiteX5" fmla="*/ 600482 w 863672"/>
                <a:gd name="connsiteY5" fmla="*/ 53395 h 1041401"/>
                <a:gd name="connsiteX6" fmla="*/ 601159 w 863672"/>
                <a:gd name="connsiteY6" fmla="*/ 53706 h 1041401"/>
                <a:gd name="connsiteX7" fmla="*/ 654865 w 863672"/>
                <a:gd name="connsiteY7" fmla="*/ 91820 h 1041401"/>
                <a:gd name="connsiteX8" fmla="*/ 703373 w 863672"/>
                <a:gd name="connsiteY8" fmla="*/ 140328 h 1041401"/>
                <a:gd name="connsiteX9" fmla="*/ 743220 w 863672"/>
                <a:gd name="connsiteY9" fmla="*/ 195767 h 1041401"/>
                <a:gd name="connsiteX10" fmla="*/ 772671 w 863672"/>
                <a:gd name="connsiteY10" fmla="*/ 258135 h 1041401"/>
                <a:gd name="connsiteX11" fmla="*/ 791728 w 863672"/>
                <a:gd name="connsiteY11" fmla="*/ 325700 h 1041401"/>
                <a:gd name="connsiteX12" fmla="*/ 798658 w 863672"/>
                <a:gd name="connsiteY12" fmla="*/ 398463 h 1041401"/>
                <a:gd name="connsiteX13" fmla="*/ 791728 w 863672"/>
                <a:gd name="connsiteY13" fmla="*/ 469494 h 1041401"/>
                <a:gd name="connsiteX14" fmla="*/ 772671 w 863672"/>
                <a:gd name="connsiteY14" fmla="*/ 537059 h 1041401"/>
                <a:gd name="connsiteX15" fmla="*/ 743220 w 863672"/>
                <a:gd name="connsiteY15" fmla="*/ 599427 h 1041401"/>
                <a:gd name="connsiteX16" fmla="*/ 703373 w 863672"/>
                <a:gd name="connsiteY16" fmla="*/ 654865 h 1041401"/>
                <a:gd name="connsiteX17" fmla="*/ 654865 w 863672"/>
                <a:gd name="connsiteY17" fmla="*/ 701642 h 1041401"/>
                <a:gd name="connsiteX18" fmla="*/ 601159 w 863672"/>
                <a:gd name="connsiteY18" fmla="*/ 743220 h 1041401"/>
                <a:gd name="connsiteX19" fmla="*/ 537058 w 863672"/>
                <a:gd name="connsiteY19" fmla="*/ 772672 h 1041401"/>
                <a:gd name="connsiteX20" fmla="*/ 469493 w 863672"/>
                <a:gd name="connsiteY20" fmla="*/ 789996 h 1041401"/>
                <a:gd name="connsiteX21" fmla="*/ 455685 w 863672"/>
                <a:gd name="connsiteY21" fmla="*/ 791343 h 1041401"/>
                <a:gd name="connsiteX22" fmla="*/ 455685 w 863672"/>
                <a:gd name="connsiteY22" fmla="*/ 823082 h 1041401"/>
                <a:gd name="connsiteX23" fmla="*/ 463622 w 863672"/>
                <a:gd name="connsiteY23" fmla="*/ 822326 h 1041401"/>
                <a:gd name="connsiteX24" fmla="*/ 530297 w 863672"/>
                <a:gd name="connsiteY24" fmla="*/ 808038 h 1041401"/>
                <a:gd name="connsiteX25" fmla="*/ 590622 w 863672"/>
                <a:gd name="connsiteY25" fmla="*/ 782638 h 1041401"/>
                <a:gd name="connsiteX26" fmla="*/ 649359 w 863672"/>
                <a:gd name="connsiteY26" fmla="*/ 747713 h 1041401"/>
                <a:gd name="connsiteX27" fmla="*/ 701747 w 863672"/>
                <a:gd name="connsiteY27" fmla="*/ 703263 h 1041401"/>
                <a:gd name="connsiteX28" fmla="*/ 744609 w 863672"/>
                <a:gd name="connsiteY28" fmla="*/ 650876 h 1041401"/>
                <a:gd name="connsiteX29" fmla="*/ 779535 w 863672"/>
                <a:gd name="connsiteY29" fmla="*/ 593725 h 1041401"/>
                <a:gd name="connsiteX30" fmla="*/ 804935 w 863672"/>
                <a:gd name="connsiteY30" fmla="*/ 533400 h 1041401"/>
                <a:gd name="connsiteX31" fmla="*/ 819222 w 863672"/>
                <a:gd name="connsiteY31" fmla="*/ 466725 h 1041401"/>
                <a:gd name="connsiteX32" fmla="*/ 825572 w 863672"/>
                <a:gd name="connsiteY32" fmla="*/ 400050 h 1041401"/>
                <a:gd name="connsiteX33" fmla="*/ 819222 w 863672"/>
                <a:gd name="connsiteY33" fmla="*/ 331788 h 1041401"/>
                <a:gd name="connsiteX34" fmla="*/ 804935 w 863672"/>
                <a:gd name="connsiteY34" fmla="*/ 266700 h 1041401"/>
                <a:gd name="connsiteX35" fmla="*/ 779535 w 863672"/>
                <a:gd name="connsiteY35" fmla="*/ 204788 h 1041401"/>
                <a:gd name="connsiteX36" fmla="*/ 744609 w 863672"/>
                <a:gd name="connsiteY36" fmla="*/ 149225 h 1041401"/>
                <a:gd name="connsiteX37" fmla="*/ 701747 w 863672"/>
                <a:gd name="connsiteY37" fmla="*/ 96838 h 1041401"/>
                <a:gd name="connsiteX38" fmla="*/ 696985 w 863672"/>
                <a:gd name="connsiteY38" fmla="*/ 92075 h 1041401"/>
                <a:gd name="connsiteX39" fmla="*/ 695397 w 863672"/>
                <a:gd name="connsiteY39" fmla="*/ 85725 h 1041401"/>
                <a:gd name="connsiteX40" fmla="*/ 695397 w 863672"/>
                <a:gd name="connsiteY40" fmla="*/ 79375 h 1041401"/>
                <a:gd name="connsiteX41" fmla="*/ 696985 w 863672"/>
                <a:gd name="connsiteY41" fmla="*/ 73025 h 1041401"/>
                <a:gd name="connsiteX42" fmla="*/ 701747 w 863672"/>
                <a:gd name="connsiteY42" fmla="*/ 69850 h 1041401"/>
                <a:gd name="connsiteX43" fmla="*/ 704922 w 863672"/>
                <a:gd name="connsiteY43" fmla="*/ 65088 h 1041401"/>
                <a:gd name="connsiteX44" fmla="*/ 711272 w 863672"/>
                <a:gd name="connsiteY44" fmla="*/ 63500 h 1041401"/>
                <a:gd name="connsiteX45" fmla="*/ 716035 w 863672"/>
                <a:gd name="connsiteY45" fmla="*/ 63500 h 1041401"/>
                <a:gd name="connsiteX46" fmla="*/ 722385 w 863672"/>
                <a:gd name="connsiteY46" fmla="*/ 65088 h 1041401"/>
                <a:gd name="connsiteX47" fmla="*/ 728735 w 863672"/>
                <a:gd name="connsiteY47" fmla="*/ 69850 h 1041401"/>
                <a:gd name="connsiteX48" fmla="*/ 776359 w 863672"/>
                <a:gd name="connsiteY48" fmla="*/ 125413 h 1041401"/>
                <a:gd name="connsiteX49" fmla="*/ 812872 w 863672"/>
                <a:gd name="connsiteY49" fmla="*/ 187325 h 1041401"/>
                <a:gd name="connsiteX50" fmla="*/ 839859 w 863672"/>
                <a:gd name="connsiteY50" fmla="*/ 254000 h 1041401"/>
                <a:gd name="connsiteX51" fmla="*/ 858909 w 863672"/>
                <a:gd name="connsiteY51" fmla="*/ 325438 h 1041401"/>
                <a:gd name="connsiteX52" fmla="*/ 863672 w 863672"/>
                <a:gd name="connsiteY52" fmla="*/ 400050 h 1041401"/>
                <a:gd name="connsiteX53" fmla="*/ 858909 w 863672"/>
                <a:gd name="connsiteY53" fmla="*/ 473075 h 1041401"/>
                <a:gd name="connsiteX54" fmla="*/ 839859 w 863672"/>
                <a:gd name="connsiteY54" fmla="*/ 542925 h 1041401"/>
                <a:gd name="connsiteX55" fmla="*/ 812872 w 863672"/>
                <a:gd name="connsiteY55" fmla="*/ 611188 h 1041401"/>
                <a:gd name="connsiteX56" fmla="*/ 776359 w 863672"/>
                <a:gd name="connsiteY56" fmla="*/ 674688 h 1041401"/>
                <a:gd name="connsiteX57" fmla="*/ 728735 w 863672"/>
                <a:gd name="connsiteY57" fmla="*/ 730251 h 1041401"/>
                <a:gd name="connsiteX58" fmla="*/ 671585 w 863672"/>
                <a:gd name="connsiteY58" fmla="*/ 777876 h 1041401"/>
                <a:gd name="connsiteX59" fmla="*/ 609672 w 863672"/>
                <a:gd name="connsiteY59" fmla="*/ 815976 h 1041401"/>
                <a:gd name="connsiteX60" fmla="*/ 541409 w 863672"/>
                <a:gd name="connsiteY60" fmla="*/ 842963 h 1041401"/>
                <a:gd name="connsiteX61" fmla="*/ 469972 w 863672"/>
                <a:gd name="connsiteY61" fmla="*/ 862013 h 1041401"/>
                <a:gd name="connsiteX62" fmla="*/ 455685 w 863672"/>
                <a:gd name="connsiteY62" fmla="*/ 862634 h 1041401"/>
                <a:gd name="connsiteX63" fmla="*/ 455685 w 863672"/>
                <a:gd name="connsiteY63" fmla="*/ 923926 h 1041401"/>
                <a:gd name="connsiteX64" fmla="*/ 455685 w 863672"/>
                <a:gd name="connsiteY64" fmla="*/ 931863 h 1041401"/>
                <a:gd name="connsiteX65" fmla="*/ 509659 w 863672"/>
                <a:gd name="connsiteY65" fmla="*/ 936626 h 1041401"/>
                <a:gd name="connsiteX66" fmla="*/ 555697 w 863672"/>
                <a:gd name="connsiteY66" fmla="*/ 939801 h 1041401"/>
                <a:gd name="connsiteX67" fmla="*/ 589035 w 863672"/>
                <a:gd name="connsiteY67" fmla="*/ 946151 h 1041401"/>
                <a:gd name="connsiteX68" fmla="*/ 609672 w 863672"/>
                <a:gd name="connsiteY68" fmla="*/ 952501 h 1041401"/>
                <a:gd name="connsiteX69" fmla="*/ 622372 w 863672"/>
                <a:gd name="connsiteY69" fmla="*/ 960439 h 1041401"/>
                <a:gd name="connsiteX70" fmla="*/ 630309 w 863672"/>
                <a:gd name="connsiteY70" fmla="*/ 973139 h 1041401"/>
                <a:gd name="connsiteX71" fmla="*/ 631897 w 863672"/>
                <a:gd name="connsiteY71" fmla="*/ 985839 h 1041401"/>
                <a:gd name="connsiteX72" fmla="*/ 630309 w 863672"/>
                <a:gd name="connsiteY72" fmla="*/ 1000126 h 1041401"/>
                <a:gd name="connsiteX73" fmla="*/ 622372 w 863672"/>
                <a:gd name="connsiteY73" fmla="*/ 1012826 h 1041401"/>
                <a:gd name="connsiteX74" fmla="*/ 611259 w 863672"/>
                <a:gd name="connsiteY74" fmla="*/ 1020764 h 1041401"/>
                <a:gd name="connsiteX75" fmla="*/ 590622 w 863672"/>
                <a:gd name="connsiteY75" fmla="*/ 1027114 h 1041401"/>
                <a:gd name="connsiteX76" fmla="*/ 557285 w 863672"/>
                <a:gd name="connsiteY76" fmla="*/ 1033464 h 1041401"/>
                <a:gd name="connsiteX77" fmla="*/ 514422 w 863672"/>
                <a:gd name="connsiteY77" fmla="*/ 1038226 h 1041401"/>
                <a:gd name="connsiteX78" fmla="*/ 462035 w 863672"/>
                <a:gd name="connsiteY78" fmla="*/ 1039814 h 1041401"/>
                <a:gd name="connsiteX79" fmla="*/ 401709 w 863672"/>
                <a:gd name="connsiteY79" fmla="*/ 1041401 h 1041401"/>
                <a:gd name="connsiteX80" fmla="*/ 347735 w 863672"/>
                <a:gd name="connsiteY80" fmla="*/ 1041401 h 1041401"/>
                <a:gd name="connsiteX81" fmla="*/ 298522 w 863672"/>
                <a:gd name="connsiteY81" fmla="*/ 1038226 h 1041401"/>
                <a:gd name="connsiteX82" fmla="*/ 254072 w 863672"/>
                <a:gd name="connsiteY82" fmla="*/ 1033464 h 1041401"/>
                <a:gd name="connsiteX83" fmla="*/ 220735 w 863672"/>
                <a:gd name="connsiteY83" fmla="*/ 1030289 h 1041401"/>
                <a:gd name="connsiteX84" fmla="*/ 198509 w 863672"/>
                <a:gd name="connsiteY84" fmla="*/ 1023939 h 1041401"/>
                <a:gd name="connsiteX85" fmla="*/ 184222 w 863672"/>
                <a:gd name="connsiteY85" fmla="*/ 1014414 h 1041401"/>
                <a:gd name="connsiteX86" fmla="*/ 173109 w 863672"/>
                <a:gd name="connsiteY86" fmla="*/ 1003301 h 1041401"/>
                <a:gd name="connsiteX87" fmla="*/ 168347 w 863672"/>
                <a:gd name="connsiteY87" fmla="*/ 985839 h 1041401"/>
                <a:gd name="connsiteX88" fmla="*/ 173109 w 863672"/>
                <a:gd name="connsiteY88" fmla="*/ 969964 h 1041401"/>
                <a:gd name="connsiteX89" fmla="*/ 184222 w 863672"/>
                <a:gd name="connsiteY89" fmla="*/ 957263 h 1041401"/>
                <a:gd name="connsiteX90" fmla="*/ 200097 w 863672"/>
                <a:gd name="connsiteY90" fmla="*/ 950913 h 1041401"/>
                <a:gd name="connsiteX91" fmla="*/ 222322 w 863672"/>
                <a:gd name="connsiteY91" fmla="*/ 944563 h 1041401"/>
                <a:gd name="connsiteX92" fmla="*/ 258835 w 863672"/>
                <a:gd name="connsiteY92" fmla="*/ 939801 h 1041401"/>
                <a:gd name="connsiteX93" fmla="*/ 301697 w 863672"/>
                <a:gd name="connsiteY93" fmla="*/ 936626 h 1041401"/>
                <a:gd name="connsiteX94" fmla="*/ 354085 w 863672"/>
                <a:gd name="connsiteY94" fmla="*/ 931863 h 1041401"/>
                <a:gd name="connsiteX95" fmla="*/ 354085 w 863672"/>
                <a:gd name="connsiteY95" fmla="*/ 923926 h 1041401"/>
                <a:gd name="connsiteX96" fmla="*/ 354085 w 863672"/>
                <a:gd name="connsiteY96" fmla="*/ 863364 h 1041401"/>
                <a:gd name="connsiteX97" fmla="*/ 322335 w 863672"/>
                <a:gd name="connsiteY97" fmla="*/ 862013 h 1041401"/>
                <a:gd name="connsiteX98" fmla="*/ 252485 w 863672"/>
                <a:gd name="connsiteY98" fmla="*/ 842963 h 1041401"/>
                <a:gd name="connsiteX99" fmla="*/ 185809 w 863672"/>
                <a:gd name="connsiteY99" fmla="*/ 815976 h 1041401"/>
                <a:gd name="connsiteX100" fmla="*/ 123897 w 863672"/>
                <a:gd name="connsiteY100" fmla="*/ 777876 h 1041401"/>
                <a:gd name="connsiteX101" fmla="*/ 66747 w 863672"/>
                <a:gd name="connsiteY101" fmla="*/ 730251 h 1041401"/>
                <a:gd name="connsiteX102" fmla="*/ 63572 w 863672"/>
                <a:gd name="connsiteY102" fmla="*/ 723901 h 1041401"/>
                <a:gd name="connsiteX103" fmla="*/ 60397 w 863672"/>
                <a:gd name="connsiteY103" fmla="*/ 720726 h 1041401"/>
                <a:gd name="connsiteX104" fmla="*/ 60397 w 863672"/>
                <a:gd name="connsiteY104" fmla="*/ 714376 h 1041401"/>
                <a:gd name="connsiteX105" fmla="*/ 63572 w 863672"/>
                <a:gd name="connsiteY105" fmla="*/ 708026 h 1041401"/>
                <a:gd name="connsiteX106" fmla="*/ 66747 w 863672"/>
                <a:gd name="connsiteY106" fmla="*/ 703263 h 1041401"/>
                <a:gd name="connsiteX107" fmla="*/ 71509 w 863672"/>
                <a:gd name="connsiteY107" fmla="*/ 698501 h 1041401"/>
                <a:gd name="connsiteX108" fmla="*/ 77859 w 863672"/>
                <a:gd name="connsiteY108" fmla="*/ 696913 h 1041401"/>
                <a:gd name="connsiteX109" fmla="*/ 84209 w 863672"/>
                <a:gd name="connsiteY109" fmla="*/ 696913 h 1041401"/>
                <a:gd name="connsiteX110" fmla="*/ 90559 w 863672"/>
                <a:gd name="connsiteY110" fmla="*/ 698501 h 1041401"/>
                <a:gd name="connsiteX111" fmla="*/ 93735 w 863672"/>
                <a:gd name="connsiteY111" fmla="*/ 703263 h 1041401"/>
                <a:gd name="connsiteX112" fmla="*/ 146122 w 863672"/>
                <a:gd name="connsiteY112" fmla="*/ 747713 h 1041401"/>
                <a:gd name="connsiteX113" fmla="*/ 201685 w 863672"/>
                <a:gd name="connsiteY113" fmla="*/ 782638 h 1041401"/>
                <a:gd name="connsiteX114" fmla="*/ 265185 w 863672"/>
                <a:gd name="connsiteY114" fmla="*/ 808038 h 1041401"/>
                <a:gd name="connsiteX115" fmla="*/ 328685 w 863672"/>
                <a:gd name="connsiteY115" fmla="*/ 822326 h 1041401"/>
                <a:gd name="connsiteX116" fmla="*/ 354085 w 863672"/>
                <a:gd name="connsiteY116" fmla="*/ 824688 h 1041401"/>
                <a:gd name="connsiteX117" fmla="*/ 354085 w 863672"/>
                <a:gd name="connsiteY117" fmla="*/ 792700 h 1041401"/>
                <a:gd name="connsiteX118" fmla="*/ 325700 w 863672"/>
                <a:gd name="connsiteY118" fmla="*/ 789996 h 1041401"/>
                <a:gd name="connsiteX119" fmla="*/ 258135 w 863672"/>
                <a:gd name="connsiteY119" fmla="*/ 772672 h 1041401"/>
                <a:gd name="connsiteX120" fmla="*/ 197640 w 863672"/>
                <a:gd name="connsiteY120" fmla="*/ 743289 h 1041401"/>
                <a:gd name="connsiteX121" fmla="*/ 197494 w 863672"/>
                <a:gd name="connsiteY121" fmla="*/ 743222 h 1041401"/>
                <a:gd name="connsiteX122" fmla="*/ 140323 w 863672"/>
                <a:gd name="connsiteY122" fmla="*/ 701643 h 1041401"/>
                <a:gd name="connsiteX123" fmla="*/ 140326 w 863672"/>
                <a:gd name="connsiteY123" fmla="*/ 701639 h 1041401"/>
                <a:gd name="connsiteX124" fmla="*/ 93552 w 863672"/>
                <a:gd name="connsiteY124" fmla="*/ 654865 h 1041401"/>
                <a:gd name="connsiteX125" fmla="*/ 53706 w 863672"/>
                <a:gd name="connsiteY125" fmla="*/ 599427 h 1041401"/>
                <a:gd name="connsiteX126" fmla="*/ 24254 w 863672"/>
                <a:gd name="connsiteY126" fmla="*/ 537059 h 1041401"/>
                <a:gd name="connsiteX127" fmla="*/ 6930 w 863672"/>
                <a:gd name="connsiteY127" fmla="*/ 469494 h 1041401"/>
                <a:gd name="connsiteX128" fmla="*/ 0 w 863672"/>
                <a:gd name="connsiteY128" fmla="*/ 398463 h 1041401"/>
                <a:gd name="connsiteX129" fmla="*/ 6930 w 863672"/>
                <a:gd name="connsiteY129" fmla="*/ 325700 h 1041401"/>
                <a:gd name="connsiteX130" fmla="*/ 24254 w 863672"/>
                <a:gd name="connsiteY130" fmla="*/ 258135 h 1041401"/>
                <a:gd name="connsiteX131" fmla="*/ 53706 w 863672"/>
                <a:gd name="connsiteY131" fmla="*/ 195767 h 1041401"/>
                <a:gd name="connsiteX132" fmla="*/ 93552 w 863672"/>
                <a:gd name="connsiteY132" fmla="*/ 140328 h 1041401"/>
                <a:gd name="connsiteX133" fmla="*/ 140328 w 863672"/>
                <a:gd name="connsiteY133" fmla="*/ 91820 h 1041401"/>
                <a:gd name="connsiteX134" fmla="*/ 197499 w 863672"/>
                <a:gd name="connsiteY134" fmla="*/ 53706 h 1041401"/>
                <a:gd name="connsiteX135" fmla="*/ 258135 w 863672"/>
                <a:gd name="connsiteY135" fmla="*/ 24254 h 1041401"/>
                <a:gd name="connsiteX136" fmla="*/ 325700 w 863672"/>
                <a:gd name="connsiteY136" fmla="*/ 5197 h 10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863672" h="1041401">
                  <a:moveTo>
                    <a:pt x="398463" y="0"/>
                  </a:moveTo>
                  <a:lnTo>
                    <a:pt x="469493" y="5197"/>
                  </a:lnTo>
                  <a:lnTo>
                    <a:pt x="537058" y="24254"/>
                  </a:lnTo>
                  <a:lnTo>
                    <a:pt x="570994" y="39847"/>
                  </a:lnTo>
                  <a:lnTo>
                    <a:pt x="571691" y="39847"/>
                  </a:lnTo>
                  <a:lnTo>
                    <a:pt x="600482" y="53395"/>
                  </a:lnTo>
                  <a:lnTo>
                    <a:pt x="601159" y="53706"/>
                  </a:lnTo>
                  <a:lnTo>
                    <a:pt x="654865" y="91820"/>
                  </a:lnTo>
                  <a:lnTo>
                    <a:pt x="703373" y="140328"/>
                  </a:lnTo>
                  <a:lnTo>
                    <a:pt x="743220" y="195767"/>
                  </a:lnTo>
                  <a:lnTo>
                    <a:pt x="772671" y="258135"/>
                  </a:lnTo>
                  <a:lnTo>
                    <a:pt x="791728" y="325700"/>
                  </a:lnTo>
                  <a:lnTo>
                    <a:pt x="798658" y="398463"/>
                  </a:lnTo>
                  <a:lnTo>
                    <a:pt x="791728" y="469494"/>
                  </a:lnTo>
                  <a:lnTo>
                    <a:pt x="772671" y="537059"/>
                  </a:lnTo>
                  <a:lnTo>
                    <a:pt x="743220" y="599427"/>
                  </a:lnTo>
                  <a:lnTo>
                    <a:pt x="703373" y="654865"/>
                  </a:lnTo>
                  <a:lnTo>
                    <a:pt x="654865" y="701642"/>
                  </a:lnTo>
                  <a:lnTo>
                    <a:pt x="601159" y="743220"/>
                  </a:lnTo>
                  <a:lnTo>
                    <a:pt x="537058" y="772672"/>
                  </a:lnTo>
                  <a:lnTo>
                    <a:pt x="469493" y="789996"/>
                  </a:lnTo>
                  <a:lnTo>
                    <a:pt x="455685" y="791343"/>
                  </a:lnTo>
                  <a:lnTo>
                    <a:pt x="455685" y="823082"/>
                  </a:lnTo>
                  <a:lnTo>
                    <a:pt x="463622" y="822326"/>
                  </a:lnTo>
                  <a:lnTo>
                    <a:pt x="530297" y="808038"/>
                  </a:lnTo>
                  <a:lnTo>
                    <a:pt x="590622" y="782638"/>
                  </a:lnTo>
                  <a:lnTo>
                    <a:pt x="649359" y="747713"/>
                  </a:lnTo>
                  <a:lnTo>
                    <a:pt x="701747" y="703263"/>
                  </a:lnTo>
                  <a:lnTo>
                    <a:pt x="744609" y="650876"/>
                  </a:lnTo>
                  <a:lnTo>
                    <a:pt x="779535" y="593725"/>
                  </a:lnTo>
                  <a:lnTo>
                    <a:pt x="804935" y="533400"/>
                  </a:lnTo>
                  <a:lnTo>
                    <a:pt x="819222" y="466725"/>
                  </a:lnTo>
                  <a:lnTo>
                    <a:pt x="825572" y="400050"/>
                  </a:lnTo>
                  <a:lnTo>
                    <a:pt x="819222" y="331788"/>
                  </a:lnTo>
                  <a:lnTo>
                    <a:pt x="804935" y="266700"/>
                  </a:lnTo>
                  <a:lnTo>
                    <a:pt x="779535" y="204788"/>
                  </a:lnTo>
                  <a:lnTo>
                    <a:pt x="744609" y="149225"/>
                  </a:lnTo>
                  <a:lnTo>
                    <a:pt x="701747" y="96838"/>
                  </a:lnTo>
                  <a:lnTo>
                    <a:pt x="696985" y="92075"/>
                  </a:lnTo>
                  <a:lnTo>
                    <a:pt x="695397" y="85725"/>
                  </a:lnTo>
                  <a:lnTo>
                    <a:pt x="695397" y="79375"/>
                  </a:lnTo>
                  <a:lnTo>
                    <a:pt x="696985" y="73025"/>
                  </a:lnTo>
                  <a:lnTo>
                    <a:pt x="701747" y="69850"/>
                  </a:lnTo>
                  <a:lnTo>
                    <a:pt x="704922" y="65088"/>
                  </a:lnTo>
                  <a:lnTo>
                    <a:pt x="711272" y="63500"/>
                  </a:lnTo>
                  <a:lnTo>
                    <a:pt x="716035" y="63500"/>
                  </a:lnTo>
                  <a:lnTo>
                    <a:pt x="722385" y="65088"/>
                  </a:lnTo>
                  <a:lnTo>
                    <a:pt x="728735" y="69850"/>
                  </a:lnTo>
                  <a:lnTo>
                    <a:pt x="776359" y="125413"/>
                  </a:lnTo>
                  <a:lnTo>
                    <a:pt x="812872" y="187325"/>
                  </a:lnTo>
                  <a:lnTo>
                    <a:pt x="839859" y="254000"/>
                  </a:lnTo>
                  <a:lnTo>
                    <a:pt x="858909" y="325438"/>
                  </a:lnTo>
                  <a:lnTo>
                    <a:pt x="863672" y="400050"/>
                  </a:lnTo>
                  <a:lnTo>
                    <a:pt x="858909" y="473075"/>
                  </a:lnTo>
                  <a:lnTo>
                    <a:pt x="839859" y="542925"/>
                  </a:lnTo>
                  <a:lnTo>
                    <a:pt x="812872" y="611188"/>
                  </a:lnTo>
                  <a:lnTo>
                    <a:pt x="776359" y="674688"/>
                  </a:lnTo>
                  <a:lnTo>
                    <a:pt x="728735" y="730251"/>
                  </a:lnTo>
                  <a:lnTo>
                    <a:pt x="671585" y="777876"/>
                  </a:lnTo>
                  <a:lnTo>
                    <a:pt x="609672" y="815976"/>
                  </a:lnTo>
                  <a:lnTo>
                    <a:pt x="541409" y="842963"/>
                  </a:lnTo>
                  <a:lnTo>
                    <a:pt x="469972" y="862013"/>
                  </a:lnTo>
                  <a:lnTo>
                    <a:pt x="455685" y="862634"/>
                  </a:lnTo>
                  <a:lnTo>
                    <a:pt x="455685" y="923926"/>
                  </a:lnTo>
                  <a:lnTo>
                    <a:pt x="455685" y="931863"/>
                  </a:lnTo>
                  <a:lnTo>
                    <a:pt x="509659" y="936626"/>
                  </a:lnTo>
                  <a:lnTo>
                    <a:pt x="555697" y="939801"/>
                  </a:lnTo>
                  <a:lnTo>
                    <a:pt x="589035" y="946151"/>
                  </a:lnTo>
                  <a:lnTo>
                    <a:pt x="609672" y="952501"/>
                  </a:lnTo>
                  <a:lnTo>
                    <a:pt x="622372" y="960439"/>
                  </a:lnTo>
                  <a:lnTo>
                    <a:pt x="630309" y="973139"/>
                  </a:lnTo>
                  <a:lnTo>
                    <a:pt x="631897" y="985839"/>
                  </a:lnTo>
                  <a:lnTo>
                    <a:pt x="630309" y="1000126"/>
                  </a:lnTo>
                  <a:lnTo>
                    <a:pt x="622372" y="1012826"/>
                  </a:lnTo>
                  <a:lnTo>
                    <a:pt x="611259" y="1020764"/>
                  </a:lnTo>
                  <a:lnTo>
                    <a:pt x="590622" y="1027114"/>
                  </a:lnTo>
                  <a:lnTo>
                    <a:pt x="557285" y="1033464"/>
                  </a:lnTo>
                  <a:lnTo>
                    <a:pt x="514422" y="1038226"/>
                  </a:lnTo>
                  <a:lnTo>
                    <a:pt x="462035" y="1039814"/>
                  </a:lnTo>
                  <a:lnTo>
                    <a:pt x="401709" y="1041401"/>
                  </a:lnTo>
                  <a:lnTo>
                    <a:pt x="347735" y="1041401"/>
                  </a:lnTo>
                  <a:lnTo>
                    <a:pt x="298522" y="1038226"/>
                  </a:lnTo>
                  <a:lnTo>
                    <a:pt x="254072" y="1033464"/>
                  </a:lnTo>
                  <a:lnTo>
                    <a:pt x="220735" y="1030289"/>
                  </a:lnTo>
                  <a:lnTo>
                    <a:pt x="198509" y="1023939"/>
                  </a:lnTo>
                  <a:lnTo>
                    <a:pt x="184222" y="1014414"/>
                  </a:lnTo>
                  <a:lnTo>
                    <a:pt x="173109" y="1003301"/>
                  </a:lnTo>
                  <a:lnTo>
                    <a:pt x="168347" y="985839"/>
                  </a:lnTo>
                  <a:lnTo>
                    <a:pt x="173109" y="969964"/>
                  </a:lnTo>
                  <a:lnTo>
                    <a:pt x="184222" y="957263"/>
                  </a:lnTo>
                  <a:lnTo>
                    <a:pt x="200097" y="950913"/>
                  </a:lnTo>
                  <a:lnTo>
                    <a:pt x="222322" y="944563"/>
                  </a:lnTo>
                  <a:lnTo>
                    <a:pt x="258835" y="939801"/>
                  </a:lnTo>
                  <a:lnTo>
                    <a:pt x="301697" y="936626"/>
                  </a:lnTo>
                  <a:lnTo>
                    <a:pt x="354085" y="931863"/>
                  </a:lnTo>
                  <a:lnTo>
                    <a:pt x="354085" y="923926"/>
                  </a:lnTo>
                  <a:lnTo>
                    <a:pt x="354085" y="863364"/>
                  </a:lnTo>
                  <a:lnTo>
                    <a:pt x="322335" y="862013"/>
                  </a:lnTo>
                  <a:lnTo>
                    <a:pt x="252485" y="842963"/>
                  </a:lnTo>
                  <a:lnTo>
                    <a:pt x="185809" y="815976"/>
                  </a:lnTo>
                  <a:lnTo>
                    <a:pt x="123897" y="777876"/>
                  </a:lnTo>
                  <a:lnTo>
                    <a:pt x="66747" y="730251"/>
                  </a:lnTo>
                  <a:lnTo>
                    <a:pt x="63572" y="723901"/>
                  </a:lnTo>
                  <a:lnTo>
                    <a:pt x="60397" y="720726"/>
                  </a:lnTo>
                  <a:lnTo>
                    <a:pt x="60397" y="714376"/>
                  </a:lnTo>
                  <a:lnTo>
                    <a:pt x="63572" y="708026"/>
                  </a:lnTo>
                  <a:lnTo>
                    <a:pt x="66747" y="703263"/>
                  </a:lnTo>
                  <a:lnTo>
                    <a:pt x="71509" y="698501"/>
                  </a:lnTo>
                  <a:lnTo>
                    <a:pt x="77859" y="696913"/>
                  </a:lnTo>
                  <a:lnTo>
                    <a:pt x="84209" y="696913"/>
                  </a:lnTo>
                  <a:lnTo>
                    <a:pt x="90559" y="698501"/>
                  </a:lnTo>
                  <a:lnTo>
                    <a:pt x="93735" y="703263"/>
                  </a:lnTo>
                  <a:lnTo>
                    <a:pt x="146122" y="747713"/>
                  </a:lnTo>
                  <a:lnTo>
                    <a:pt x="201685" y="782638"/>
                  </a:lnTo>
                  <a:lnTo>
                    <a:pt x="265185" y="808038"/>
                  </a:lnTo>
                  <a:lnTo>
                    <a:pt x="328685" y="822326"/>
                  </a:lnTo>
                  <a:lnTo>
                    <a:pt x="354085" y="824688"/>
                  </a:lnTo>
                  <a:lnTo>
                    <a:pt x="354085" y="792700"/>
                  </a:lnTo>
                  <a:lnTo>
                    <a:pt x="325700" y="789996"/>
                  </a:lnTo>
                  <a:lnTo>
                    <a:pt x="258135" y="772672"/>
                  </a:lnTo>
                  <a:lnTo>
                    <a:pt x="197640" y="743289"/>
                  </a:lnTo>
                  <a:lnTo>
                    <a:pt x="197494" y="743222"/>
                  </a:lnTo>
                  <a:lnTo>
                    <a:pt x="140323" y="701643"/>
                  </a:lnTo>
                  <a:lnTo>
                    <a:pt x="140326" y="701639"/>
                  </a:lnTo>
                  <a:lnTo>
                    <a:pt x="93552" y="654865"/>
                  </a:lnTo>
                  <a:lnTo>
                    <a:pt x="53706" y="599427"/>
                  </a:lnTo>
                  <a:lnTo>
                    <a:pt x="24254" y="537059"/>
                  </a:lnTo>
                  <a:lnTo>
                    <a:pt x="6930" y="469494"/>
                  </a:lnTo>
                  <a:lnTo>
                    <a:pt x="0" y="398463"/>
                  </a:lnTo>
                  <a:lnTo>
                    <a:pt x="6930" y="325700"/>
                  </a:lnTo>
                  <a:lnTo>
                    <a:pt x="24254" y="258135"/>
                  </a:lnTo>
                  <a:lnTo>
                    <a:pt x="53706" y="195767"/>
                  </a:lnTo>
                  <a:lnTo>
                    <a:pt x="93552" y="140328"/>
                  </a:lnTo>
                  <a:lnTo>
                    <a:pt x="140328" y="91820"/>
                  </a:lnTo>
                  <a:lnTo>
                    <a:pt x="197499" y="53706"/>
                  </a:lnTo>
                  <a:lnTo>
                    <a:pt x="258135" y="24254"/>
                  </a:lnTo>
                  <a:lnTo>
                    <a:pt x="325700" y="5197"/>
                  </a:lnTo>
                  <a:close/>
                </a:path>
              </a:pathLst>
            </a:custGeom>
            <a:solidFill>
              <a:schemeClr val="tx1"/>
            </a:solidFill>
            <a:ln w="730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433" name="그룹 432"/>
            <p:cNvGrpSpPr/>
            <p:nvPr/>
          </p:nvGrpSpPr>
          <p:grpSpPr>
            <a:xfrm>
              <a:off x="9825208" y="3216275"/>
              <a:ext cx="863672" cy="1041401"/>
              <a:chOff x="9831315" y="2967037"/>
              <a:chExt cx="863672" cy="1041401"/>
            </a:xfrm>
          </p:grpSpPr>
          <p:cxnSp>
            <p:nvCxnSpPr>
              <p:cNvPr id="434" name="직선 연결선 433"/>
              <p:cNvCxnSpPr/>
              <p:nvPr/>
            </p:nvCxnSpPr>
            <p:spPr>
              <a:xfrm flipH="1">
                <a:off x="9931688" y="3046411"/>
                <a:ext cx="628362" cy="651587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5" name="자유형 434"/>
              <p:cNvSpPr>
                <a:spLocks/>
              </p:cNvSpPr>
              <p:nvPr/>
            </p:nvSpPr>
            <p:spPr bwMode="auto">
              <a:xfrm>
                <a:off x="9891712" y="3030537"/>
                <a:ext cx="803275" cy="977901"/>
              </a:xfrm>
              <a:custGeom>
                <a:avLst/>
                <a:gdLst>
                  <a:gd name="connsiteX0" fmla="*/ 650875 w 803275"/>
                  <a:gd name="connsiteY0" fmla="*/ 0 h 977901"/>
                  <a:gd name="connsiteX1" fmla="*/ 655638 w 803275"/>
                  <a:gd name="connsiteY1" fmla="*/ 0 h 977901"/>
                  <a:gd name="connsiteX2" fmla="*/ 661988 w 803275"/>
                  <a:gd name="connsiteY2" fmla="*/ 1588 h 977901"/>
                  <a:gd name="connsiteX3" fmla="*/ 668338 w 803275"/>
                  <a:gd name="connsiteY3" fmla="*/ 6350 h 977901"/>
                  <a:gd name="connsiteX4" fmla="*/ 715962 w 803275"/>
                  <a:gd name="connsiteY4" fmla="*/ 61913 h 977901"/>
                  <a:gd name="connsiteX5" fmla="*/ 752475 w 803275"/>
                  <a:gd name="connsiteY5" fmla="*/ 123825 h 977901"/>
                  <a:gd name="connsiteX6" fmla="*/ 779462 w 803275"/>
                  <a:gd name="connsiteY6" fmla="*/ 190500 h 977901"/>
                  <a:gd name="connsiteX7" fmla="*/ 798512 w 803275"/>
                  <a:gd name="connsiteY7" fmla="*/ 261938 h 977901"/>
                  <a:gd name="connsiteX8" fmla="*/ 803275 w 803275"/>
                  <a:gd name="connsiteY8" fmla="*/ 336550 h 977901"/>
                  <a:gd name="connsiteX9" fmla="*/ 798512 w 803275"/>
                  <a:gd name="connsiteY9" fmla="*/ 409575 h 977901"/>
                  <a:gd name="connsiteX10" fmla="*/ 779462 w 803275"/>
                  <a:gd name="connsiteY10" fmla="*/ 479425 h 977901"/>
                  <a:gd name="connsiteX11" fmla="*/ 752475 w 803275"/>
                  <a:gd name="connsiteY11" fmla="*/ 547688 h 977901"/>
                  <a:gd name="connsiteX12" fmla="*/ 715962 w 803275"/>
                  <a:gd name="connsiteY12" fmla="*/ 611188 h 977901"/>
                  <a:gd name="connsiteX13" fmla="*/ 668338 w 803275"/>
                  <a:gd name="connsiteY13" fmla="*/ 666751 h 977901"/>
                  <a:gd name="connsiteX14" fmla="*/ 611188 w 803275"/>
                  <a:gd name="connsiteY14" fmla="*/ 714376 h 977901"/>
                  <a:gd name="connsiteX15" fmla="*/ 549275 w 803275"/>
                  <a:gd name="connsiteY15" fmla="*/ 752476 h 977901"/>
                  <a:gd name="connsiteX16" fmla="*/ 481012 w 803275"/>
                  <a:gd name="connsiteY16" fmla="*/ 779463 h 977901"/>
                  <a:gd name="connsiteX17" fmla="*/ 409575 w 803275"/>
                  <a:gd name="connsiteY17" fmla="*/ 798513 h 977901"/>
                  <a:gd name="connsiteX18" fmla="*/ 395288 w 803275"/>
                  <a:gd name="connsiteY18" fmla="*/ 799134 h 977901"/>
                  <a:gd name="connsiteX19" fmla="*/ 395288 w 803275"/>
                  <a:gd name="connsiteY19" fmla="*/ 860426 h 977901"/>
                  <a:gd name="connsiteX20" fmla="*/ 395288 w 803275"/>
                  <a:gd name="connsiteY20" fmla="*/ 868363 h 977901"/>
                  <a:gd name="connsiteX21" fmla="*/ 449262 w 803275"/>
                  <a:gd name="connsiteY21" fmla="*/ 873126 h 977901"/>
                  <a:gd name="connsiteX22" fmla="*/ 495300 w 803275"/>
                  <a:gd name="connsiteY22" fmla="*/ 876301 h 977901"/>
                  <a:gd name="connsiteX23" fmla="*/ 528638 w 803275"/>
                  <a:gd name="connsiteY23" fmla="*/ 882651 h 977901"/>
                  <a:gd name="connsiteX24" fmla="*/ 549275 w 803275"/>
                  <a:gd name="connsiteY24" fmla="*/ 889001 h 977901"/>
                  <a:gd name="connsiteX25" fmla="*/ 561975 w 803275"/>
                  <a:gd name="connsiteY25" fmla="*/ 896939 h 977901"/>
                  <a:gd name="connsiteX26" fmla="*/ 569912 w 803275"/>
                  <a:gd name="connsiteY26" fmla="*/ 909639 h 977901"/>
                  <a:gd name="connsiteX27" fmla="*/ 571500 w 803275"/>
                  <a:gd name="connsiteY27" fmla="*/ 922339 h 977901"/>
                  <a:gd name="connsiteX28" fmla="*/ 569912 w 803275"/>
                  <a:gd name="connsiteY28" fmla="*/ 936626 h 977901"/>
                  <a:gd name="connsiteX29" fmla="*/ 561975 w 803275"/>
                  <a:gd name="connsiteY29" fmla="*/ 949326 h 977901"/>
                  <a:gd name="connsiteX30" fmla="*/ 550862 w 803275"/>
                  <a:gd name="connsiteY30" fmla="*/ 957264 h 977901"/>
                  <a:gd name="connsiteX31" fmla="*/ 530225 w 803275"/>
                  <a:gd name="connsiteY31" fmla="*/ 963614 h 977901"/>
                  <a:gd name="connsiteX32" fmla="*/ 496888 w 803275"/>
                  <a:gd name="connsiteY32" fmla="*/ 969964 h 977901"/>
                  <a:gd name="connsiteX33" fmla="*/ 454025 w 803275"/>
                  <a:gd name="connsiteY33" fmla="*/ 974726 h 977901"/>
                  <a:gd name="connsiteX34" fmla="*/ 401638 w 803275"/>
                  <a:gd name="connsiteY34" fmla="*/ 976314 h 977901"/>
                  <a:gd name="connsiteX35" fmla="*/ 341312 w 803275"/>
                  <a:gd name="connsiteY35" fmla="*/ 977901 h 977901"/>
                  <a:gd name="connsiteX36" fmla="*/ 287338 w 803275"/>
                  <a:gd name="connsiteY36" fmla="*/ 977901 h 977901"/>
                  <a:gd name="connsiteX37" fmla="*/ 238125 w 803275"/>
                  <a:gd name="connsiteY37" fmla="*/ 974726 h 977901"/>
                  <a:gd name="connsiteX38" fmla="*/ 193675 w 803275"/>
                  <a:gd name="connsiteY38" fmla="*/ 969964 h 977901"/>
                  <a:gd name="connsiteX39" fmla="*/ 160338 w 803275"/>
                  <a:gd name="connsiteY39" fmla="*/ 966789 h 977901"/>
                  <a:gd name="connsiteX40" fmla="*/ 138112 w 803275"/>
                  <a:gd name="connsiteY40" fmla="*/ 960439 h 977901"/>
                  <a:gd name="connsiteX41" fmla="*/ 123825 w 803275"/>
                  <a:gd name="connsiteY41" fmla="*/ 950914 h 977901"/>
                  <a:gd name="connsiteX42" fmla="*/ 112712 w 803275"/>
                  <a:gd name="connsiteY42" fmla="*/ 939801 h 977901"/>
                  <a:gd name="connsiteX43" fmla="*/ 107950 w 803275"/>
                  <a:gd name="connsiteY43" fmla="*/ 922339 h 977901"/>
                  <a:gd name="connsiteX44" fmla="*/ 112712 w 803275"/>
                  <a:gd name="connsiteY44" fmla="*/ 906464 h 977901"/>
                  <a:gd name="connsiteX45" fmla="*/ 123825 w 803275"/>
                  <a:gd name="connsiteY45" fmla="*/ 893763 h 977901"/>
                  <a:gd name="connsiteX46" fmla="*/ 139700 w 803275"/>
                  <a:gd name="connsiteY46" fmla="*/ 887413 h 977901"/>
                  <a:gd name="connsiteX47" fmla="*/ 161925 w 803275"/>
                  <a:gd name="connsiteY47" fmla="*/ 881063 h 977901"/>
                  <a:gd name="connsiteX48" fmla="*/ 198438 w 803275"/>
                  <a:gd name="connsiteY48" fmla="*/ 876301 h 977901"/>
                  <a:gd name="connsiteX49" fmla="*/ 241300 w 803275"/>
                  <a:gd name="connsiteY49" fmla="*/ 873126 h 977901"/>
                  <a:gd name="connsiteX50" fmla="*/ 293688 w 803275"/>
                  <a:gd name="connsiteY50" fmla="*/ 868363 h 977901"/>
                  <a:gd name="connsiteX51" fmla="*/ 293688 w 803275"/>
                  <a:gd name="connsiteY51" fmla="*/ 860426 h 977901"/>
                  <a:gd name="connsiteX52" fmla="*/ 293688 w 803275"/>
                  <a:gd name="connsiteY52" fmla="*/ 799864 h 977901"/>
                  <a:gd name="connsiteX53" fmla="*/ 261938 w 803275"/>
                  <a:gd name="connsiteY53" fmla="*/ 798513 h 977901"/>
                  <a:gd name="connsiteX54" fmla="*/ 192088 w 803275"/>
                  <a:gd name="connsiteY54" fmla="*/ 779463 h 977901"/>
                  <a:gd name="connsiteX55" fmla="*/ 125412 w 803275"/>
                  <a:gd name="connsiteY55" fmla="*/ 752476 h 977901"/>
                  <a:gd name="connsiteX56" fmla="*/ 63500 w 803275"/>
                  <a:gd name="connsiteY56" fmla="*/ 714376 h 977901"/>
                  <a:gd name="connsiteX57" fmla="*/ 6350 w 803275"/>
                  <a:gd name="connsiteY57" fmla="*/ 666751 h 977901"/>
                  <a:gd name="connsiteX58" fmla="*/ 3175 w 803275"/>
                  <a:gd name="connsiteY58" fmla="*/ 660401 h 977901"/>
                  <a:gd name="connsiteX59" fmla="*/ 0 w 803275"/>
                  <a:gd name="connsiteY59" fmla="*/ 657226 h 977901"/>
                  <a:gd name="connsiteX60" fmla="*/ 0 w 803275"/>
                  <a:gd name="connsiteY60" fmla="*/ 650876 h 977901"/>
                  <a:gd name="connsiteX61" fmla="*/ 3175 w 803275"/>
                  <a:gd name="connsiteY61" fmla="*/ 644526 h 977901"/>
                  <a:gd name="connsiteX62" fmla="*/ 6350 w 803275"/>
                  <a:gd name="connsiteY62" fmla="*/ 639763 h 977901"/>
                  <a:gd name="connsiteX63" fmla="*/ 11112 w 803275"/>
                  <a:gd name="connsiteY63" fmla="*/ 635001 h 977901"/>
                  <a:gd name="connsiteX64" fmla="*/ 17462 w 803275"/>
                  <a:gd name="connsiteY64" fmla="*/ 633413 h 977901"/>
                  <a:gd name="connsiteX65" fmla="*/ 23812 w 803275"/>
                  <a:gd name="connsiteY65" fmla="*/ 633413 h 977901"/>
                  <a:gd name="connsiteX66" fmla="*/ 30162 w 803275"/>
                  <a:gd name="connsiteY66" fmla="*/ 635001 h 977901"/>
                  <a:gd name="connsiteX67" fmla="*/ 33338 w 803275"/>
                  <a:gd name="connsiteY67" fmla="*/ 639763 h 977901"/>
                  <a:gd name="connsiteX68" fmla="*/ 85725 w 803275"/>
                  <a:gd name="connsiteY68" fmla="*/ 684213 h 977901"/>
                  <a:gd name="connsiteX69" fmla="*/ 141288 w 803275"/>
                  <a:gd name="connsiteY69" fmla="*/ 719138 h 977901"/>
                  <a:gd name="connsiteX70" fmla="*/ 204788 w 803275"/>
                  <a:gd name="connsiteY70" fmla="*/ 744538 h 977901"/>
                  <a:gd name="connsiteX71" fmla="*/ 268288 w 803275"/>
                  <a:gd name="connsiteY71" fmla="*/ 758826 h 977901"/>
                  <a:gd name="connsiteX72" fmla="*/ 293688 w 803275"/>
                  <a:gd name="connsiteY72" fmla="*/ 761188 h 977901"/>
                  <a:gd name="connsiteX73" fmla="*/ 293688 w 803275"/>
                  <a:gd name="connsiteY73" fmla="*/ 720726 h 977901"/>
                  <a:gd name="connsiteX74" fmla="*/ 298450 w 803275"/>
                  <a:gd name="connsiteY74" fmla="*/ 700088 h 977901"/>
                  <a:gd name="connsiteX75" fmla="*/ 307975 w 803275"/>
                  <a:gd name="connsiteY75" fmla="*/ 685801 h 977901"/>
                  <a:gd name="connsiteX76" fmla="*/ 325438 w 803275"/>
                  <a:gd name="connsiteY76" fmla="*/ 673101 h 977901"/>
                  <a:gd name="connsiteX77" fmla="*/ 346075 w 803275"/>
                  <a:gd name="connsiteY77" fmla="*/ 668338 h 977901"/>
                  <a:gd name="connsiteX78" fmla="*/ 363538 w 803275"/>
                  <a:gd name="connsiteY78" fmla="*/ 673101 h 977901"/>
                  <a:gd name="connsiteX79" fmla="*/ 381000 w 803275"/>
                  <a:gd name="connsiteY79" fmla="*/ 685801 h 977901"/>
                  <a:gd name="connsiteX80" fmla="*/ 390525 w 803275"/>
                  <a:gd name="connsiteY80" fmla="*/ 700088 h 977901"/>
                  <a:gd name="connsiteX81" fmla="*/ 395288 w 803275"/>
                  <a:gd name="connsiteY81" fmla="*/ 720726 h 977901"/>
                  <a:gd name="connsiteX82" fmla="*/ 395288 w 803275"/>
                  <a:gd name="connsiteY82" fmla="*/ 759582 h 977901"/>
                  <a:gd name="connsiteX83" fmla="*/ 403225 w 803275"/>
                  <a:gd name="connsiteY83" fmla="*/ 758826 h 977901"/>
                  <a:gd name="connsiteX84" fmla="*/ 469900 w 803275"/>
                  <a:gd name="connsiteY84" fmla="*/ 744538 h 977901"/>
                  <a:gd name="connsiteX85" fmla="*/ 530225 w 803275"/>
                  <a:gd name="connsiteY85" fmla="*/ 719138 h 977901"/>
                  <a:gd name="connsiteX86" fmla="*/ 588962 w 803275"/>
                  <a:gd name="connsiteY86" fmla="*/ 684213 h 977901"/>
                  <a:gd name="connsiteX87" fmla="*/ 641350 w 803275"/>
                  <a:gd name="connsiteY87" fmla="*/ 639763 h 977901"/>
                  <a:gd name="connsiteX88" fmla="*/ 684212 w 803275"/>
                  <a:gd name="connsiteY88" fmla="*/ 587376 h 977901"/>
                  <a:gd name="connsiteX89" fmla="*/ 719138 w 803275"/>
                  <a:gd name="connsiteY89" fmla="*/ 530225 h 977901"/>
                  <a:gd name="connsiteX90" fmla="*/ 744538 w 803275"/>
                  <a:gd name="connsiteY90" fmla="*/ 469900 h 977901"/>
                  <a:gd name="connsiteX91" fmla="*/ 758825 w 803275"/>
                  <a:gd name="connsiteY91" fmla="*/ 403225 h 977901"/>
                  <a:gd name="connsiteX92" fmla="*/ 765175 w 803275"/>
                  <a:gd name="connsiteY92" fmla="*/ 336550 h 977901"/>
                  <a:gd name="connsiteX93" fmla="*/ 758825 w 803275"/>
                  <a:gd name="connsiteY93" fmla="*/ 268288 h 977901"/>
                  <a:gd name="connsiteX94" fmla="*/ 744538 w 803275"/>
                  <a:gd name="connsiteY94" fmla="*/ 203200 h 977901"/>
                  <a:gd name="connsiteX95" fmla="*/ 719138 w 803275"/>
                  <a:gd name="connsiteY95" fmla="*/ 141288 h 977901"/>
                  <a:gd name="connsiteX96" fmla="*/ 684212 w 803275"/>
                  <a:gd name="connsiteY96" fmla="*/ 85725 h 977901"/>
                  <a:gd name="connsiteX97" fmla="*/ 641350 w 803275"/>
                  <a:gd name="connsiteY97" fmla="*/ 33338 h 977901"/>
                  <a:gd name="connsiteX98" fmla="*/ 636588 w 803275"/>
                  <a:gd name="connsiteY98" fmla="*/ 28575 h 977901"/>
                  <a:gd name="connsiteX99" fmla="*/ 635000 w 803275"/>
                  <a:gd name="connsiteY99" fmla="*/ 22225 h 977901"/>
                  <a:gd name="connsiteX100" fmla="*/ 635000 w 803275"/>
                  <a:gd name="connsiteY100" fmla="*/ 15875 h 977901"/>
                  <a:gd name="connsiteX101" fmla="*/ 636588 w 803275"/>
                  <a:gd name="connsiteY101" fmla="*/ 9525 h 977901"/>
                  <a:gd name="connsiteX102" fmla="*/ 641350 w 803275"/>
                  <a:gd name="connsiteY102" fmla="*/ 6350 h 977901"/>
                  <a:gd name="connsiteX103" fmla="*/ 644525 w 803275"/>
                  <a:gd name="connsiteY103" fmla="*/ 1588 h 977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803275" h="977901">
                    <a:moveTo>
                      <a:pt x="650875" y="0"/>
                    </a:moveTo>
                    <a:lnTo>
                      <a:pt x="655638" y="0"/>
                    </a:lnTo>
                    <a:lnTo>
                      <a:pt x="661988" y="1588"/>
                    </a:lnTo>
                    <a:lnTo>
                      <a:pt x="668338" y="6350"/>
                    </a:lnTo>
                    <a:lnTo>
                      <a:pt x="715962" y="61913"/>
                    </a:lnTo>
                    <a:lnTo>
                      <a:pt x="752475" y="123825"/>
                    </a:lnTo>
                    <a:lnTo>
                      <a:pt x="779462" y="190500"/>
                    </a:lnTo>
                    <a:lnTo>
                      <a:pt x="798512" y="261938"/>
                    </a:lnTo>
                    <a:lnTo>
                      <a:pt x="803275" y="336550"/>
                    </a:lnTo>
                    <a:lnTo>
                      <a:pt x="798512" y="409575"/>
                    </a:lnTo>
                    <a:lnTo>
                      <a:pt x="779462" y="479425"/>
                    </a:lnTo>
                    <a:lnTo>
                      <a:pt x="752475" y="547688"/>
                    </a:lnTo>
                    <a:lnTo>
                      <a:pt x="715962" y="611188"/>
                    </a:lnTo>
                    <a:lnTo>
                      <a:pt x="668338" y="666751"/>
                    </a:lnTo>
                    <a:lnTo>
                      <a:pt x="611188" y="714376"/>
                    </a:lnTo>
                    <a:lnTo>
                      <a:pt x="549275" y="752476"/>
                    </a:lnTo>
                    <a:lnTo>
                      <a:pt x="481012" y="779463"/>
                    </a:lnTo>
                    <a:lnTo>
                      <a:pt x="409575" y="798513"/>
                    </a:lnTo>
                    <a:lnTo>
                      <a:pt x="395288" y="799134"/>
                    </a:lnTo>
                    <a:lnTo>
                      <a:pt x="395288" y="860426"/>
                    </a:lnTo>
                    <a:lnTo>
                      <a:pt x="395288" y="868363"/>
                    </a:lnTo>
                    <a:lnTo>
                      <a:pt x="449262" y="873126"/>
                    </a:lnTo>
                    <a:lnTo>
                      <a:pt x="495300" y="876301"/>
                    </a:lnTo>
                    <a:lnTo>
                      <a:pt x="528638" y="882651"/>
                    </a:lnTo>
                    <a:lnTo>
                      <a:pt x="549275" y="889001"/>
                    </a:lnTo>
                    <a:lnTo>
                      <a:pt x="561975" y="896939"/>
                    </a:lnTo>
                    <a:lnTo>
                      <a:pt x="569912" y="909639"/>
                    </a:lnTo>
                    <a:lnTo>
                      <a:pt x="571500" y="922339"/>
                    </a:lnTo>
                    <a:lnTo>
                      <a:pt x="569912" y="936626"/>
                    </a:lnTo>
                    <a:lnTo>
                      <a:pt x="561975" y="949326"/>
                    </a:lnTo>
                    <a:lnTo>
                      <a:pt x="550862" y="957264"/>
                    </a:lnTo>
                    <a:lnTo>
                      <a:pt x="530225" y="963614"/>
                    </a:lnTo>
                    <a:lnTo>
                      <a:pt x="496888" y="969964"/>
                    </a:lnTo>
                    <a:lnTo>
                      <a:pt x="454025" y="974726"/>
                    </a:lnTo>
                    <a:lnTo>
                      <a:pt x="401638" y="976314"/>
                    </a:lnTo>
                    <a:lnTo>
                      <a:pt x="341312" y="977901"/>
                    </a:lnTo>
                    <a:lnTo>
                      <a:pt x="287338" y="977901"/>
                    </a:lnTo>
                    <a:lnTo>
                      <a:pt x="238125" y="974726"/>
                    </a:lnTo>
                    <a:lnTo>
                      <a:pt x="193675" y="969964"/>
                    </a:lnTo>
                    <a:lnTo>
                      <a:pt x="160338" y="966789"/>
                    </a:lnTo>
                    <a:lnTo>
                      <a:pt x="138112" y="960439"/>
                    </a:lnTo>
                    <a:lnTo>
                      <a:pt x="123825" y="950914"/>
                    </a:lnTo>
                    <a:lnTo>
                      <a:pt x="112712" y="939801"/>
                    </a:lnTo>
                    <a:lnTo>
                      <a:pt x="107950" y="922339"/>
                    </a:lnTo>
                    <a:lnTo>
                      <a:pt x="112712" y="906464"/>
                    </a:lnTo>
                    <a:lnTo>
                      <a:pt x="123825" y="893763"/>
                    </a:lnTo>
                    <a:lnTo>
                      <a:pt x="139700" y="887413"/>
                    </a:lnTo>
                    <a:lnTo>
                      <a:pt x="161925" y="881063"/>
                    </a:lnTo>
                    <a:lnTo>
                      <a:pt x="198438" y="876301"/>
                    </a:lnTo>
                    <a:lnTo>
                      <a:pt x="241300" y="873126"/>
                    </a:lnTo>
                    <a:lnTo>
                      <a:pt x="293688" y="868363"/>
                    </a:lnTo>
                    <a:lnTo>
                      <a:pt x="293688" y="860426"/>
                    </a:lnTo>
                    <a:lnTo>
                      <a:pt x="293688" y="799864"/>
                    </a:lnTo>
                    <a:lnTo>
                      <a:pt x="261938" y="798513"/>
                    </a:lnTo>
                    <a:lnTo>
                      <a:pt x="192088" y="779463"/>
                    </a:lnTo>
                    <a:lnTo>
                      <a:pt x="125412" y="752476"/>
                    </a:lnTo>
                    <a:lnTo>
                      <a:pt x="63500" y="714376"/>
                    </a:lnTo>
                    <a:lnTo>
                      <a:pt x="6350" y="666751"/>
                    </a:lnTo>
                    <a:lnTo>
                      <a:pt x="3175" y="660401"/>
                    </a:lnTo>
                    <a:lnTo>
                      <a:pt x="0" y="657226"/>
                    </a:lnTo>
                    <a:lnTo>
                      <a:pt x="0" y="650876"/>
                    </a:lnTo>
                    <a:lnTo>
                      <a:pt x="3175" y="644526"/>
                    </a:lnTo>
                    <a:lnTo>
                      <a:pt x="6350" y="639763"/>
                    </a:lnTo>
                    <a:lnTo>
                      <a:pt x="11112" y="635001"/>
                    </a:lnTo>
                    <a:lnTo>
                      <a:pt x="17462" y="633413"/>
                    </a:lnTo>
                    <a:lnTo>
                      <a:pt x="23812" y="633413"/>
                    </a:lnTo>
                    <a:lnTo>
                      <a:pt x="30162" y="635001"/>
                    </a:lnTo>
                    <a:lnTo>
                      <a:pt x="33338" y="639763"/>
                    </a:lnTo>
                    <a:lnTo>
                      <a:pt x="85725" y="684213"/>
                    </a:lnTo>
                    <a:lnTo>
                      <a:pt x="141288" y="719138"/>
                    </a:lnTo>
                    <a:lnTo>
                      <a:pt x="204788" y="744538"/>
                    </a:lnTo>
                    <a:lnTo>
                      <a:pt x="268288" y="758826"/>
                    </a:lnTo>
                    <a:lnTo>
                      <a:pt x="293688" y="761188"/>
                    </a:lnTo>
                    <a:lnTo>
                      <a:pt x="293688" y="720726"/>
                    </a:lnTo>
                    <a:lnTo>
                      <a:pt x="298450" y="700088"/>
                    </a:lnTo>
                    <a:lnTo>
                      <a:pt x="307975" y="685801"/>
                    </a:lnTo>
                    <a:lnTo>
                      <a:pt x="325438" y="673101"/>
                    </a:lnTo>
                    <a:lnTo>
                      <a:pt x="346075" y="668338"/>
                    </a:lnTo>
                    <a:lnTo>
                      <a:pt x="363538" y="673101"/>
                    </a:lnTo>
                    <a:lnTo>
                      <a:pt x="381000" y="685801"/>
                    </a:lnTo>
                    <a:lnTo>
                      <a:pt x="390525" y="700088"/>
                    </a:lnTo>
                    <a:lnTo>
                      <a:pt x="395288" y="720726"/>
                    </a:lnTo>
                    <a:lnTo>
                      <a:pt x="395288" y="759582"/>
                    </a:lnTo>
                    <a:lnTo>
                      <a:pt x="403225" y="758826"/>
                    </a:lnTo>
                    <a:lnTo>
                      <a:pt x="469900" y="744538"/>
                    </a:lnTo>
                    <a:lnTo>
                      <a:pt x="530225" y="719138"/>
                    </a:lnTo>
                    <a:lnTo>
                      <a:pt x="588962" y="684213"/>
                    </a:lnTo>
                    <a:lnTo>
                      <a:pt x="641350" y="639763"/>
                    </a:lnTo>
                    <a:lnTo>
                      <a:pt x="684212" y="587376"/>
                    </a:lnTo>
                    <a:lnTo>
                      <a:pt x="719138" y="530225"/>
                    </a:lnTo>
                    <a:lnTo>
                      <a:pt x="744538" y="469900"/>
                    </a:lnTo>
                    <a:lnTo>
                      <a:pt x="758825" y="403225"/>
                    </a:lnTo>
                    <a:lnTo>
                      <a:pt x="765175" y="336550"/>
                    </a:lnTo>
                    <a:lnTo>
                      <a:pt x="758825" y="268288"/>
                    </a:lnTo>
                    <a:lnTo>
                      <a:pt x="744538" y="203200"/>
                    </a:lnTo>
                    <a:lnTo>
                      <a:pt x="719138" y="141288"/>
                    </a:lnTo>
                    <a:lnTo>
                      <a:pt x="684212" y="85725"/>
                    </a:lnTo>
                    <a:lnTo>
                      <a:pt x="641350" y="33338"/>
                    </a:lnTo>
                    <a:lnTo>
                      <a:pt x="636588" y="28575"/>
                    </a:lnTo>
                    <a:lnTo>
                      <a:pt x="635000" y="22225"/>
                    </a:lnTo>
                    <a:lnTo>
                      <a:pt x="635000" y="15875"/>
                    </a:lnTo>
                    <a:lnTo>
                      <a:pt x="636588" y="9525"/>
                    </a:lnTo>
                    <a:lnTo>
                      <a:pt x="641350" y="6350"/>
                    </a:lnTo>
                    <a:lnTo>
                      <a:pt x="644525" y="1588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grpSp>
            <p:nvGrpSpPr>
              <p:cNvPr id="436" name="그룹 435"/>
              <p:cNvGrpSpPr/>
              <p:nvPr/>
            </p:nvGrpSpPr>
            <p:grpSpPr>
              <a:xfrm>
                <a:off x="9831315" y="2967037"/>
                <a:ext cx="798658" cy="796926"/>
                <a:chOff x="9864725" y="3000375"/>
                <a:chExt cx="731838" cy="730250"/>
              </a:xfrm>
            </p:grpSpPr>
            <p:sp>
              <p:nvSpPr>
                <p:cNvPr id="437" name="Freeform 62"/>
                <p:cNvSpPr>
                  <a:spLocks/>
                </p:cNvSpPr>
                <p:nvPr/>
              </p:nvSpPr>
              <p:spPr bwMode="auto">
                <a:xfrm>
                  <a:off x="9864725" y="3000375"/>
                  <a:ext cx="731838" cy="730250"/>
                </a:xfrm>
                <a:custGeom>
                  <a:avLst/>
                  <a:gdLst>
                    <a:gd name="T0" fmla="*/ 230 w 461"/>
                    <a:gd name="T1" fmla="*/ 0 h 460"/>
                    <a:gd name="T2" fmla="*/ 271 w 461"/>
                    <a:gd name="T3" fmla="*/ 3 h 460"/>
                    <a:gd name="T4" fmla="*/ 310 w 461"/>
                    <a:gd name="T5" fmla="*/ 14 h 460"/>
                    <a:gd name="T6" fmla="*/ 347 w 461"/>
                    <a:gd name="T7" fmla="*/ 31 h 460"/>
                    <a:gd name="T8" fmla="*/ 378 w 461"/>
                    <a:gd name="T9" fmla="*/ 53 h 460"/>
                    <a:gd name="T10" fmla="*/ 406 w 461"/>
                    <a:gd name="T11" fmla="*/ 81 h 460"/>
                    <a:gd name="T12" fmla="*/ 429 w 461"/>
                    <a:gd name="T13" fmla="*/ 113 h 460"/>
                    <a:gd name="T14" fmla="*/ 446 w 461"/>
                    <a:gd name="T15" fmla="*/ 149 h 460"/>
                    <a:gd name="T16" fmla="*/ 457 w 461"/>
                    <a:gd name="T17" fmla="*/ 188 h 460"/>
                    <a:gd name="T18" fmla="*/ 461 w 461"/>
                    <a:gd name="T19" fmla="*/ 230 h 460"/>
                    <a:gd name="T20" fmla="*/ 457 w 461"/>
                    <a:gd name="T21" fmla="*/ 271 h 460"/>
                    <a:gd name="T22" fmla="*/ 446 w 461"/>
                    <a:gd name="T23" fmla="*/ 310 h 460"/>
                    <a:gd name="T24" fmla="*/ 429 w 461"/>
                    <a:gd name="T25" fmla="*/ 346 h 460"/>
                    <a:gd name="T26" fmla="*/ 406 w 461"/>
                    <a:gd name="T27" fmla="*/ 378 h 460"/>
                    <a:gd name="T28" fmla="*/ 378 w 461"/>
                    <a:gd name="T29" fmla="*/ 405 h 460"/>
                    <a:gd name="T30" fmla="*/ 347 w 461"/>
                    <a:gd name="T31" fmla="*/ 429 h 460"/>
                    <a:gd name="T32" fmla="*/ 310 w 461"/>
                    <a:gd name="T33" fmla="*/ 446 h 460"/>
                    <a:gd name="T34" fmla="*/ 271 w 461"/>
                    <a:gd name="T35" fmla="*/ 456 h 460"/>
                    <a:gd name="T36" fmla="*/ 230 w 461"/>
                    <a:gd name="T37" fmla="*/ 460 h 460"/>
                    <a:gd name="T38" fmla="*/ 188 w 461"/>
                    <a:gd name="T39" fmla="*/ 456 h 460"/>
                    <a:gd name="T40" fmla="*/ 149 w 461"/>
                    <a:gd name="T41" fmla="*/ 446 h 460"/>
                    <a:gd name="T42" fmla="*/ 114 w 461"/>
                    <a:gd name="T43" fmla="*/ 429 h 460"/>
                    <a:gd name="T44" fmla="*/ 81 w 461"/>
                    <a:gd name="T45" fmla="*/ 405 h 460"/>
                    <a:gd name="T46" fmla="*/ 54 w 461"/>
                    <a:gd name="T47" fmla="*/ 378 h 460"/>
                    <a:gd name="T48" fmla="*/ 31 w 461"/>
                    <a:gd name="T49" fmla="*/ 346 h 460"/>
                    <a:gd name="T50" fmla="*/ 14 w 461"/>
                    <a:gd name="T51" fmla="*/ 310 h 460"/>
                    <a:gd name="T52" fmla="*/ 4 w 461"/>
                    <a:gd name="T53" fmla="*/ 271 h 460"/>
                    <a:gd name="T54" fmla="*/ 0 w 461"/>
                    <a:gd name="T55" fmla="*/ 230 h 460"/>
                    <a:gd name="T56" fmla="*/ 4 w 461"/>
                    <a:gd name="T57" fmla="*/ 188 h 460"/>
                    <a:gd name="T58" fmla="*/ 14 w 461"/>
                    <a:gd name="T59" fmla="*/ 149 h 460"/>
                    <a:gd name="T60" fmla="*/ 31 w 461"/>
                    <a:gd name="T61" fmla="*/ 113 h 460"/>
                    <a:gd name="T62" fmla="*/ 54 w 461"/>
                    <a:gd name="T63" fmla="*/ 81 h 460"/>
                    <a:gd name="T64" fmla="*/ 81 w 461"/>
                    <a:gd name="T65" fmla="*/ 53 h 460"/>
                    <a:gd name="T66" fmla="*/ 114 w 461"/>
                    <a:gd name="T67" fmla="*/ 31 h 460"/>
                    <a:gd name="T68" fmla="*/ 149 w 461"/>
                    <a:gd name="T69" fmla="*/ 14 h 460"/>
                    <a:gd name="T70" fmla="*/ 188 w 461"/>
                    <a:gd name="T71" fmla="*/ 3 h 460"/>
                    <a:gd name="T72" fmla="*/ 230 w 461"/>
                    <a:gd name="T73" fmla="*/ 0 h 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61" h="460">
                      <a:moveTo>
                        <a:pt x="230" y="0"/>
                      </a:moveTo>
                      <a:lnTo>
                        <a:pt x="271" y="3"/>
                      </a:lnTo>
                      <a:lnTo>
                        <a:pt x="310" y="14"/>
                      </a:lnTo>
                      <a:lnTo>
                        <a:pt x="347" y="31"/>
                      </a:lnTo>
                      <a:lnTo>
                        <a:pt x="378" y="53"/>
                      </a:lnTo>
                      <a:lnTo>
                        <a:pt x="406" y="81"/>
                      </a:lnTo>
                      <a:lnTo>
                        <a:pt x="429" y="113"/>
                      </a:lnTo>
                      <a:lnTo>
                        <a:pt x="446" y="149"/>
                      </a:lnTo>
                      <a:lnTo>
                        <a:pt x="457" y="188"/>
                      </a:lnTo>
                      <a:lnTo>
                        <a:pt x="461" y="230"/>
                      </a:lnTo>
                      <a:lnTo>
                        <a:pt x="457" y="271"/>
                      </a:lnTo>
                      <a:lnTo>
                        <a:pt x="446" y="310"/>
                      </a:lnTo>
                      <a:lnTo>
                        <a:pt x="429" y="346"/>
                      </a:lnTo>
                      <a:lnTo>
                        <a:pt x="406" y="378"/>
                      </a:lnTo>
                      <a:lnTo>
                        <a:pt x="378" y="405"/>
                      </a:lnTo>
                      <a:lnTo>
                        <a:pt x="347" y="429"/>
                      </a:lnTo>
                      <a:lnTo>
                        <a:pt x="310" y="446"/>
                      </a:lnTo>
                      <a:lnTo>
                        <a:pt x="271" y="456"/>
                      </a:lnTo>
                      <a:lnTo>
                        <a:pt x="230" y="460"/>
                      </a:lnTo>
                      <a:lnTo>
                        <a:pt x="188" y="456"/>
                      </a:lnTo>
                      <a:lnTo>
                        <a:pt x="149" y="446"/>
                      </a:lnTo>
                      <a:lnTo>
                        <a:pt x="114" y="429"/>
                      </a:lnTo>
                      <a:lnTo>
                        <a:pt x="81" y="405"/>
                      </a:lnTo>
                      <a:lnTo>
                        <a:pt x="54" y="378"/>
                      </a:lnTo>
                      <a:lnTo>
                        <a:pt x="31" y="346"/>
                      </a:lnTo>
                      <a:lnTo>
                        <a:pt x="14" y="310"/>
                      </a:lnTo>
                      <a:lnTo>
                        <a:pt x="4" y="271"/>
                      </a:lnTo>
                      <a:lnTo>
                        <a:pt x="0" y="230"/>
                      </a:lnTo>
                      <a:lnTo>
                        <a:pt x="4" y="188"/>
                      </a:lnTo>
                      <a:lnTo>
                        <a:pt x="14" y="149"/>
                      </a:lnTo>
                      <a:lnTo>
                        <a:pt x="31" y="113"/>
                      </a:lnTo>
                      <a:lnTo>
                        <a:pt x="54" y="81"/>
                      </a:lnTo>
                      <a:lnTo>
                        <a:pt x="81" y="53"/>
                      </a:lnTo>
                      <a:lnTo>
                        <a:pt x="114" y="31"/>
                      </a:lnTo>
                      <a:lnTo>
                        <a:pt x="149" y="14"/>
                      </a:lnTo>
                      <a:lnTo>
                        <a:pt x="188" y="3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7DD2ED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38" name="Freeform 89"/>
                <p:cNvSpPr>
                  <a:spLocks/>
                </p:cNvSpPr>
                <p:nvPr/>
              </p:nvSpPr>
              <p:spPr bwMode="auto">
                <a:xfrm>
                  <a:off x="9974262" y="3146425"/>
                  <a:ext cx="341313" cy="560388"/>
                </a:xfrm>
                <a:custGeom>
                  <a:avLst/>
                  <a:gdLst>
                    <a:gd name="T0" fmla="*/ 127 w 215"/>
                    <a:gd name="T1" fmla="*/ 0 h 353"/>
                    <a:gd name="T2" fmla="*/ 140 w 215"/>
                    <a:gd name="T3" fmla="*/ 8 h 353"/>
                    <a:gd name="T4" fmla="*/ 146 w 215"/>
                    <a:gd name="T5" fmla="*/ 14 h 353"/>
                    <a:gd name="T6" fmla="*/ 161 w 215"/>
                    <a:gd name="T7" fmla="*/ 25 h 353"/>
                    <a:gd name="T8" fmla="*/ 182 w 215"/>
                    <a:gd name="T9" fmla="*/ 35 h 353"/>
                    <a:gd name="T10" fmla="*/ 199 w 215"/>
                    <a:gd name="T11" fmla="*/ 45 h 353"/>
                    <a:gd name="T12" fmla="*/ 199 w 215"/>
                    <a:gd name="T13" fmla="*/ 57 h 353"/>
                    <a:gd name="T14" fmla="*/ 182 w 215"/>
                    <a:gd name="T15" fmla="*/ 74 h 353"/>
                    <a:gd name="T16" fmla="*/ 159 w 215"/>
                    <a:gd name="T17" fmla="*/ 96 h 353"/>
                    <a:gd name="T18" fmla="*/ 140 w 215"/>
                    <a:gd name="T19" fmla="*/ 120 h 353"/>
                    <a:gd name="T20" fmla="*/ 135 w 215"/>
                    <a:gd name="T21" fmla="*/ 141 h 353"/>
                    <a:gd name="T22" fmla="*/ 152 w 215"/>
                    <a:gd name="T23" fmla="*/ 152 h 353"/>
                    <a:gd name="T24" fmla="*/ 181 w 215"/>
                    <a:gd name="T25" fmla="*/ 158 h 353"/>
                    <a:gd name="T26" fmla="*/ 206 w 215"/>
                    <a:gd name="T27" fmla="*/ 161 h 353"/>
                    <a:gd name="T28" fmla="*/ 215 w 215"/>
                    <a:gd name="T29" fmla="*/ 172 h 353"/>
                    <a:gd name="T30" fmla="*/ 207 w 215"/>
                    <a:gd name="T31" fmla="*/ 188 h 353"/>
                    <a:gd name="T32" fmla="*/ 182 w 215"/>
                    <a:gd name="T33" fmla="*/ 196 h 353"/>
                    <a:gd name="T34" fmla="*/ 147 w 215"/>
                    <a:gd name="T35" fmla="*/ 210 h 353"/>
                    <a:gd name="T36" fmla="*/ 125 w 215"/>
                    <a:gd name="T37" fmla="*/ 223 h 353"/>
                    <a:gd name="T38" fmla="*/ 118 w 215"/>
                    <a:gd name="T39" fmla="*/ 236 h 353"/>
                    <a:gd name="T40" fmla="*/ 133 w 215"/>
                    <a:gd name="T41" fmla="*/ 256 h 353"/>
                    <a:gd name="T42" fmla="*/ 151 w 215"/>
                    <a:gd name="T43" fmla="*/ 273 h 353"/>
                    <a:gd name="T44" fmla="*/ 172 w 215"/>
                    <a:gd name="T45" fmla="*/ 290 h 353"/>
                    <a:gd name="T46" fmla="*/ 188 w 215"/>
                    <a:gd name="T47" fmla="*/ 307 h 353"/>
                    <a:gd name="T48" fmla="*/ 192 w 215"/>
                    <a:gd name="T49" fmla="*/ 321 h 353"/>
                    <a:gd name="T50" fmla="*/ 176 w 215"/>
                    <a:gd name="T51" fmla="*/ 330 h 353"/>
                    <a:gd name="T52" fmla="*/ 135 w 215"/>
                    <a:gd name="T53" fmla="*/ 334 h 353"/>
                    <a:gd name="T54" fmla="*/ 99 w 215"/>
                    <a:gd name="T55" fmla="*/ 345 h 353"/>
                    <a:gd name="T56" fmla="*/ 80 w 215"/>
                    <a:gd name="T57" fmla="*/ 353 h 353"/>
                    <a:gd name="T58" fmla="*/ 12 w 215"/>
                    <a:gd name="T59" fmla="*/ 313 h 353"/>
                    <a:gd name="T60" fmla="*/ 16 w 215"/>
                    <a:gd name="T61" fmla="*/ 307 h 353"/>
                    <a:gd name="T62" fmla="*/ 45 w 215"/>
                    <a:gd name="T63" fmla="*/ 271 h 353"/>
                    <a:gd name="T64" fmla="*/ 59 w 215"/>
                    <a:gd name="T65" fmla="*/ 248 h 353"/>
                    <a:gd name="T66" fmla="*/ 51 w 215"/>
                    <a:gd name="T67" fmla="*/ 227 h 353"/>
                    <a:gd name="T68" fmla="*/ 29 w 215"/>
                    <a:gd name="T69" fmla="*/ 211 h 353"/>
                    <a:gd name="T70" fmla="*/ 10 w 215"/>
                    <a:gd name="T71" fmla="*/ 197 h 353"/>
                    <a:gd name="T72" fmla="*/ 0 w 215"/>
                    <a:gd name="T73" fmla="*/ 177 h 353"/>
                    <a:gd name="T74" fmla="*/ 11 w 215"/>
                    <a:gd name="T75" fmla="*/ 155 h 353"/>
                    <a:gd name="T76" fmla="*/ 32 w 215"/>
                    <a:gd name="T77" fmla="*/ 143 h 353"/>
                    <a:gd name="T78" fmla="*/ 55 w 215"/>
                    <a:gd name="T79" fmla="*/ 137 h 353"/>
                    <a:gd name="T80" fmla="*/ 74 w 215"/>
                    <a:gd name="T81" fmla="*/ 127 h 353"/>
                    <a:gd name="T82" fmla="*/ 79 w 215"/>
                    <a:gd name="T83" fmla="*/ 101 h 353"/>
                    <a:gd name="T84" fmla="*/ 74 w 215"/>
                    <a:gd name="T85" fmla="*/ 67 h 353"/>
                    <a:gd name="T86" fmla="*/ 87 w 215"/>
                    <a:gd name="T87" fmla="*/ 28 h 353"/>
                    <a:gd name="T88" fmla="*/ 108 w 215"/>
                    <a:gd name="T89" fmla="*/ 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5" h="353">
                      <a:moveTo>
                        <a:pt x="118" y="0"/>
                      </a:moveTo>
                      <a:lnTo>
                        <a:pt x="127" y="0"/>
                      </a:lnTo>
                      <a:lnTo>
                        <a:pt x="135" y="4"/>
                      </a:lnTo>
                      <a:lnTo>
                        <a:pt x="140" y="8"/>
                      </a:lnTo>
                      <a:lnTo>
                        <a:pt x="144" y="12"/>
                      </a:lnTo>
                      <a:lnTo>
                        <a:pt x="146" y="14"/>
                      </a:lnTo>
                      <a:lnTo>
                        <a:pt x="152" y="20"/>
                      </a:lnTo>
                      <a:lnTo>
                        <a:pt x="161" y="25"/>
                      </a:lnTo>
                      <a:lnTo>
                        <a:pt x="172" y="31"/>
                      </a:lnTo>
                      <a:lnTo>
                        <a:pt x="182" y="35"/>
                      </a:lnTo>
                      <a:lnTo>
                        <a:pt x="193" y="40"/>
                      </a:lnTo>
                      <a:lnTo>
                        <a:pt x="199" y="45"/>
                      </a:lnTo>
                      <a:lnTo>
                        <a:pt x="202" y="50"/>
                      </a:lnTo>
                      <a:lnTo>
                        <a:pt x="199" y="57"/>
                      </a:lnTo>
                      <a:lnTo>
                        <a:pt x="193" y="65"/>
                      </a:lnTo>
                      <a:lnTo>
                        <a:pt x="182" y="74"/>
                      </a:lnTo>
                      <a:lnTo>
                        <a:pt x="171" y="84"/>
                      </a:lnTo>
                      <a:lnTo>
                        <a:pt x="159" y="96"/>
                      </a:lnTo>
                      <a:lnTo>
                        <a:pt x="148" y="108"/>
                      </a:lnTo>
                      <a:lnTo>
                        <a:pt x="140" y="120"/>
                      </a:lnTo>
                      <a:lnTo>
                        <a:pt x="135" y="131"/>
                      </a:lnTo>
                      <a:lnTo>
                        <a:pt x="135" y="141"/>
                      </a:lnTo>
                      <a:lnTo>
                        <a:pt x="140" y="147"/>
                      </a:lnTo>
                      <a:lnTo>
                        <a:pt x="152" y="152"/>
                      </a:lnTo>
                      <a:lnTo>
                        <a:pt x="167" y="156"/>
                      </a:lnTo>
                      <a:lnTo>
                        <a:pt x="181" y="158"/>
                      </a:lnTo>
                      <a:lnTo>
                        <a:pt x="194" y="159"/>
                      </a:lnTo>
                      <a:lnTo>
                        <a:pt x="206" y="161"/>
                      </a:lnTo>
                      <a:lnTo>
                        <a:pt x="214" y="165"/>
                      </a:lnTo>
                      <a:lnTo>
                        <a:pt x="215" y="172"/>
                      </a:lnTo>
                      <a:lnTo>
                        <a:pt x="214" y="181"/>
                      </a:lnTo>
                      <a:lnTo>
                        <a:pt x="207" y="188"/>
                      </a:lnTo>
                      <a:lnTo>
                        <a:pt x="197" y="192"/>
                      </a:lnTo>
                      <a:lnTo>
                        <a:pt x="182" y="196"/>
                      </a:lnTo>
                      <a:lnTo>
                        <a:pt x="164" y="203"/>
                      </a:lnTo>
                      <a:lnTo>
                        <a:pt x="147" y="210"/>
                      </a:lnTo>
                      <a:lnTo>
                        <a:pt x="134" y="216"/>
                      </a:lnTo>
                      <a:lnTo>
                        <a:pt x="125" y="223"/>
                      </a:lnTo>
                      <a:lnTo>
                        <a:pt x="119" y="230"/>
                      </a:lnTo>
                      <a:lnTo>
                        <a:pt x="118" y="236"/>
                      </a:lnTo>
                      <a:lnTo>
                        <a:pt x="122" y="245"/>
                      </a:lnTo>
                      <a:lnTo>
                        <a:pt x="133" y="256"/>
                      </a:lnTo>
                      <a:lnTo>
                        <a:pt x="142" y="264"/>
                      </a:lnTo>
                      <a:lnTo>
                        <a:pt x="151" y="273"/>
                      </a:lnTo>
                      <a:lnTo>
                        <a:pt x="161" y="281"/>
                      </a:lnTo>
                      <a:lnTo>
                        <a:pt x="172" y="290"/>
                      </a:lnTo>
                      <a:lnTo>
                        <a:pt x="181" y="299"/>
                      </a:lnTo>
                      <a:lnTo>
                        <a:pt x="188" y="307"/>
                      </a:lnTo>
                      <a:lnTo>
                        <a:pt x="192" y="315"/>
                      </a:lnTo>
                      <a:lnTo>
                        <a:pt x="192" y="321"/>
                      </a:lnTo>
                      <a:lnTo>
                        <a:pt x="186" y="326"/>
                      </a:lnTo>
                      <a:lnTo>
                        <a:pt x="176" y="330"/>
                      </a:lnTo>
                      <a:lnTo>
                        <a:pt x="160" y="332"/>
                      </a:lnTo>
                      <a:lnTo>
                        <a:pt x="135" y="334"/>
                      </a:lnTo>
                      <a:lnTo>
                        <a:pt x="114" y="338"/>
                      </a:lnTo>
                      <a:lnTo>
                        <a:pt x="99" y="345"/>
                      </a:lnTo>
                      <a:lnTo>
                        <a:pt x="87" y="350"/>
                      </a:lnTo>
                      <a:lnTo>
                        <a:pt x="80" y="353"/>
                      </a:lnTo>
                      <a:lnTo>
                        <a:pt x="45" y="337"/>
                      </a:lnTo>
                      <a:lnTo>
                        <a:pt x="12" y="313"/>
                      </a:lnTo>
                      <a:lnTo>
                        <a:pt x="12" y="313"/>
                      </a:lnTo>
                      <a:lnTo>
                        <a:pt x="16" y="307"/>
                      </a:lnTo>
                      <a:lnTo>
                        <a:pt x="30" y="287"/>
                      </a:lnTo>
                      <a:lnTo>
                        <a:pt x="45" y="271"/>
                      </a:lnTo>
                      <a:lnTo>
                        <a:pt x="54" y="258"/>
                      </a:lnTo>
                      <a:lnTo>
                        <a:pt x="59" y="248"/>
                      </a:lnTo>
                      <a:lnTo>
                        <a:pt x="59" y="237"/>
                      </a:lnTo>
                      <a:lnTo>
                        <a:pt x="51" y="227"/>
                      </a:lnTo>
                      <a:lnTo>
                        <a:pt x="41" y="218"/>
                      </a:lnTo>
                      <a:lnTo>
                        <a:pt x="29" y="211"/>
                      </a:lnTo>
                      <a:lnTo>
                        <a:pt x="19" y="203"/>
                      </a:lnTo>
                      <a:lnTo>
                        <a:pt x="10" y="197"/>
                      </a:lnTo>
                      <a:lnTo>
                        <a:pt x="3" y="188"/>
                      </a:lnTo>
                      <a:lnTo>
                        <a:pt x="0" y="177"/>
                      </a:lnTo>
                      <a:lnTo>
                        <a:pt x="3" y="165"/>
                      </a:lnTo>
                      <a:lnTo>
                        <a:pt x="11" y="155"/>
                      </a:lnTo>
                      <a:lnTo>
                        <a:pt x="21" y="147"/>
                      </a:lnTo>
                      <a:lnTo>
                        <a:pt x="32" y="143"/>
                      </a:lnTo>
                      <a:lnTo>
                        <a:pt x="45" y="139"/>
                      </a:lnTo>
                      <a:lnTo>
                        <a:pt x="55" y="137"/>
                      </a:lnTo>
                      <a:lnTo>
                        <a:pt x="66" y="133"/>
                      </a:lnTo>
                      <a:lnTo>
                        <a:pt x="74" y="127"/>
                      </a:lnTo>
                      <a:lnTo>
                        <a:pt x="78" y="120"/>
                      </a:lnTo>
                      <a:lnTo>
                        <a:pt x="79" y="101"/>
                      </a:lnTo>
                      <a:lnTo>
                        <a:pt x="76" y="84"/>
                      </a:lnTo>
                      <a:lnTo>
                        <a:pt x="74" y="67"/>
                      </a:lnTo>
                      <a:lnTo>
                        <a:pt x="76" y="52"/>
                      </a:lnTo>
                      <a:lnTo>
                        <a:pt x="87" y="28"/>
                      </a:lnTo>
                      <a:lnTo>
                        <a:pt x="97" y="12"/>
                      </a:lnTo>
                      <a:lnTo>
                        <a:pt x="108" y="3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39" name="Freeform 90"/>
                <p:cNvSpPr>
                  <a:spLocks/>
                </p:cNvSpPr>
                <p:nvPr/>
              </p:nvSpPr>
              <p:spPr bwMode="auto">
                <a:xfrm>
                  <a:off x="10255250" y="3035300"/>
                  <a:ext cx="339725" cy="423863"/>
                </a:xfrm>
                <a:custGeom>
                  <a:avLst/>
                  <a:gdLst>
                    <a:gd name="T0" fmla="*/ 68 w 214"/>
                    <a:gd name="T1" fmla="*/ 0 h 267"/>
                    <a:gd name="T2" fmla="*/ 84 w 214"/>
                    <a:gd name="T3" fmla="*/ 1 h 267"/>
                    <a:gd name="T4" fmla="*/ 132 w 214"/>
                    <a:gd name="T5" fmla="*/ 31 h 267"/>
                    <a:gd name="T6" fmla="*/ 183 w 214"/>
                    <a:gd name="T7" fmla="*/ 91 h 267"/>
                    <a:gd name="T8" fmla="*/ 211 w 214"/>
                    <a:gd name="T9" fmla="*/ 166 h 267"/>
                    <a:gd name="T10" fmla="*/ 212 w 214"/>
                    <a:gd name="T11" fmla="*/ 201 h 267"/>
                    <a:gd name="T12" fmla="*/ 203 w 214"/>
                    <a:gd name="T13" fmla="*/ 190 h 267"/>
                    <a:gd name="T14" fmla="*/ 187 w 214"/>
                    <a:gd name="T15" fmla="*/ 177 h 267"/>
                    <a:gd name="T16" fmla="*/ 166 w 214"/>
                    <a:gd name="T17" fmla="*/ 174 h 267"/>
                    <a:gd name="T18" fmla="*/ 152 w 214"/>
                    <a:gd name="T19" fmla="*/ 186 h 267"/>
                    <a:gd name="T20" fmla="*/ 149 w 214"/>
                    <a:gd name="T21" fmla="*/ 209 h 267"/>
                    <a:gd name="T22" fmla="*/ 149 w 214"/>
                    <a:gd name="T23" fmla="*/ 235 h 267"/>
                    <a:gd name="T24" fmla="*/ 144 w 214"/>
                    <a:gd name="T25" fmla="*/ 256 h 267"/>
                    <a:gd name="T26" fmla="*/ 123 w 214"/>
                    <a:gd name="T27" fmla="*/ 267 h 267"/>
                    <a:gd name="T28" fmla="*/ 105 w 214"/>
                    <a:gd name="T29" fmla="*/ 263 h 267"/>
                    <a:gd name="T30" fmla="*/ 100 w 214"/>
                    <a:gd name="T31" fmla="*/ 249 h 267"/>
                    <a:gd name="T32" fmla="*/ 104 w 214"/>
                    <a:gd name="T33" fmla="*/ 229 h 267"/>
                    <a:gd name="T34" fmla="*/ 110 w 214"/>
                    <a:gd name="T35" fmla="*/ 208 h 267"/>
                    <a:gd name="T36" fmla="*/ 114 w 214"/>
                    <a:gd name="T37" fmla="*/ 191 h 267"/>
                    <a:gd name="T38" fmla="*/ 104 w 214"/>
                    <a:gd name="T39" fmla="*/ 186 h 267"/>
                    <a:gd name="T40" fmla="*/ 81 w 214"/>
                    <a:gd name="T41" fmla="*/ 188 h 267"/>
                    <a:gd name="T42" fmla="*/ 55 w 214"/>
                    <a:gd name="T43" fmla="*/ 194 h 267"/>
                    <a:gd name="T44" fmla="*/ 28 w 214"/>
                    <a:gd name="T45" fmla="*/ 195 h 267"/>
                    <a:gd name="T46" fmla="*/ 13 w 214"/>
                    <a:gd name="T47" fmla="*/ 184 h 267"/>
                    <a:gd name="T48" fmla="*/ 16 w 214"/>
                    <a:gd name="T49" fmla="*/ 167 h 267"/>
                    <a:gd name="T50" fmla="*/ 39 w 214"/>
                    <a:gd name="T51" fmla="*/ 150 h 267"/>
                    <a:gd name="T52" fmla="*/ 70 w 214"/>
                    <a:gd name="T53" fmla="*/ 142 h 267"/>
                    <a:gd name="T54" fmla="*/ 70 w 214"/>
                    <a:gd name="T55" fmla="*/ 127 h 267"/>
                    <a:gd name="T56" fmla="*/ 51 w 214"/>
                    <a:gd name="T57" fmla="*/ 101 h 267"/>
                    <a:gd name="T58" fmla="*/ 25 w 214"/>
                    <a:gd name="T59" fmla="*/ 67 h 267"/>
                    <a:gd name="T60" fmla="*/ 1 w 214"/>
                    <a:gd name="T61" fmla="*/ 33 h 267"/>
                    <a:gd name="T62" fmla="*/ 3 w 214"/>
                    <a:gd name="T63" fmla="*/ 13 h 267"/>
                    <a:gd name="T64" fmla="*/ 20 w 214"/>
                    <a:gd name="T65" fmla="*/ 2 h 267"/>
                    <a:gd name="T66" fmla="*/ 45 w 214"/>
                    <a:gd name="T67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4" h="267">
                      <a:moveTo>
                        <a:pt x="56" y="0"/>
                      </a:moveTo>
                      <a:lnTo>
                        <a:pt x="68" y="0"/>
                      </a:lnTo>
                      <a:lnTo>
                        <a:pt x="79" y="1"/>
                      </a:lnTo>
                      <a:lnTo>
                        <a:pt x="84" y="1"/>
                      </a:lnTo>
                      <a:lnTo>
                        <a:pt x="101" y="9"/>
                      </a:lnTo>
                      <a:lnTo>
                        <a:pt x="132" y="31"/>
                      </a:lnTo>
                      <a:lnTo>
                        <a:pt x="160" y="59"/>
                      </a:lnTo>
                      <a:lnTo>
                        <a:pt x="183" y="91"/>
                      </a:lnTo>
                      <a:lnTo>
                        <a:pt x="200" y="127"/>
                      </a:lnTo>
                      <a:lnTo>
                        <a:pt x="211" y="166"/>
                      </a:lnTo>
                      <a:lnTo>
                        <a:pt x="214" y="203"/>
                      </a:lnTo>
                      <a:lnTo>
                        <a:pt x="212" y="201"/>
                      </a:lnTo>
                      <a:lnTo>
                        <a:pt x="208" y="196"/>
                      </a:lnTo>
                      <a:lnTo>
                        <a:pt x="203" y="190"/>
                      </a:lnTo>
                      <a:lnTo>
                        <a:pt x="195" y="182"/>
                      </a:lnTo>
                      <a:lnTo>
                        <a:pt x="187" y="177"/>
                      </a:lnTo>
                      <a:lnTo>
                        <a:pt x="177" y="173"/>
                      </a:lnTo>
                      <a:lnTo>
                        <a:pt x="166" y="174"/>
                      </a:lnTo>
                      <a:lnTo>
                        <a:pt x="157" y="178"/>
                      </a:lnTo>
                      <a:lnTo>
                        <a:pt x="152" y="186"/>
                      </a:lnTo>
                      <a:lnTo>
                        <a:pt x="151" y="197"/>
                      </a:lnTo>
                      <a:lnTo>
                        <a:pt x="149" y="209"/>
                      </a:lnTo>
                      <a:lnTo>
                        <a:pt x="151" y="222"/>
                      </a:lnTo>
                      <a:lnTo>
                        <a:pt x="149" y="235"/>
                      </a:lnTo>
                      <a:lnTo>
                        <a:pt x="148" y="247"/>
                      </a:lnTo>
                      <a:lnTo>
                        <a:pt x="144" y="256"/>
                      </a:lnTo>
                      <a:lnTo>
                        <a:pt x="136" y="264"/>
                      </a:lnTo>
                      <a:lnTo>
                        <a:pt x="123" y="267"/>
                      </a:lnTo>
                      <a:lnTo>
                        <a:pt x="111" y="267"/>
                      </a:lnTo>
                      <a:lnTo>
                        <a:pt x="105" y="263"/>
                      </a:lnTo>
                      <a:lnTo>
                        <a:pt x="101" y="256"/>
                      </a:lnTo>
                      <a:lnTo>
                        <a:pt x="100" y="249"/>
                      </a:lnTo>
                      <a:lnTo>
                        <a:pt x="101" y="239"/>
                      </a:lnTo>
                      <a:lnTo>
                        <a:pt x="104" y="229"/>
                      </a:lnTo>
                      <a:lnTo>
                        <a:pt x="106" y="218"/>
                      </a:lnTo>
                      <a:lnTo>
                        <a:pt x="110" y="208"/>
                      </a:lnTo>
                      <a:lnTo>
                        <a:pt x="113" y="199"/>
                      </a:lnTo>
                      <a:lnTo>
                        <a:pt x="114" y="191"/>
                      </a:lnTo>
                      <a:lnTo>
                        <a:pt x="110" y="187"/>
                      </a:lnTo>
                      <a:lnTo>
                        <a:pt x="104" y="186"/>
                      </a:lnTo>
                      <a:lnTo>
                        <a:pt x="93" y="186"/>
                      </a:lnTo>
                      <a:lnTo>
                        <a:pt x="81" y="188"/>
                      </a:lnTo>
                      <a:lnTo>
                        <a:pt x="68" y="191"/>
                      </a:lnTo>
                      <a:lnTo>
                        <a:pt x="55" y="194"/>
                      </a:lnTo>
                      <a:lnTo>
                        <a:pt x="41" y="196"/>
                      </a:lnTo>
                      <a:lnTo>
                        <a:pt x="28" y="195"/>
                      </a:lnTo>
                      <a:lnTo>
                        <a:pt x="18" y="191"/>
                      </a:lnTo>
                      <a:lnTo>
                        <a:pt x="13" y="184"/>
                      </a:lnTo>
                      <a:lnTo>
                        <a:pt x="12" y="175"/>
                      </a:lnTo>
                      <a:lnTo>
                        <a:pt x="16" y="167"/>
                      </a:lnTo>
                      <a:lnTo>
                        <a:pt x="25" y="158"/>
                      </a:lnTo>
                      <a:lnTo>
                        <a:pt x="39" y="150"/>
                      </a:lnTo>
                      <a:lnTo>
                        <a:pt x="62" y="145"/>
                      </a:lnTo>
                      <a:lnTo>
                        <a:pt x="70" y="142"/>
                      </a:lnTo>
                      <a:lnTo>
                        <a:pt x="72" y="136"/>
                      </a:lnTo>
                      <a:lnTo>
                        <a:pt x="70" y="127"/>
                      </a:lnTo>
                      <a:lnTo>
                        <a:pt x="62" y="115"/>
                      </a:lnTo>
                      <a:lnTo>
                        <a:pt x="51" y="101"/>
                      </a:lnTo>
                      <a:lnTo>
                        <a:pt x="39" y="85"/>
                      </a:lnTo>
                      <a:lnTo>
                        <a:pt x="25" y="67"/>
                      </a:lnTo>
                      <a:lnTo>
                        <a:pt x="9" y="47"/>
                      </a:lnTo>
                      <a:lnTo>
                        <a:pt x="1" y="33"/>
                      </a:lnTo>
                      <a:lnTo>
                        <a:pt x="0" y="22"/>
                      </a:lnTo>
                      <a:lnTo>
                        <a:pt x="3" y="13"/>
                      </a:lnTo>
                      <a:lnTo>
                        <a:pt x="9" y="6"/>
                      </a:lnTo>
                      <a:lnTo>
                        <a:pt x="20" y="2"/>
                      </a:lnTo>
                      <a:lnTo>
                        <a:pt x="32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440" name="그룹 439"/>
          <p:cNvGrpSpPr/>
          <p:nvPr/>
        </p:nvGrpSpPr>
        <p:grpSpPr>
          <a:xfrm>
            <a:off x="3546524" y="2737621"/>
            <a:ext cx="915240" cy="1249466"/>
            <a:chOff x="10123595" y="1001349"/>
            <a:chExt cx="852941" cy="1164416"/>
          </a:xfrm>
        </p:grpSpPr>
        <p:sp>
          <p:nvSpPr>
            <p:cNvPr id="441" name="자유형 440"/>
            <p:cNvSpPr/>
            <p:nvPr/>
          </p:nvSpPr>
          <p:spPr>
            <a:xfrm>
              <a:off x="10127223" y="1001349"/>
              <a:ext cx="849313" cy="1163637"/>
            </a:xfrm>
            <a:custGeom>
              <a:avLst/>
              <a:gdLst>
                <a:gd name="connsiteX0" fmla="*/ 422556 w 849313"/>
                <a:gd name="connsiteY0" fmla="*/ 30065 h 1163637"/>
                <a:gd name="connsiteX1" fmla="*/ 382172 w 849313"/>
                <a:gd name="connsiteY1" fmla="*/ 43111 h 1163637"/>
                <a:gd name="connsiteX2" fmla="*/ 357718 w 849313"/>
                <a:gd name="connsiteY2" fmla="*/ 77796 h 1163637"/>
                <a:gd name="connsiteX3" fmla="*/ 358436 w 849313"/>
                <a:gd name="connsiteY3" fmla="*/ 101599 h 1163637"/>
                <a:gd name="connsiteX4" fmla="*/ 485342 w 849313"/>
                <a:gd name="connsiteY4" fmla="*/ 101599 h 1163637"/>
                <a:gd name="connsiteX5" fmla="*/ 486459 w 849313"/>
                <a:gd name="connsiteY5" fmla="*/ 79040 h 1163637"/>
                <a:gd name="connsiteX6" fmla="*/ 462680 w 849313"/>
                <a:gd name="connsiteY6" fmla="*/ 43889 h 1163637"/>
                <a:gd name="connsiteX7" fmla="*/ 422556 w 849313"/>
                <a:gd name="connsiteY7" fmla="*/ 30065 h 1163637"/>
                <a:gd name="connsiteX8" fmla="*/ 422847 w 849313"/>
                <a:gd name="connsiteY8" fmla="*/ 4 h 1163637"/>
                <a:gd name="connsiteX9" fmla="*/ 480968 w 849313"/>
                <a:gd name="connsiteY9" fmla="*/ 20028 h 1163637"/>
                <a:gd name="connsiteX10" fmla="*/ 518906 w 849313"/>
                <a:gd name="connsiteY10" fmla="*/ 101507 h 1163637"/>
                <a:gd name="connsiteX11" fmla="*/ 518886 w 849313"/>
                <a:gd name="connsiteY11" fmla="*/ 101599 h 1163637"/>
                <a:gd name="connsiteX12" fmla="*/ 582613 w 849313"/>
                <a:gd name="connsiteY12" fmla="*/ 101599 h 1163637"/>
                <a:gd name="connsiteX13" fmla="*/ 603284 w 849313"/>
                <a:gd name="connsiteY13" fmla="*/ 104031 h 1163637"/>
                <a:gd name="connsiteX14" fmla="*/ 601663 w 849313"/>
                <a:gd name="connsiteY14" fmla="*/ 101599 h 1163637"/>
                <a:gd name="connsiteX15" fmla="*/ 600075 w 849313"/>
                <a:gd name="connsiteY15" fmla="*/ 95249 h 1163637"/>
                <a:gd name="connsiteX16" fmla="*/ 600075 w 849313"/>
                <a:gd name="connsiteY16" fmla="*/ 88899 h 1163637"/>
                <a:gd name="connsiteX17" fmla="*/ 601663 w 849313"/>
                <a:gd name="connsiteY17" fmla="*/ 82549 h 1163637"/>
                <a:gd name="connsiteX18" fmla="*/ 603250 w 849313"/>
                <a:gd name="connsiteY18" fmla="*/ 76199 h 1163637"/>
                <a:gd name="connsiteX19" fmla="*/ 609600 w 849313"/>
                <a:gd name="connsiteY19" fmla="*/ 73024 h 1163637"/>
                <a:gd name="connsiteX20" fmla="*/ 614363 w 849313"/>
                <a:gd name="connsiteY20" fmla="*/ 69849 h 1163637"/>
                <a:gd name="connsiteX21" fmla="*/ 620713 w 849313"/>
                <a:gd name="connsiteY21" fmla="*/ 69849 h 1163637"/>
                <a:gd name="connsiteX22" fmla="*/ 627063 w 849313"/>
                <a:gd name="connsiteY22" fmla="*/ 73024 h 1163637"/>
                <a:gd name="connsiteX23" fmla="*/ 738188 w 849313"/>
                <a:gd name="connsiteY23" fmla="*/ 117474 h 1163637"/>
                <a:gd name="connsiteX24" fmla="*/ 742950 w 849313"/>
                <a:gd name="connsiteY24" fmla="*/ 120649 h 1163637"/>
                <a:gd name="connsiteX25" fmla="*/ 746125 w 849313"/>
                <a:gd name="connsiteY25" fmla="*/ 126999 h 1163637"/>
                <a:gd name="connsiteX26" fmla="*/ 749300 w 849313"/>
                <a:gd name="connsiteY26" fmla="*/ 130174 h 1163637"/>
                <a:gd name="connsiteX27" fmla="*/ 750888 w 849313"/>
                <a:gd name="connsiteY27" fmla="*/ 136524 h 1163637"/>
                <a:gd name="connsiteX28" fmla="*/ 749300 w 849313"/>
                <a:gd name="connsiteY28" fmla="*/ 142874 h 1163637"/>
                <a:gd name="connsiteX29" fmla="*/ 744538 w 849313"/>
                <a:gd name="connsiteY29" fmla="*/ 149224 h 1163637"/>
                <a:gd name="connsiteX30" fmla="*/ 741363 w 849313"/>
                <a:gd name="connsiteY30" fmla="*/ 153987 h 1163637"/>
                <a:gd name="connsiteX31" fmla="*/ 735013 w 849313"/>
                <a:gd name="connsiteY31" fmla="*/ 155574 h 1163637"/>
                <a:gd name="connsiteX32" fmla="*/ 731838 w 849313"/>
                <a:gd name="connsiteY32" fmla="*/ 155574 h 1163637"/>
                <a:gd name="connsiteX33" fmla="*/ 769938 w 849313"/>
                <a:gd name="connsiteY33" fmla="*/ 193674 h 1163637"/>
                <a:gd name="connsiteX34" fmla="*/ 798513 w 849313"/>
                <a:gd name="connsiteY34" fmla="*/ 236537 h 1163637"/>
                <a:gd name="connsiteX35" fmla="*/ 817563 w 849313"/>
                <a:gd name="connsiteY35" fmla="*/ 288924 h 1163637"/>
                <a:gd name="connsiteX36" fmla="*/ 823913 w 849313"/>
                <a:gd name="connsiteY36" fmla="*/ 342899 h 1163637"/>
                <a:gd name="connsiteX37" fmla="*/ 823913 w 849313"/>
                <a:gd name="connsiteY37" fmla="*/ 687387 h 1163637"/>
                <a:gd name="connsiteX38" fmla="*/ 823819 w 849313"/>
                <a:gd name="connsiteY38" fmla="*/ 688184 h 1163637"/>
                <a:gd name="connsiteX39" fmla="*/ 830263 w 849313"/>
                <a:gd name="connsiteY39" fmla="*/ 692149 h 1163637"/>
                <a:gd name="connsiteX40" fmla="*/ 844550 w 849313"/>
                <a:gd name="connsiteY40" fmla="*/ 712787 h 1163637"/>
                <a:gd name="connsiteX41" fmla="*/ 849313 w 849313"/>
                <a:gd name="connsiteY41" fmla="*/ 738187 h 1163637"/>
                <a:gd name="connsiteX42" fmla="*/ 849313 w 849313"/>
                <a:gd name="connsiteY42" fmla="*/ 1098550 h 1163637"/>
                <a:gd name="connsiteX43" fmla="*/ 844550 w 849313"/>
                <a:gd name="connsiteY43" fmla="*/ 1123950 h 1163637"/>
                <a:gd name="connsiteX44" fmla="*/ 830263 w 849313"/>
                <a:gd name="connsiteY44" fmla="*/ 1144587 h 1163637"/>
                <a:gd name="connsiteX45" fmla="*/ 809626 w 849313"/>
                <a:gd name="connsiteY45" fmla="*/ 1157287 h 1163637"/>
                <a:gd name="connsiteX46" fmla="*/ 784225 w 849313"/>
                <a:gd name="connsiteY46" fmla="*/ 1163637 h 1163637"/>
                <a:gd name="connsiteX47" fmla="*/ 65088 w 849313"/>
                <a:gd name="connsiteY47" fmla="*/ 1163637 h 1163637"/>
                <a:gd name="connsiteX48" fmla="*/ 39688 w 849313"/>
                <a:gd name="connsiteY48" fmla="*/ 1157287 h 1163637"/>
                <a:gd name="connsiteX49" fmla="*/ 19050 w 849313"/>
                <a:gd name="connsiteY49" fmla="*/ 1144587 h 1163637"/>
                <a:gd name="connsiteX50" fmla="*/ 4763 w 849313"/>
                <a:gd name="connsiteY50" fmla="*/ 1123950 h 1163637"/>
                <a:gd name="connsiteX51" fmla="*/ 0 w 849313"/>
                <a:gd name="connsiteY51" fmla="*/ 1098550 h 1163637"/>
                <a:gd name="connsiteX52" fmla="*/ 0 w 849313"/>
                <a:gd name="connsiteY52" fmla="*/ 738187 h 1163637"/>
                <a:gd name="connsiteX53" fmla="*/ 4763 w 849313"/>
                <a:gd name="connsiteY53" fmla="*/ 712787 h 1163637"/>
                <a:gd name="connsiteX54" fmla="*/ 19050 w 849313"/>
                <a:gd name="connsiteY54" fmla="*/ 692149 h 1163637"/>
                <a:gd name="connsiteX55" fmla="*/ 25494 w 849313"/>
                <a:gd name="connsiteY55" fmla="*/ 688184 h 1163637"/>
                <a:gd name="connsiteX56" fmla="*/ 25400 w 849313"/>
                <a:gd name="connsiteY56" fmla="*/ 687387 h 1163637"/>
                <a:gd name="connsiteX57" fmla="*/ 25400 w 849313"/>
                <a:gd name="connsiteY57" fmla="*/ 342899 h 1163637"/>
                <a:gd name="connsiteX58" fmla="*/ 31750 w 849313"/>
                <a:gd name="connsiteY58" fmla="*/ 288924 h 1163637"/>
                <a:gd name="connsiteX59" fmla="*/ 50800 w 849313"/>
                <a:gd name="connsiteY59" fmla="*/ 236537 h 1163637"/>
                <a:gd name="connsiteX60" fmla="*/ 79375 w 849313"/>
                <a:gd name="connsiteY60" fmla="*/ 193674 h 1163637"/>
                <a:gd name="connsiteX61" fmla="*/ 117475 w 849313"/>
                <a:gd name="connsiteY61" fmla="*/ 155574 h 1163637"/>
                <a:gd name="connsiteX62" fmla="*/ 119379 w 849313"/>
                <a:gd name="connsiteY62" fmla="*/ 154304 h 1163637"/>
                <a:gd name="connsiteX63" fmla="*/ 114301 w 849313"/>
                <a:gd name="connsiteY63" fmla="*/ 155574 h 1163637"/>
                <a:gd name="connsiteX64" fmla="*/ 107951 w 849313"/>
                <a:gd name="connsiteY64" fmla="*/ 155574 h 1163637"/>
                <a:gd name="connsiteX65" fmla="*/ 103188 w 849313"/>
                <a:gd name="connsiteY65" fmla="*/ 153987 h 1163637"/>
                <a:gd name="connsiteX66" fmla="*/ 98426 w 849313"/>
                <a:gd name="connsiteY66" fmla="*/ 149224 h 1163637"/>
                <a:gd name="connsiteX67" fmla="*/ 96838 w 849313"/>
                <a:gd name="connsiteY67" fmla="*/ 142874 h 1163637"/>
                <a:gd name="connsiteX68" fmla="*/ 93663 w 849313"/>
                <a:gd name="connsiteY68" fmla="*/ 136524 h 1163637"/>
                <a:gd name="connsiteX69" fmla="*/ 93663 w 849313"/>
                <a:gd name="connsiteY69" fmla="*/ 130174 h 1163637"/>
                <a:gd name="connsiteX70" fmla="*/ 96838 w 849313"/>
                <a:gd name="connsiteY70" fmla="*/ 126999 h 1163637"/>
                <a:gd name="connsiteX71" fmla="*/ 100013 w 849313"/>
                <a:gd name="connsiteY71" fmla="*/ 120649 h 1163637"/>
                <a:gd name="connsiteX72" fmla="*/ 106363 w 849313"/>
                <a:gd name="connsiteY72" fmla="*/ 117474 h 1163637"/>
                <a:gd name="connsiteX73" fmla="*/ 217488 w 849313"/>
                <a:gd name="connsiteY73" fmla="*/ 73024 h 1163637"/>
                <a:gd name="connsiteX74" fmla="*/ 222251 w 849313"/>
                <a:gd name="connsiteY74" fmla="*/ 69849 h 1163637"/>
                <a:gd name="connsiteX75" fmla="*/ 228601 w 849313"/>
                <a:gd name="connsiteY75" fmla="*/ 69849 h 1163637"/>
                <a:gd name="connsiteX76" fmla="*/ 234951 w 849313"/>
                <a:gd name="connsiteY76" fmla="*/ 73024 h 1163637"/>
                <a:gd name="connsiteX77" fmla="*/ 239713 w 849313"/>
                <a:gd name="connsiteY77" fmla="*/ 76199 h 1163637"/>
                <a:gd name="connsiteX78" fmla="*/ 244476 w 849313"/>
                <a:gd name="connsiteY78" fmla="*/ 82549 h 1163637"/>
                <a:gd name="connsiteX79" fmla="*/ 244476 w 849313"/>
                <a:gd name="connsiteY79" fmla="*/ 88899 h 1163637"/>
                <a:gd name="connsiteX80" fmla="*/ 244476 w 849313"/>
                <a:gd name="connsiteY80" fmla="*/ 95249 h 1163637"/>
                <a:gd name="connsiteX81" fmla="*/ 241301 w 849313"/>
                <a:gd name="connsiteY81" fmla="*/ 101599 h 1163637"/>
                <a:gd name="connsiteX82" fmla="*/ 239139 w 849313"/>
                <a:gd name="connsiteY82" fmla="*/ 104841 h 1163637"/>
                <a:gd name="connsiteX83" fmla="*/ 266700 w 849313"/>
                <a:gd name="connsiteY83" fmla="*/ 101599 h 1163637"/>
                <a:gd name="connsiteX84" fmla="*/ 325221 w 849313"/>
                <a:gd name="connsiteY84" fmla="*/ 101599 h 1163637"/>
                <a:gd name="connsiteX85" fmla="*/ 324844 w 849313"/>
                <a:gd name="connsiteY85" fmla="*/ 99631 h 1163637"/>
                <a:gd name="connsiteX86" fmla="*/ 364350 w 849313"/>
                <a:gd name="connsiteY86" fmla="*/ 18901 h 1163637"/>
                <a:gd name="connsiteX87" fmla="*/ 422847 w 849313"/>
                <a:gd name="connsiteY87" fmla="*/ 4 h 116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49313" h="1163637">
                  <a:moveTo>
                    <a:pt x="422556" y="30065"/>
                  </a:moveTo>
                  <a:cubicBezTo>
                    <a:pt x="408391" y="29928"/>
                    <a:pt x="394182" y="34270"/>
                    <a:pt x="382172" y="43111"/>
                  </a:cubicBezTo>
                  <a:cubicBezTo>
                    <a:pt x="370162" y="51952"/>
                    <a:pt x="361796" y="64229"/>
                    <a:pt x="357718" y="77796"/>
                  </a:cubicBezTo>
                  <a:lnTo>
                    <a:pt x="358436" y="101599"/>
                  </a:lnTo>
                  <a:lnTo>
                    <a:pt x="485342" y="101599"/>
                  </a:lnTo>
                  <a:lnTo>
                    <a:pt x="486459" y="79040"/>
                  </a:lnTo>
                  <a:cubicBezTo>
                    <a:pt x="482645" y="65397"/>
                    <a:pt x="474517" y="52961"/>
                    <a:pt x="462680" y="43889"/>
                  </a:cubicBezTo>
                  <a:cubicBezTo>
                    <a:pt x="450843" y="34818"/>
                    <a:pt x="436721" y="30202"/>
                    <a:pt x="422556" y="30065"/>
                  </a:cubicBezTo>
                  <a:close/>
                  <a:moveTo>
                    <a:pt x="422847" y="4"/>
                  </a:moveTo>
                  <a:cubicBezTo>
                    <a:pt x="443366" y="203"/>
                    <a:pt x="463822" y="6888"/>
                    <a:pt x="480968" y="20028"/>
                  </a:cubicBezTo>
                  <a:cubicBezTo>
                    <a:pt x="506687" y="39739"/>
                    <a:pt x="520317" y="70417"/>
                    <a:pt x="518906" y="101507"/>
                  </a:cubicBezTo>
                  <a:lnTo>
                    <a:pt x="518886" y="101599"/>
                  </a:lnTo>
                  <a:lnTo>
                    <a:pt x="582613" y="101599"/>
                  </a:lnTo>
                  <a:lnTo>
                    <a:pt x="603284" y="104031"/>
                  </a:lnTo>
                  <a:lnTo>
                    <a:pt x="601663" y="101599"/>
                  </a:lnTo>
                  <a:lnTo>
                    <a:pt x="600075" y="95249"/>
                  </a:lnTo>
                  <a:lnTo>
                    <a:pt x="600075" y="88899"/>
                  </a:lnTo>
                  <a:lnTo>
                    <a:pt x="601663" y="82549"/>
                  </a:lnTo>
                  <a:lnTo>
                    <a:pt x="603250" y="76199"/>
                  </a:lnTo>
                  <a:lnTo>
                    <a:pt x="609600" y="73024"/>
                  </a:lnTo>
                  <a:lnTo>
                    <a:pt x="614363" y="69849"/>
                  </a:lnTo>
                  <a:lnTo>
                    <a:pt x="620713" y="69849"/>
                  </a:lnTo>
                  <a:lnTo>
                    <a:pt x="627063" y="73024"/>
                  </a:lnTo>
                  <a:lnTo>
                    <a:pt x="738188" y="117474"/>
                  </a:lnTo>
                  <a:lnTo>
                    <a:pt x="742950" y="120649"/>
                  </a:lnTo>
                  <a:lnTo>
                    <a:pt x="746125" y="126999"/>
                  </a:lnTo>
                  <a:lnTo>
                    <a:pt x="749300" y="130174"/>
                  </a:lnTo>
                  <a:lnTo>
                    <a:pt x="750888" y="136524"/>
                  </a:lnTo>
                  <a:lnTo>
                    <a:pt x="749300" y="142874"/>
                  </a:lnTo>
                  <a:lnTo>
                    <a:pt x="744538" y="149224"/>
                  </a:lnTo>
                  <a:lnTo>
                    <a:pt x="741363" y="153987"/>
                  </a:lnTo>
                  <a:lnTo>
                    <a:pt x="735013" y="155574"/>
                  </a:lnTo>
                  <a:lnTo>
                    <a:pt x="731838" y="155574"/>
                  </a:lnTo>
                  <a:lnTo>
                    <a:pt x="769938" y="193674"/>
                  </a:lnTo>
                  <a:lnTo>
                    <a:pt x="798513" y="236537"/>
                  </a:lnTo>
                  <a:lnTo>
                    <a:pt x="817563" y="288924"/>
                  </a:lnTo>
                  <a:lnTo>
                    <a:pt x="823913" y="342899"/>
                  </a:lnTo>
                  <a:lnTo>
                    <a:pt x="823913" y="687387"/>
                  </a:lnTo>
                  <a:lnTo>
                    <a:pt x="823819" y="688184"/>
                  </a:lnTo>
                  <a:lnTo>
                    <a:pt x="830263" y="692149"/>
                  </a:lnTo>
                  <a:lnTo>
                    <a:pt x="844550" y="712787"/>
                  </a:lnTo>
                  <a:lnTo>
                    <a:pt x="849313" y="738187"/>
                  </a:lnTo>
                  <a:lnTo>
                    <a:pt x="849313" y="1098550"/>
                  </a:lnTo>
                  <a:lnTo>
                    <a:pt x="844550" y="1123950"/>
                  </a:lnTo>
                  <a:lnTo>
                    <a:pt x="830263" y="1144587"/>
                  </a:lnTo>
                  <a:lnTo>
                    <a:pt x="809626" y="1157287"/>
                  </a:lnTo>
                  <a:lnTo>
                    <a:pt x="784225" y="1163637"/>
                  </a:lnTo>
                  <a:lnTo>
                    <a:pt x="65088" y="1163637"/>
                  </a:lnTo>
                  <a:lnTo>
                    <a:pt x="39688" y="1157287"/>
                  </a:lnTo>
                  <a:lnTo>
                    <a:pt x="19050" y="1144587"/>
                  </a:lnTo>
                  <a:lnTo>
                    <a:pt x="4763" y="1123950"/>
                  </a:lnTo>
                  <a:lnTo>
                    <a:pt x="0" y="1098550"/>
                  </a:lnTo>
                  <a:lnTo>
                    <a:pt x="0" y="738187"/>
                  </a:lnTo>
                  <a:lnTo>
                    <a:pt x="4763" y="712787"/>
                  </a:lnTo>
                  <a:lnTo>
                    <a:pt x="19050" y="692149"/>
                  </a:lnTo>
                  <a:lnTo>
                    <a:pt x="25494" y="688184"/>
                  </a:lnTo>
                  <a:lnTo>
                    <a:pt x="25400" y="687387"/>
                  </a:lnTo>
                  <a:lnTo>
                    <a:pt x="25400" y="342899"/>
                  </a:lnTo>
                  <a:lnTo>
                    <a:pt x="31750" y="288924"/>
                  </a:lnTo>
                  <a:lnTo>
                    <a:pt x="50800" y="236537"/>
                  </a:lnTo>
                  <a:lnTo>
                    <a:pt x="79375" y="193674"/>
                  </a:lnTo>
                  <a:lnTo>
                    <a:pt x="117475" y="155574"/>
                  </a:lnTo>
                  <a:lnTo>
                    <a:pt x="119379" y="154304"/>
                  </a:lnTo>
                  <a:lnTo>
                    <a:pt x="114301" y="155574"/>
                  </a:lnTo>
                  <a:lnTo>
                    <a:pt x="107951" y="155574"/>
                  </a:lnTo>
                  <a:lnTo>
                    <a:pt x="103188" y="153987"/>
                  </a:lnTo>
                  <a:lnTo>
                    <a:pt x="98426" y="149224"/>
                  </a:lnTo>
                  <a:lnTo>
                    <a:pt x="96838" y="142874"/>
                  </a:lnTo>
                  <a:lnTo>
                    <a:pt x="93663" y="136524"/>
                  </a:lnTo>
                  <a:lnTo>
                    <a:pt x="93663" y="130174"/>
                  </a:lnTo>
                  <a:lnTo>
                    <a:pt x="96838" y="126999"/>
                  </a:lnTo>
                  <a:lnTo>
                    <a:pt x="100013" y="120649"/>
                  </a:lnTo>
                  <a:lnTo>
                    <a:pt x="106363" y="117474"/>
                  </a:lnTo>
                  <a:lnTo>
                    <a:pt x="217488" y="73024"/>
                  </a:lnTo>
                  <a:lnTo>
                    <a:pt x="222251" y="69849"/>
                  </a:lnTo>
                  <a:lnTo>
                    <a:pt x="228601" y="69849"/>
                  </a:lnTo>
                  <a:lnTo>
                    <a:pt x="234951" y="73024"/>
                  </a:lnTo>
                  <a:lnTo>
                    <a:pt x="239713" y="76199"/>
                  </a:lnTo>
                  <a:lnTo>
                    <a:pt x="244476" y="82549"/>
                  </a:lnTo>
                  <a:lnTo>
                    <a:pt x="244476" y="88899"/>
                  </a:lnTo>
                  <a:lnTo>
                    <a:pt x="244476" y="95249"/>
                  </a:lnTo>
                  <a:lnTo>
                    <a:pt x="241301" y="101599"/>
                  </a:lnTo>
                  <a:lnTo>
                    <a:pt x="239139" y="104841"/>
                  </a:lnTo>
                  <a:lnTo>
                    <a:pt x="266700" y="101599"/>
                  </a:lnTo>
                  <a:lnTo>
                    <a:pt x="325221" y="101599"/>
                  </a:lnTo>
                  <a:lnTo>
                    <a:pt x="324844" y="99631"/>
                  </a:lnTo>
                  <a:cubicBezTo>
                    <a:pt x="324035" y="68520"/>
                    <a:pt x="338255" y="38111"/>
                    <a:pt x="364350" y="18901"/>
                  </a:cubicBezTo>
                  <a:cubicBezTo>
                    <a:pt x="381747" y="6095"/>
                    <a:pt x="402329" y="-194"/>
                    <a:pt x="422847" y="4"/>
                  </a:cubicBezTo>
                  <a:close/>
                </a:path>
              </a:pathLst>
            </a:custGeom>
            <a:solidFill>
              <a:schemeClr val="tx1"/>
            </a:solidFill>
            <a:ln w="825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42" name="그룹 441"/>
            <p:cNvGrpSpPr/>
            <p:nvPr/>
          </p:nvGrpSpPr>
          <p:grpSpPr>
            <a:xfrm>
              <a:off x="10123595" y="1001349"/>
              <a:ext cx="849313" cy="1164416"/>
              <a:chOff x="10123595" y="1001349"/>
              <a:chExt cx="849313" cy="1164416"/>
            </a:xfrm>
          </p:grpSpPr>
          <p:sp>
            <p:nvSpPr>
              <p:cNvPr id="443" name="Freeform 71"/>
              <p:cNvSpPr>
                <a:spLocks noEditPoints="1"/>
              </p:cNvSpPr>
              <p:nvPr/>
            </p:nvSpPr>
            <p:spPr bwMode="auto">
              <a:xfrm>
                <a:off x="10454590" y="1001349"/>
                <a:ext cx="195263" cy="196850"/>
              </a:xfrm>
              <a:custGeom>
                <a:avLst/>
                <a:gdLst>
                  <a:gd name="T0" fmla="*/ 62 w 123"/>
                  <a:gd name="T1" fmla="*/ 21 h 124"/>
                  <a:gd name="T2" fmla="*/ 46 w 123"/>
                  <a:gd name="T3" fmla="*/ 23 h 124"/>
                  <a:gd name="T4" fmla="*/ 31 w 123"/>
                  <a:gd name="T5" fmla="*/ 33 h 124"/>
                  <a:gd name="T6" fmla="*/ 22 w 123"/>
                  <a:gd name="T7" fmla="*/ 46 h 124"/>
                  <a:gd name="T8" fmla="*/ 20 w 123"/>
                  <a:gd name="T9" fmla="*/ 63 h 124"/>
                  <a:gd name="T10" fmla="*/ 22 w 123"/>
                  <a:gd name="T11" fmla="*/ 78 h 124"/>
                  <a:gd name="T12" fmla="*/ 31 w 123"/>
                  <a:gd name="T13" fmla="*/ 91 h 124"/>
                  <a:gd name="T14" fmla="*/ 46 w 123"/>
                  <a:gd name="T15" fmla="*/ 101 h 124"/>
                  <a:gd name="T16" fmla="*/ 62 w 123"/>
                  <a:gd name="T17" fmla="*/ 105 h 124"/>
                  <a:gd name="T18" fmla="*/ 77 w 123"/>
                  <a:gd name="T19" fmla="*/ 101 h 124"/>
                  <a:gd name="T20" fmla="*/ 92 w 123"/>
                  <a:gd name="T21" fmla="*/ 91 h 124"/>
                  <a:gd name="T22" fmla="*/ 99 w 123"/>
                  <a:gd name="T23" fmla="*/ 78 h 124"/>
                  <a:gd name="T24" fmla="*/ 103 w 123"/>
                  <a:gd name="T25" fmla="*/ 63 h 124"/>
                  <a:gd name="T26" fmla="*/ 99 w 123"/>
                  <a:gd name="T27" fmla="*/ 46 h 124"/>
                  <a:gd name="T28" fmla="*/ 92 w 123"/>
                  <a:gd name="T29" fmla="*/ 33 h 124"/>
                  <a:gd name="T30" fmla="*/ 77 w 123"/>
                  <a:gd name="T31" fmla="*/ 23 h 124"/>
                  <a:gd name="T32" fmla="*/ 62 w 123"/>
                  <a:gd name="T33" fmla="*/ 21 h 124"/>
                  <a:gd name="T34" fmla="*/ 62 w 123"/>
                  <a:gd name="T35" fmla="*/ 0 h 124"/>
                  <a:gd name="T36" fmla="*/ 81 w 123"/>
                  <a:gd name="T37" fmla="*/ 4 h 124"/>
                  <a:gd name="T38" fmla="*/ 98 w 123"/>
                  <a:gd name="T39" fmla="*/ 12 h 124"/>
                  <a:gd name="T40" fmla="*/ 111 w 123"/>
                  <a:gd name="T41" fmla="*/ 26 h 124"/>
                  <a:gd name="T42" fmla="*/ 120 w 123"/>
                  <a:gd name="T43" fmla="*/ 43 h 124"/>
                  <a:gd name="T44" fmla="*/ 123 w 123"/>
                  <a:gd name="T45" fmla="*/ 63 h 124"/>
                  <a:gd name="T46" fmla="*/ 120 w 123"/>
                  <a:gd name="T47" fmla="*/ 82 h 124"/>
                  <a:gd name="T48" fmla="*/ 111 w 123"/>
                  <a:gd name="T49" fmla="*/ 99 h 124"/>
                  <a:gd name="T50" fmla="*/ 98 w 123"/>
                  <a:gd name="T51" fmla="*/ 112 h 124"/>
                  <a:gd name="T52" fmla="*/ 81 w 123"/>
                  <a:gd name="T53" fmla="*/ 122 h 124"/>
                  <a:gd name="T54" fmla="*/ 62 w 123"/>
                  <a:gd name="T55" fmla="*/ 124 h 124"/>
                  <a:gd name="T56" fmla="*/ 42 w 123"/>
                  <a:gd name="T57" fmla="*/ 122 h 124"/>
                  <a:gd name="T58" fmla="*/ 25 w 123"/>
                  <a:gd name="T59" fmla="*/ 112 h 124"/>
                  <a:gd name="T60" fmla="*/ 12 w 123"/>
                  <a:gd name="T61" fmla="*/ 99 h 124"/>
                  <a:gd name="T62" fmla="*/ 3 w 123"/>
                  <a:gd name="T63" fmla="*/ 82 h 124"/>
                  <a:gd name="T64" fmla="*/ 0 w 123"/>
                  <a:gd name="T65" fmla="*/ 63 h 124"/>
                  <a:gd name="T66" fmla="*/ 3 w 123"/>
                  <a:gd name="T67" fmla="*/ 43 h 124"/>
                  <a:gd name="T68" fmla="*/ 12 w 123"/>
                  <a:gd name="T69" fmla="*/ 26 h 124"/>
                  <a:gd name="T70" fmla="*/ 25 w 123"/>
                  <a:gd name="T71" fmla="*/ 12 h 124"/>
                  <a:gd name="T72" fmla="*/ 42 w 123"/>
                  <a:gd name="T73" fmla="*/ 4 h 124"/>
                  <a:gd name="T74" fmla="*/ 62 w 123"/>
                  <a:gd name="T7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2" y="21"/>
                    </a:moveTo>
                    <a:lnTo>
                      <a:pt x="46" y="23"/>
                    </a:lnTo>
                    <a:lnTo>
                      <a:pt x="31" y="33"/>
                    </a:lnTo>
                    <a:lnTo>
                      <a:pt x="22" y="46"/>
                    </a:lnTo>
                    <a:lnTo>
                      <a:pt x="20" y="63"/>
                    </a:lnTo>
                    <a:lnTo>
                      <a:pt x="22" y="78"/>
                    </a:lnTo>
                    <a:lnTo>
                      <a:pt x="31" y="91"/>
                    </a:lnTo>
                    <a:lnTo>
                      <a:pt x="46" y="101"/>
                    </a:lnTo>
                    <a:lnTo>
                      <a:pt x="62" y="105"/>
                    </a:lnTo>
                    <a:lnTo>
                      <a:pt x="77" y="101"/>
                    </a:lnTo>
                    <a:lnTo>
                      <a:pt x="92" y="91"/>
                    </a:lnTo>
                    <a:lnTo>
                      <a:pt x="99" y="78"/>
                    </a:lnTo>
                    <a:lnTo>
                      <a:pt x="103" y="63"/>
                    </a:lnTo>
                    <a:lnTo>
                      <a:pt x="99" y="46"/>
                    </a:lnTo>
                    <a:lnTo>
                      <a:pt x="92" y="33"/>
                    </a:lnTo>
                    <a:lnTo>
                      <a:pt x="77" y="23"/>
                    </a:lnTo>
                    <a:lnTo>
                      <a:pt x="62" y="21"/>
                    </a:lnTo>
                    <a:close/>
                    <a:moveTo>
                      <a:pt x="62" y="0"/>
                    </a:moveTo>
                    <a:lnTo>
                      <a:pt x="81" y="4"/>
                    </a:lnTo>
                    <a:lnTo>
                      <a:pt x="98" y="12"/>
                    </a:lnTo>
                    <a:lnTo>
                      <a:pt x="111" y="26"/>
                    </a:lnTo>
                    <a:lnTo>
                      <a:pt x="120" y="43"/>
                    </a:lnTo>
                    <a:lnTo>
                      <a:pt x="123" y="63"/>
                    </a:lnTo>
                    <a:lnTo>
                      <a:pt x="120" y="82"/>
                    </a:lnTo>
                    <a:lnTo>
                      <a:pt x="111" y="99"/>
                    </a:lnTo>
                    <a:lnTo>
                      <a:pt x="98" y="112"/>
                    </a:lnTo>
                    <a:lnTo>
                      <a:pt x="81" y="122"/>
                    </a:lnTo>
                    <a:lnTo>
                      <a:pt x="62" y="124"/>
                    </a:lnTo>
                    <a:lnTo>
                      <a:pt x="42" y="122"/>
                    </a:lnTo>
                    <a:lnTo>
                      <a:pt x="25" y="112"/>
                    </a:lnTo>
                    <a:lnTo>
                      <a:pt x="12" y="99"/>
                    </a:lnTo>
                    <a:lnTo>
                      <a:pt x="3" y="82"/>
                    </a:lnTo>
                    <a:lnTo>
                      <a:pt x="0" y="63"/>
                    </a:lnTo>
                    <a:lnTo>
                      <a:pt x="3" y="43"/>
                    </a:lnTo>
                    <a:lnTo>
                      <a:pt x="12" y="26"/>
                    </a:lnTo>
                    <a:lnTo>
                      <a:pt x="25" y="12"/>
                    </a:lnTo>
                    <a:lnTo>
                      <a:pt x="42" y="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Freeform 73"/>
              <p:cNvSpPr>
                <a:spLocks/>
              </p:cNvSpPr>
              <p:nvPr/>
            </p:nvSpPr>
            <p:spPr bwMode="auto">
              <a:xfrm>
                <a:off x="10148995" y="1102949"/>
                <a:ext cx="798513" cy="827088"/>
              </a:xfrm>
              <a:custGeom>
                <a:avLst/>
                <a:gdLst>
                  <a:gd name="T0" fmla="*/ 152 w 503"/>
                  <a:gd name="T1" fmla="*/ 0 h 521"/>
                  <a:gd name="T2" fmla="*/ 351 w 503"/>
                  <a:gd name="T3" fmla="*/ 0 h 521"/>
                  <a:gd name="T4" fmla="*/ 385 w 503"/>
                  <a:gd name="T5" fmla="*/ 4 h 521"/>
                  <a:gd name="T6" fmla="*/ 418 w 503"/>
                  <a:gd name="T7" fmla="*/ 16 h 521"/>
                  <a:gd name="T8" fmla="*/ 445 w 503"/>
                  <a:gd name="T9" fmla="*/ 34 h 521"/>
                  <a:gd name="T10" fmla="*/ 469 w 503"/>
                  <a:gd name="T11" fmla="*/ 58 h 521"/>
                  <a:gd name="T12" fmla="*/ 487 w 503"/>
                  <a:gd name="T13" fmla="*/ 85 h 521"/>
                  <a:gd name="T14" fmla="*/ 499 w 503"/>
                  <a:gd name="T15" fmla="*/ 118 h 521"/>
                  <a:gd name="T16" fmla="*/ 503 w 503"/>
                  <a:gd name="T17" fmla="*/ 152 h 521"/>
                  <a:gd name="T18" fmla="*/ 503 w 503"/>
                  <a:gd name="T19" fmla="*/ 369 h 521"/>
                  <a:gd name="T20" fmla="*/ 499 w 503"/>
                  <a:gd name="T21" fmla="*/ 403 h 521"/>
                  <a:gd name="T22" fmla="*/ 487 w 503"/>
                  <a:gd name="T23" fmla="*/ 436 h 521"/>
                  <a:gd name="T24" fmla="*/ 469 w 503"/>
                  <a:gd name="T25" fmla="*/ 463 h 521"/>
                  <a:gd name="T26" fmla="*/ 445 w 503"/>
                  <a:gd name="T27" fmla="*/ 487 h 521"/>
                  <a:gd name="T28" fmla="*/ 418 w 503"/>
                  <a:gd name="T29" fmla="*/ 505 h 521"/>
                  <a:gd name="T30" fmla="*/ 385 w 503"/>
                  <a:gd name="T31" fmla="*/ 517 h 521"/>
                  <a:gd name="T32" fmla="*/ 351 w 503"/>
                  <a:gd name="T33" fmla="*/ 521 h 521"/>
                  <a:gd name="T34" fmla="*/ 152 w 503"/>
                  <a:gd name="T35" fmla="*/ 521 h 521"/>
                  <a:gd name="T36" fmla="*/ 118 w 503"/>
                  <a:gd name="T37" fmla="*/ 517 h 521"/>
                  <a:gd name="T38" fmla="*/ 85 w 503"/>
                  <a:gd name="T39" fmla="*/ 505 h 521"/>
                  <a:gd name="T40" fmla="*/ 58 w 503"/>
                  <a:gd name="T41" fmla="*/ 487 h 521"/>
                  <a:gd name="T42" fmla="*/ 34 w 503"/>
                  <a:gd name="T43" fmla="*/ 463 h 521"/>
                  <a:gd name="T44" fmla="*/ 16 w 503"/>
                  <a:gd name="T45" fmla="*/ 436 h 521"/>
                  <a:gd name="T46" fmla="*/ 4 w 503"/>
                  <a:gd name="T47" fmla="*/ 403 h 521"/>
                  <a:gd name="T48" fmla="*/ 0 w 503"/>
                  <a:gd name="T49" fmla="*/ 369 h 521"/>
                  <a:gd name="T50" fmla="*/ 0 w 503"/>
                  <a:gd name="T51" fmla="*/ 152 h 521"/>
                  <a:gd name="T52" fmla="*/ 4 w 503"/>
                  <a:gd name="T53" fmla="*/ 118 h 521"/>
                  <a:gd name="T54" fmla="*/ 16 w 503"/>
                  <a:gd name="T55" fmla="*/ 85 h 521"/>
                  <a:gd name="T56" fmla="*/ 34 w 503"/>
                  <a:gd name="T57" fmla="*/ 58 h 521"/>
                  <a:gd name="T58" fmla="*/ 58 w 503"/>
                  <a:gd name="T59" fmla="*/ 34 h 521"/>
                  <a:gd name="T60" fmla="*/ 85 w 503"/>
                  <a:gd name="T61" fmla="*/ 16 h 521"/>
                  <a:gd name="T62" fmla="*/ 118 w 503"/>
                  <a:gd name="T63" fmla="*/ 4 h 521"/>
                  <a:gd name="T64" fmla="*/ 152 w 503"/>
                  <a:gd name="T65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3" h="521">
                    <a:moveTo>
                      <a:pt x="152" y="0"/>
                    </a:moveTo>
                    <a:lnTo>
                      <a:pt x="351" y="0"/>
                    </a:lnTo>
                    <a:lnTo>
                      <a:pt x="385" y="4"/>
                    </a:lnTo>
                    <a:lnTo>
                      <a:pt x="418" y="16"/>
                    </a:lnTo>
                    <a:lnTo>
                      <a:pt x="445" y="34"/>
                    </a:lnTo>
                    <a:lnTo>
                      <a:pt x="469" y="58"/>
                    </a:lnTo>
                    <a:lnTo>
                      <a:pt x="487" y="85"/>
                    </a:lnTo>
                    <a:lnTo>
                      <a:pt x="499" y="118"/>
                    </a:lnTo>
                    <a:lnTo>
                      <a:pt x="503" y="152"/>
                    </a:lnTo>
                    <a:lnTo>
                      <a:pt x="503" y="369"/>
                    </a:lnTo>
                    <a:lnTo>
                      <a:pt x="499" y="403"/>
                    </a:lnTo>
                    <a:lnTo>
                      <a:pt x="487" y="436"/>
                    </a:lnTo>
                    <a:lnTo>
                      <a:pt x="469" y="463"/>
                    </a:lnTo>
                    <a:lnTo>
                      <a:pt x="445" y="487"/>
                    </a:lnTo>
                    <a:lnTo>
                      <a:pt x="418" y="505"/>
                    </a:lnTo>
                    <a:lnTo>
                      <a:pt x="385" y="517"/>
                    </a:lnTo>
                    <a:lnTo>
                      <a:pt x="351" y="521"/>
                    </a:lnTo>
                    <a:lnTo>
                      <a:pt x="152" y="521"/>
                    </a:lnTo>
                    <a:lnTo>
                      <a:pt x="118" y="517"/>
                    </a:lnTo>
                    <a:lnTo>
                      <a:pt x="85" y="505"/>
                    </a:lnTo>
                    <a:lnTo>
                      <a:pt x="58" y="487"/>
                    </a:lnTo>
                    <a:lnTo>
                      <a:pt x="34" y="463"/>
                    </a:lnTo>
                    <a:lnTo>
                      <a:pt x="16" y="436"/>
                    </a:lnTo>
                    <a:lnTo>
                      <a:pt x="4" y="403"/>
                    </a:lnTo>
                    <a:lnTo>
                      <a:pt x="0" y="369"/>
                    </a:lnTo>
                    <a:lnTo>
                      <a:pt x="0" y="152"/>
                    </a:lnTo>
                    <a:lnTo>
                      <a:pt x="4" y="118"/>
                    </a:lnTo>
                    <a:lnTo>
                      <a:pt x="16" y="85"/>
                    </a:lnTo>
                    <a:lnTo>
                      <a:pt x="34" y="58"/>
                    </a:lnTo>
                    <a:lnTo>
                      <a:pt x="58" y="34"/>
                    </a:lnTo>
                    <a:lnTo>
                      <a:pt x="85" y="16"/>
                    </a:lnTo>
                    <a:lnTo>
                      <a:pt x="118" y="4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74"/>
              <p:cNvSpPr>
                <a:spLocks/>
              </p:cNvSpPr>
              <p:nvPr/>
            </p:nvSpPr>
            <p:spPr bwMode="auto">
              <a:xfrm>
                <a:off x="10230753" y="1183912"/>
                <a:ext cx="641350" cy="665163"/>
              </a:xfrm>
              <a:custGeom>
                <a:avLst/>
                <a:gdLst>
                  <a:gd name="T0" fmla="*/ 123 w 404"/>
                  <a:gd name="T1" fmla="*/ 0 h 419"/>
                  <a:gd name="T2" fmla="*/ 282 w 404"/>
                  <a:gd name="T3" fmla="*/ 0 h 419"/>
                  <a:gd name="T4" fmla="*/ 310 w 404"/>
                  <a:gd name="T5" fmla="*/ 4 h 419"/>
                  <a:gd name="T6" fmla="*/ 336 w 404"/>
                  <a:gd name="T7" fmla="*/ 13 h 419"/>
                  <a:gd name="T8" fmla="*/ 358 w 404"/>
                  <a:gd name="T9" fmla="*/ 28 h 419"/>
                  <a:gd name="T10" fmla="*/ 378 w 404"/>
                  <a:gd name="T11" fmla="*/ 46 h 419"/>
                  <a:gd name="T12" fmla="*/ 392 w 404"/>
                  <a:gd name="T13" fmla="*/ 69 h 419"/>
                  <a:gd name="T14" fmla="*/ 402 w 404"/>
                  <a:gd name="T15" fmla="*/ 94 h 419"/>
                  <a:gd name="T16" fmla="*/ 404 w 404"/>
                  <a:gd name="T17" fmla="*/ 123 h 419"/>
                  <a:gd name="T18" fmla="*/ 404 w 404"/>
                  <a:gd name="T19" fmla="*/ 297 h 419"/>
                  <a:gd name="T20" fmla="*/ 402 w 404"/>
                  <a:gd name="T21" fmla="*/ 325 h 419"/>
                  <a:gd name="T22" fmla="*/ 392 w 404"/>
                  <a:gd name="T23" fmla="*/ 351 h 419"/>
                  <a:gd name="T24" fmla="*/ 378 w 404"/>
                  <a:gd name="T25" fmla="*/ 373 h 419"/>
                  <a:gd name="T26" fmla="*/ 358 w 404"/>
                  <a:gd name="T27" fmla="*/ 393 h 419"/>
                  <a:gd name="T28" fmla="*/ 336 w 404"/>
                  <a:gd name="T29" fmla="*/ 407 h 419"/>
                  <a:gd name="T30" fmla="*/ 310 w 404"/>
                  <a:gd name="T31" fmla="*/ 416 h 419"/>
                  <a:gd name="T32" fmla="*/ 282 w 404"/>
                  <a:gd name="T33" fmla="*/ 419 h 419"/>
                  <a:gd name="T34" fmla="*/ 123 w 404"/>
                  <a:gd name="T35" fmla="*/ 419 h 419"/>
                  <a:gd name="T36" fmla="*/ 95 w 404"/>
                  <a:gd name="T37" fmla="*/ 416 h 419"/>
                  <a:gd name="T38" fmla="*/ 69 w 404"/>
                  <a:gd name="T39" fmla="*/ 407 h 419"/>
                  <a:gd name="T40" fmla="*/ 47 w 404"/>
                  <a:gd name="T41" fmla="*/ 393 h 419"/>
                  <a:gd name="T42" fmla="*/ 27 w 404"/>
                  <a:gd name="T43" fmla="*/ 373 h 419"/>
                  <a:gd name="T44" fmla="*/ 13 w 404"/>
                  <a:gd name="T45" fmla="*/ 351 h 419"/>
                  <a:gd name="T46" fmla="*/ 3 w 404"/>
                  <a:gd name="T47" fmla="*/ 325 h 419"/>
                  <a:gd name="T48" fmla="*/ 0 w 404"/>
                  <a:gd name="T49" fmla="*/ 297 h 419"/>
                  <a:gd name="T50" fmla="*/ 0 w 404"/>
                  <a:gd name="T51" fmla="*/ 123 h 419"/>
                  <a:gd name="T52" fmla="*/ 3 w 404"/>
                  <a:gd name="T53" fmla="*/ 94 h 419"/>
                  <a:gd name="T54" fmla="*/ 13 w 404"/>
                  <a:gd name="T55" fmla="*/ 69 h 419"/>
                  <a:gd name="T56" fmla="*/ 27 w 404"/>
                  <a:gd name="T57" fmla="*/ 46 h 419"/>
                  <a:gd name="T58" fmla="*/ 47 w 404"/>
                  <a:gd name="T59" fmla="*/ 28 h 419"/>
                  <a:gd name="T60" fmla="*/ 69 w 404"/>
                  <a:gd name="T61" fmla="*/ 13 h 419"/>
                  <a:gd name="T62" fmla="*/ 95 w 404"/>
                  <a:gd name="T63" fmla="*/ 4 h 419"/>
                  <a:gd name="T64" fmla="*/ 123 w 404"/>
                  <a:gd name="T6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4" h="419">
                    <a:moveTo>
                      <a:pt x="123" y="0"/>
                    </a:moveTo>
                    <a:lnTo>
                      <a:pt x="282" y="0"/>
                    </a:lnTo>
                    <a:lnTo>
                      <a:pt x="310" y="4"/>
                    </a:lnTo>
                    <a:lnTo>
                      <a:pt x="336" y="13"/>
                    </a:lnTo>
                    <a:lnTo>
                      <a:pt x="358" y="28"/>
                    </a:lnTo>
                    <a:lnTo>
                      <a:pt x="378" y="46"/>
                    </a:lnTo>
                    <a:lnTo>
                      <a:pt x="392" y="69"/>
                    </a:lnTo>
                    <a:lnTo>
                      <a:pt x="402" y="94"/>
                    </a:lnTo>
                    <a:lnTo>
                      <a:pt x="404" y="123"/>
                    </a:lnTo>
                    <a:lnTo>
                      <a:pt x="404" y="297"/>
                    </a:lnTo>
                    <a:lnTo>
                      <a:pt x="402" y="325"/>
                    </a:lnTo>
                    <a:lnTo>
                      <a:pt x="392" y="351"/>
                    </a:lnTo>
                    <a:lnTo>
                      <a:pt x="378" y="373"/>
                    </a:lnTo>
                    <a:lnTo>
                      <a:pt x="358" y="393"/>
                    </a:lnTo>
                    <a:lnTo>
                      <a:pt x="336" y="407"/>
                    </a:lnTo>
                    <a:lnTo>
                      <a:pt x="310" y="416"/>
                    </a:lnTo>
                    <a:lnTo>
                      <a:pt x="282" y="419"/>
                    </a:lnTo>
                    <a:lnTo>
                      <a:pt x="123" y="419"/>
                    </a:lnTo>
                    <a:lnTo>
                      <a:pt x="95" y="416"/>
                    </a:lnTo>
                    <a:lnTo>
                      <a:pt x="69" y="407"/>
                    </a:lnTo>
                    <a:lnTo>
                      <a:pt x="47" y="393"/>
                    </a:lnTo>
                    <a:lnTo>
                      <a:pt x="27" y="373"/>
                    </a:lnTo>
                    <a:lnTo>
                      <a:pt x="13" y="351"/>
                    </a:lnTo>
                    <a:lnTo>
                      <a:pt x="3" y="325"/>
                    </a:lnTo>
                    <a:lnTo>
                      <a:pt x="0" y="297"/>
                    </a:lnTo>
                    <a:lnTo>
                      <a:pt x="0" y="123"/>
                    </a:lnTo>
                    <a:lnTo>
                      <a:pt x="3" y="94"/>
                    </a:lnTo>
                    <a:lnTo>
                      <a:pt x="13" y="69"/>
                    </a:lnTo>
                    <a:lnTo>
                      <a:pt x="27" y="46"/>
                    </a:lnTo>
                    <a:lnTo>
                      <a:pt x="47" y="28"/>
                    </a:lnTo>
                    <a:lnTo>
                      <a:pt x="69" y="13"/>
                    </a:lnTo>
                    <a:lnTo>
                      <a:pt x="95" y="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75"/>
              <p:cNvSpPr>
                <a:spLocks/>
              </p:cNvSpPr>
              <p:nvPr/>
            </p:nvSpPr>
            <p:spPr bwMode="auto">
              <a:xfrm>
                <a:off x="10123595" y="1675227"/>
                <a:ext cx="849313" cy="490538"/>
              </a:xfrm>
              <a:custGeom>
                <a:avLst/>
                <a:gdLst>
                  <a:gd name="T0" fmla="*/ 41 w 535"/>
                  <a:gd name="T1" fmla="*/ 0 h 309"/>
                  <a:gd name="T2" fmla="*/ 494 w 535"/>
                  <a:gd name="T3" fmla="*/ 0 h 309"/>
                  <a:gd name="T4" fmla="*/ 510 w 535"/>
                  <a:gd name="T5" fmla="*/ 4 h 309"/>
                  <a:gd name="T6" fmla="*/ 523 w 535"/>
                  <a:gd name="T7" fmla="*/ 12 h 309"/>
                  <a:gd name="T8" fmla="*/ 532 w 535"/>
                  <a:gd name="T9" fmla="*/ 25 h 309"/>
                  <a:gd name="T10" fmla="*/ 535 w 535"/>
                  <a:gd name="T11" fmla="*/ 41 h 309"/>
                  <a:gd name="T12" fmla="*/ 535 w 535"/>
                  <a:gd name="T13" fmla="*/ 268 h 309"/>
                  <a:gd name="T14" fmla="*/ 532 w 535"/>
                  <a:gd name="T15" fmla="*/ 284 h 309"/>
                  <a:gd name="T16" fmla="*/ 523 w 535"/>
                  <a:gd name="T17" fmla="*/ 297 h 309"/>
                  <a:gd name="T18" fmla="*/ 510 w 535"/>
                  <a:gd name="T19" fmla="*/ 305 h 309"/>
                  <a:gd name="T20" fmla="*/ 494 w 535"/>
                  <a:gd name="T21" fmla="*/ 309 h 309"/>
                  <a:gd name="T22" fmla="*/ 41 w 535"/>
                  <a:gd name="T23" fmla="*/ 309 h 309"/>
                  <a:gd name="T24" fmla="*/ 25 w 535"/>
                  <a:gd name="T25" fmla="*/ 305 h 309"/>
                  <a:gd name="T26" fmla="*/ 12 w 535"/>
                  <a:gd name="T27" fmla="*/ 297 h 309"/>
                  <a:gd name="T28" fmla="*/ 3 w 535"/>
                  <a:gd name="T29" fmla="*/ 284 h 309"/>
                  <a:gd name="T30" fmla="*/ 0 w 535"/>
                  <a:gd name="T31" fmla="*/ 268 h 309"/>
                  <a:gd name="T32" fmla="*/ 0 w 535"/>
                  <a:gd name="T33" fmla="*/ 41 h 309"/>
                  <a:gd name="T34" fmla="*/ 3 w 535"/>
                  <a:gd name="T35" fmla="*/ 25 h 309"/>
                  <a:gd name="T36" fmla="*/ 12 w 535"/>
                  <a:gd name="T37" fmla="*/ 12 h 309"/>
                  <a:gd name="T38" fmla="*/ 25 w 535"/>
                  <a:gd name="T39" fmla="*/ 4 h 309"/>
                  <a:gd name="T40" fmla="*/ 41 w 535"/>
                  <a:gd name="T4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5" h="309">
                    <a:moveTo>
                      <a:pt x="41" y="0"/>
                    </a:moveTo>
                    <a:lnTo>
                      <a:pt x="494" y="0"/>
                    </a:lnTo>
                    <a:lnTo>
                      <a:pt x="510" y="4"/>
                    </a:lnTo>
                    <a:lnTo>
                      <a:pt x="523" y="12"/>
                    </a:lnTo>
                    <a:lnTo>
                      <a:pt x="532" y="25"/>
                    </a:lnTo>
                    <a:lnTo>
                      <a:pt x="535" y="41"/>
                    </a:lnTo>
                    <a:lnTo>
                      <a:pt x="535" y="268"/>
                    </a:lnTo>
                    <a:lnTo>
                      <a:pt x="532" y="284"/>
                    </a:lnTo>
                    <a:lnTo>
                      <a:pt x="523" y="297"/>
                    </a:lnTo>
                    <a:lnTo>
                      <a:pt x="510" y="305"/>
                    </a:lnTo>
                    <a:lnTo>
                      <a:pt x="494" y="309"/>
                    </a:lnTo>
                    <a:lnTo>
                      <a:pt x="41" y="309"/>
                    </a:lnTo>
                    <a:lnTo>
                      <a:pt x="25" y="305"/>
                    </a:lnTo>
                    <a:lnTo>
                      <a:pt x="12" y="297"/>
                    </a:lnTo>
                    <a:lnTo>
                      <a:pt x="3" y="284"/>
                    </a:lnTo>
                    <a:lnTo>
                      <a:pt x="0" y="268"/>
                    </a:lnTo>
                    <a:lnTo>
                      <a:pt x="0" y="41"/>
                    </a:lnTo>
                    <a:lnTo>
                      <a:pt x="3" y="25"/>
                    </a:lnTo>
                    <a:lnTo>
                      <a:pt x="12" y="12"/>
                    </a:lnTo>
                    <a:lnTo>
                      <a:pt x="25" y="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76"/>
              <p:cNvSpPr>
                <a:spLocks/>
              </p:cNvSpPr>
              <p:nvPr/>
            </p:nvSpPr>
            <p:spPr bwMode="auto">
              <a:xfrm>
                <a:off x="10227578" y="1747095"/>
                <a:ext cx="649288" cy="373063"/>
              </a:xfrm>
              <a:custGeom>
                <a:avLst/>
                <a:gdLst>
                  <a:gd name="T0" fmla="*/ 30 w 409"/>
                  <a:gd name="T1" fmla="*/ 0 h 235"/>
                  <a:gd name="T2" fmla="*/ 379 w 409"/>
                  <a:gd name="T3" fmla="*/ 0 h 235"/>
                  <a:gd name="T4" fmla="*/ 390 w 409"/>
                  <a:gd name="T5" fmla="*/ 2 h 235"/>
                  <a:gd name="T6" fmla="*/ 400 w 409"/>
                  <a:gd name="T7" fmla="*/ 9 h 235"/>
                  <a:gd name="T8" fmla="*/ 406 w 409"/>
                  <a:gd name="T9" fmla="*/ 18 h 235"/>
                  <a:gd name="T10" fmla="*/ 409 w 409"/>
                  <a:gd name="T11" fmla="*/ 30 h 235"/>
                  <a:gd name="T12" fmla="*/ 409 w 409"/>
                  <a:gd name="T13" fmla="*/ 205 h 235"/>
                  <a:gd name="T14" fmla="*/ 406 w 409"/>
                  <a:gd name="T15" fmla="*/ 217 h 235"/>
                  <a:gd name="T16" fmla="*/ 400 w 409"/>
                  <a:gd name="T17" fmla="*/ 226 h 235"/>
                  <a:gd name="T18" fmla="*/ 390 w 409"/>
                  <a:gd name="T19" fmla="*/ 233 h 235"/>
                  <a:gd name="T20" fmla="*/ 379 w 409"/>
                  <a:gd name="T21" fmla="*/ 235 h 235"/>
                  <a:gd name="T22" fmla="*/ 30 w 409"/>
                  <a:gd name="T23" fmla="*/ 235 h 235"/>
                  <a:gd name="T24" fmla="*/ 19 w 409"/>
                  <a:gd name="T25" fmla="*/ 233 h 235"/>
                  <a:gd name="T26" fmla="*/ 9 w 409"/>
                  <a:gd name="T27" fmla="*/ 226 h 235"/>
                  <a:gd name="T28" fmla="*/ 3 w 409"/>
                  <a:gd name="T29" fmla="*/ 217 h 235"/>
                  <a:gd name="T30" fmla="*/ 0 w 409"/>
                  <a:gd name="T31" fmla="*/ 205 h 235"/>
                  <a:gd name="T32" fmla="*/ 0 w 409"/>
                  <a:gd name="T33" fmla="*/ 30 h 235"/>
                  <a:gd name="T34" fmla="*/ 3 w 409"/>
                  <a:gd name="T35" fmla="*/ 18 h 235"/>
                  <a:gd name="T36" fmla="*/ 9 w 409"/>
                  <a:gd name="T37" fmla="*/ 9 h 235"/>
                  <a:gd name="T38" fmla="*/ 19 w 409"/>
                  <a:gd name="T39" fmla="*/ 2 h 235"/>
                  <a:gd name="T40" fmla="*/ 30 w 409"/>
                  <a:gd name="T4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9" h="235">
                    <a:moveTo>
                      <a:pt x="30" y="0"/>
                    </a:moveTo>
                    <a:lnTo>
                      <a:pt x="379" y="0"/>
                    </a:lnTo>
                    <a:lnTo>
                      <a:pt x="390" y="2"/>
                    </a:lnTo>
                    <a:lnTo>
                      <a:pt x="400" y="9"/>
                    </a:lnTo>
                    <a:lnTo>
                      <a:pt x="406" y="18"/>
                    </a:lnTo>
                    <a:lnTo>
                      <a:pt x="409" y="30"/>
                    </a:lnTo>
                    <a:lnTo>
                      <a:pt x="409" y="205"/>
                    </a:lnTo>
                    <a:lnTo>
                      <a:pt x="406" y="217"/>
                    </a:lnTo>
                    <a:lnTo>
                      <a:pt x="400" y="226"/>
                    </a:lnTo>
                    <a:lnTo>
                      <a:pt x="390" y="233"/>
                    </a:lnTo>
                    <a:lnTo>
                      <a:pt x="379" y="235"/>
                    </a:lnTo>
                    <a:lnTo>
                      <a:pt x="30" y="235"/>
                    </a:lnTo>
                    <a:lnTo>
                      <a:pt x="19" y="233"/>
                    </a:lnTo>
                    <a:lnTo>
                      <a:pt x="9" y="226"/>
                    </a:lnTo>
                    <a:lnTo>
                      <a:pt x="3" y="217"/>
                    </a:lnTo>
                    <a:lnTo>
                      <a:pt x="0" y="205"/>
                    </a:lnTo>
                    <a:lnTo>
                      <a:pt x="0" y="30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77"/>
              <p:cNvSpPr>
                <a:spLocks/>
              </p:cNvSpPr>
              <p:nvPr/>
            </p:nvSpPr>
            <p:spPr bwMode="auto">
              <a:xfrm>
                <a:off x="10473640" y="1252174"/>
                <a:ext cx="155575" cy="155575"/>
              </a:xfrm>
              <a:custGeom>
                <a:avLst/>
                <a:gdLst>
                  <a:gd name="T0" fmla="*/ 39 w 98"/>
                  <a:gd name="T1" fmla="*/ 0 h 98"/>
                  <a:gd name="T2" fmla="*/ 57 w 98"/>
                  <a:gd name="T3" fmla="*/ 0 h 98"/>
                  <a:gd name="T4" fmla="*/ 73 w 98"/>
                  <a:gd name="T5" fmla="*/ 3 h 98"/>
                  <a:gd name="T6" fmla="*/ 86 w 98"/>
                  <a:gd name="T7" fmla="*/ 12 h 98"/>
                  <a:gd name="T8" fmla="*/ 94 w 98"/>
                  <a:gd name="T9" fmla="*/ 25 h 98"/>
                  <a:gd name="T10" fmla="*/ 98 w 98"/>
                  <a:gd name="T11" fmla="*/ 41 h 98"/>
                  <a:gd name="T12" fmla="*/ 98 w 98"/>
                  <a:gd name="T13" fmla="*/ 58 h 98"/>
                  <a:gd name="T14" fmla="*/ 94 w 98"/>
                  <a:gd name="T15" fmla="*/ 74 h 98"/>
                  <a:gd name="T16" fmla="*/ 86 w 98"/>
                  <a:gd name="T17" fmla="*/ 87 h 98"/>
                  <a:gd name="T18" fmla="*/ 73 w 98"/>
                  <a:gd name="T19" fmla="*/ 96 h 98"/>
                  <a:gd name="T20" fmla="*/ 57 w 98"/>
                  <a:gd name="T21" fmla="*/ 98 h 98"/>
                  <a:gd name="T22" fmla="*/ 39 w 98"/>
                  <a:gd name="T23" fmla="*/ 98 h 98"/>
                  <a:gd name="T24" fmla="*/ 23 w 98"/>
                  <a:gd name="T25" fmla="*/ 96 h 98"/>
                  <a:gd name="T26" fmla="*/ 12 w 98"/>
                  <a:gd name="T27" fmla="*/ 87 h 98"/>
                  <a:gd name="T28" fmla="*/ 2 w 98"/>
                  <a:gd name="T29" fmla="*/ 74 h 98"/>
                  <a:gd name="T30" fmla="*/ 0 w 98"/>
                  <a:gd name="T31" fmla="*/ 58 h 98"/>
                  <a:gd name="T32" fmla="*/ 0 w 98"/>
                  <a:gd name="T33" fmla="*/ 41 h 98"/>
                  <a:gd name="T34" fmla="*/ 2 w 98"/>
                  <a:gd name="T35" fmla="*/ 25 h 98"/>
                  <a:gd name="T36" fmla="*/ 12 w 98"/>
                  <a:gd name="T37" fmla="*/ 12 h 98"/>
                  <a:gd name="T38" fmla="*/ 23 w 98"/>
                  <a:gd name="T39" fmla="*/ 3 h 98"/>
                  <a:gd name="T40" fmla="*/ 39 w 98"/>
                  <a:gd name="T4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" h="98">
                    <a:moveTo>
                      <a:pt x="39" y="0"/>
                    </a:moveTo>
                    <a:lnTo>
                      <a:pt x="57" y="0"/>
                    </a:lnTo>
                    <a:lnTo>
                      <a:pt x="73" y="3"/>
                    </a:lnTo>
                    <a:lnTo>
                      <a:pt x="86" y="12"/>
                    </a:lnTo>
                    <a:lnTo>
                      <a:pt x="94" y="25"/>
                    </a:lnTo>
                    <a:lnTo>
                      <a:pt x="98" y="41"/>
                    </a:lnTo>
                    <a:lnTo>
                      <a:pt x="98" y="58"/>
                    </a:lnTo>
                    <a:lnTo>
                      <a:pt x="94" y="74"/>
                    </a:lnTo>
                    <a:lnTo>
                      <a:pt x="86" y="87"/>
                    </a:lnTo>
                    <a:lnTo>
                      <a:pt x="73" y="96"/>
                    </a:lnTo>
                    <a:lnTo>
                      <a:pt x="57" y="98"/>
                    </a:lnTo>
                    <a:lnTo>
                      <a:pt x="39" y="98"/>
                    </a:lnTo>
                    <a:lnTo>
                      <a:pt x="23" y="96"/>
                    </a:lnTo>
                    <a:lnTo>
                      <a:pt x="12" y="87"/>
                    </a:lnTo>
                    <a:lnTo>
                      <a:pt x="2" y="74"/>
                    </a:lnTo>
                    <a:lnTo>
                      <a:pt x="0" y="58"/>
                    </a:lnTo>
                    <a:lnTo>
                      <a:pt x="0" y="41"/>
                    </a:lnTo>
                    <a:lnTo>
                      <a:pt x="2" y="25"/>
                    </a:lnTo>
                    <a:lnTo>
                      <a:pt x="12" y="12"/>
                    </a:lnTo>
                    <a:lnTo>
                      <a:pt x="23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78"/>
              <p:cNvSpPr>
                <a:spLocks/>
              </p:cNvSpPr>
              <p:nvPr/>
            </p:nvSpPr>
            <p:spPr bwMode="auto">
              <a:xfrm>
                <a:off x="10251390" y="1831232"/>
                <a:ext cx="593725" cy="17463"/>
              </a:xfrm>
              <a:custGeom>
                <a:avLst/>
                <a:gdLst>
                  <a:gd name="T0" fmla="*/ 5 w 374"/>
                  <a:gd name="T1" fmla="*/ 0 h 11"/>
                  <a:gd name="T2" fmla="*/ 369 w 374"/>
                  <a:gd name="T3" fmla="*/ 0 h 11"/>
                  <a:gd name="T4" fmla="*/ 372 w 374"/>
                  <a:gd name="T5" fmla="*/ 2 h 11"/>
                  <a:gd name="T6" fmla="*/ 373 w 374"/>
                  <a:gd name="T7" fmla="*/ 3 h 11"/>
                  <a:gd name="T8" fmla="*/ 374 w 374"/>
                  <a:gd name="T9" fmla="*/ 6 h 11"/>
                  <a:gd name="T10" fmla="*/ 373 w 374"/>
                  <a:gd name="T11" fmla="*/ 8 h 11"/>
                  <a:gd name="T12" fmla="*/ 372 w 374"/>
                  <a:gd name="T13" fmla="*/ 9 h 11"/>
                  <a:gd name="T14" fmla="*/ 369 w 374"/>
                  <a:gd name="T15" fmla="*/ 11 h 11"/>
                  <a:gd name="T16" fmla="*/ 5 w 374"/>
                  <a:gd name="T17" fmla="*/ 11 h 11"/>
                  <a:gd name="T18" fmla="*/ 2 w 374"/>
                  <a:gd name="T19" fmla="*/ 9 h 11"/>
                  <a:gd name="T20" fmla="*/ 1 w 374"/>
                  <a:gd name="T21" fmla="*/ 8 h 11"/>
                  <a:gd name="T22" fmla="*/ 0 w 374"/>
                  <a:gd name="T23" fmla="*/ 6 h 11"/>
                  <a:gd name="T24" fmla="*/ 1 w 374"/>
                  <a:gd name="T25" fmla="*/ 3 h 11"/>
                  <a:gd name="T26" fmla="*/ 2 w 374"/>
                  <a:gd name="T27" fmla="*/ 2 h 11"/>
                  <a:gd name="T28" fmla="*/ 5 w 374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4" h="11">
                    <a:moveTo>
                      <a:pt x="5" y="0"/>
                    </a:moveTo>
                    <a:lnTo>
                      <a:pt x="369" y="0"/>
                    </a:lnTo>
                    <a:lnTo>
                      <a:pt x="372" y="2"/>
                    </a:lnTo>
                    <a:lnTo>
                      <a:pt x="373" y="3"/>
                    </a:lnTo>
                    <a:lnTo>
                      <a:pt x="374" y="6"/>
                    </a:lnTo>
                    <a:lnTo>
                      <a:pt x="373" y="8"/>
                    </a:lnTo>
                    <a:lnTo>
                      <a:pt x="372" y="9"/>
                    </a:lnTo>
                    <a:lnTo>
                      <a:pt x="369" y="11"/>
                    </a:lnTo>
                    <a:lnTo>
                      <a:pt x="5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2">
                  <a:lumMod val="1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Freeform 79"/>
              <p:cNvSpPr>
                <a:spLocks/>
              </p:cNvSpPr>
              <p:nvPr/>
            </p:nvSpPr>
            <p:spPr bwMode="auto">
              <a:xfrm>
                <a:off x="10727640" y="1071199"/>
                <a:ext cx="150813" cy="85725"/>
              </a:xfrm>
              <a:custGeom>
                <a:avLst/>
                <a:gdLst>
                  <a:gd name="T0" fmla="*/ 13 w 95"/>
                  <a:gd name="T1" fmla="*/ 0 h 54"/>
                  <a:gd name="T2" fmla="*/ 17 w 95"/>
                  <a:gd name="T3" fmla="*/ 2 h 54"/>
                  <a:gd name="T4" fmla="*/ 87 w 95"/>
                  <a:gd name="T5" fmla="*/ 30 h 54"/>
                  <a:gd name="T6" fmla="*/ 90 w 95"/>
                  <a:gd name="T7" fmla="*/ 32 h 54"/>
                  <a:gd name="T8" fmla="*/ 92 w 95"/>
                  <a:gd name="T9" fmla="*/ 36 h 54"/>
                  <a:gd name="T10" fmla="*/ 94 w 95"/>
                  <a:gd name="T11" fmla="*/ 38 h 54"/>
                  <a:gd name="T12" fmla="*/ 95 w 95"/>
                  <a:gd name="T13" fmla="*/ 42 h 54"/>
                  <a:gd name="T14" fmla="*/ 94 w 95"/>
                  <a:gd name="T15" fmla="*/ 46 h 54"/>
                  <a:gd name="T16" fmla="*/ 91 w 95"/>
                  <a:gd name="T17" fmla="*/ 50 h 54"/>
                  <a:gd name="T18" fmla="*/ 89 w 95"/>
                  <a:gd name="T19" fmla="*/ 53 h 54"/>
                  <a:gd name="T20" fmla="*/ 85 w 95"/>
                  <a:gd name="T21" fmla="*/ 54 h 54"/>
                  <a:gd name="T22" fmla="*/ 81 w 95"/>
                  <a:gd name="T23" fmla="*/ 54 h 54"/>
                  <a:gd name="T24" fmla="*/ 77 w 95"/>
                  <a:gd name="T25" fmla="*/ 53 h 54"/>
                  <a:gd name="T26" fmla="*/ 7 w 95"/>
                  <a:gd name="T27" fmla="*/ 25 h 54"/>
                  <a:gd name="T28" fmla="*/ 3 w 95"/>
                  <a:gd name="T29" fmla="*/ 23 h 54"/>
                  <a:gd name="T30" fmla="*/ 1 w 95"/>
                  <a:gd name="T31" fmla="*/ 20 h 54"/>
                  <a:gd name="T32" fmla="*/ 0 w 95"/>
                  <a:gd name="T33" fmla="*/ 16 h 54"/>
                  <a:gd name="T34" fmla="*/ 0 w 95"/>
                  <a:gd name="T35" fmla="*/ 12 h 54"/>
                  <a:gd name="T36" fmla="*/ 1 w 95"/>
                  <a:gd name="T37" fmla="*/ 8 h 54"/>
                  <a:gd name="T38" fmla="*/ 2 w 95"/>
                  <a:gd name="T39" fmla="*/ 4 h 54"/>
                  <a:gd name="T40" fmla="*/ 6 w 95"/>
                  <a:gd name="T41" fmla="*/ 2 h 54"/>
                  <a:gd name="T42" fmla="*/ 9 w 95"/>
                  <a:gd name="T43" fmla="*/ 0 h 54"/>
                  <a:gd name="T44" fmla="*/ 13 w 95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54">
                    <a:moveTo>
                      <a:pt x="13" y="0"/>
                    </a:moveTo>
                    <a:lnTo>
                      <a:pt x="17" y="2"/>
                    </a:lnTo>
                    <a:lnTo>
                      <a:pt x="87" y="30"/>
                    </a:lnTo>
                    <a:lnTo>
                      <a:pt x="90" y="32"/>
                    </a:lnTo>
                    <a:lnTo>
                      <a:pt x="92" y="36"/>
                    </a:lnTo>
                    <a:lnTo>
                      <a:pt x="94" y="38"/>
                    </a:lnTo>
                    <a:lnTo>
                      <a:pt x="95" y="42"/>
                    </a:lnTo>
                    <a:lnTo>
                      <a:pt x="94" y="46"/>
                    </a:lnTo>
                    <a:lnTo>
                      <a:pt x="91" y="50"/>
                    </a:lnTo>
                    <a:lnTo>
                      <a:pt x="89" y="53"/>
                    </a:lnTo>
                    <a:lnTo>
                      <a:pt x="85" y="54"/>
                    </a:lnTo>
                    <a:lnTo>
                      <a:pt x="81" y="54"/>
                    </a:lnTo>
                    <a:lnTo>
                      <a:pt x="77" y="53"/>
                    </a:lnTo>
                    <a:lnTo>
                      <a:pt x="7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80"/>
              <p:cNvSpPr>
                <a:spLocks/>
              </p:cNvSpPr>
              <p:nvPr/>
            </p:nvSpPr>
            <p:spPr bwMode="auto">
              <a:xfrm>
                <a:off x="10221228" y="1071199"/>
                <a:ext cx="150813" cy="85725"/>
              </a:xfrm>
              <a:custGeom>
                <a:avLst/>
                <a:gdLst>
                  <a:gd name="T0" fmla="*/ 81 w 95"/>
                  <a:gd name="T1" fmla="*/ 0 h 54"/>
                  <a:gd name="T2" fmla="*/ 85 w 95"/>
                  <a:gd name="T3" fmla="*/ 0 h 54"/>
                  <a:gd name="T4" fmla="*/ 89 w 95"/>
                  <a:gd name="T5" fmla="*/ 2 h 54"/>
                  <a:gd name="T6" fmla="*/ 92 w 95"/>
                  <a:gd name="T7" fmla="*/ 4 h 54"/>
                  <a:gd name="T8" fmla="*/ 95 w 95"/>
                  <a:gd name="T9" fmla="*/ 8 h 54"/>
                  <a:gd name="T10" fmla="*/ 95 w 95"/>
                  <a:gd name="T11" fmla="*/ 12 h 54"/>
                  <a:gd name="T12" fmla="*/ 95 w 95"/>
                  <a:gd name="T13" fmla="*/ 16 h 54"/>
                  <a:gd name="T14" fmla="*/ 93 w 95"/>
                  <a:gd name="T15" fmla="*/ 20 h 54"/>
                  <a:gd name="T16" fmla="*/ 91 w 95"/>
                  <a:gd name="T17" fmla="*/ 23 h 54"/>
                  <a:gd name="T18" fmla="*/ 87 w 95"/>
                  <a:gd name="T19" fmla="*/ 25 h 54"/>
                  <a:gd name="T20" fmla="*/ 17 w 95"/>
                  <a:gd name="T21" fmla="*/ 53 h 54"/>
                  <a:gd name="T22" fmla="*/ 13 w 95"/>
                  <a:gd name="T23" fmla="*/ 54 h 54"/>
                  <a:gd name="T24" fmla="*/ 9 w 95"/>
                  <a:gd name="T25" fmla="*/ 54 h 54"/>
                  <a:gd name="T26" fmla="*/ 6 w 95"/>
                  <a:gd name="T27" fmla="*/ 53 h 54"/>
                  <a:gd name="T28" fmla="*/ 3 w 95"/>
                  <a:gd name="T29" fmla="*/ 50 h 54"/>
                  <a:gd name="T30" fmla="*/ 2 w 95"/>
                  <a:gd name="T31" fmla="*/ 46 h 54"/>
                  <a:gd name="T32" fmla="*/ 0 w 95"/>
                  <a:gd name="T33" fmla="*/ 42 h 54"/>
                  <a:gd name="T34" fmla="*/ 0 w 95"/>
                  <a:gd name="T35" fmla="*/ 38 h 54"/>
                  <a:gd name="T36" fmla="*/ 2 w 95"/>
                  <a:gd name="T37" fmla="*/ 36 h 54"/>
                  <a:gd name="T38" fmla="*/ 4 w 95"/>
                  <a:gd name="T39" fmla="*/ 32 h 54"/>
                  <a:gd name="T40" fmla="*/ 8 w 95"/>
                  <a:gd name="T41" fmla="*/ 30 h 54"/>
                  <a:gd name="T42" fmla="*/ 78 w 95"/>
                  <a:gd name="T43" fmla="*/ 2 h 54"/>
                  <a:gd name="T44" fmla="*/ 81 w 95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" h="54">
                    <a:moveTo>
                      <a:pt x="81" y="0"/>
                    </a:moveTo>
                    <a:lnTo>
                      <a:pt x="85" y="0"/>
                    </a:lnTo>
                    <a:lnTo>
                      <a:pt x="89" y="2"/>
                    </a:lnTo>
                    <a:lnTo>
                      <a:pt x="92" y="4"/>
                    </a:lnTo>
                    <a:lnTo>
                      <a:pt x="95" y="8"/>
                    </a:lnTo>
                    <a:lnTo>
                      <a:pt x="95" y="12"/>
                    </a:lnTo>
                    <a:lnTo>
                      <a:pt x="95" y="16"/>
                    </a:lnTo>
                    <a:lnTo>
                      <a:pt x="93" y="20"/>
                    </a:lnTo>
                    <a:lnTo>
                      <a:pt x="91" y="23"/>
                    </a:lnTo>
                    <a:lnTo>
                      <a:pt x="87" y="25"/>
                    </a:lnTo>
                    <a:lnTo>
                      <a:pt x="17" y="53"/>
                    </a:lnTo>
                    <a:lnTo>
                      <a:pt x="13" y="54"/>
                    </a:lnTo>
                    <a:lnTo>
                      <a:pt x="9" y="54"/>
                    </a:lnTo>
                    <a:lnTo>
                      <a:pt x="6" y="53"/>
                    </a:lnTo>
                    <a:lnTo>
                      <a:pt x="3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78" y="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tx2">
                  <a:lumMod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Freeform 92"/>
              <p:cNvSpPr>
                <a:spLocks/>
              </p:cNvSpPr>
              <p:nvPr/>
            </p:nvSpPr>
            <p:spPr bwMode="auto">
              <a:xfrm>
                <a:off x="10224403" y="1175974"/>
                <a:ext cx="655638" cy="209550"/>
              </a:xfrm>
              <a:custGeom>
                <a:avLst/>
                <a:gdLst>
                  <a:gd name="T0" fmla="*/ 127 w 413"/>
                  <a:gd name="T1" fmla="*/ 0 h 132"/>
                  <a:gd name="T2" fmla="*/ 286 w 413"/>
                  <a:gd name="T3" fmla="*/ 0 h 132"/>
                  <a:gd name="T4" fmla="*/ 315 w 413"/>
                  <a:gd name="T5" fmla="*/ 4 h 132"/>
                  <a:gd name="T6" fmla="*/ 343 w 413"/>
                  <a:gd name="T7" fmla="*/ 13 h 132"/>
                  <a:gd name="T8" fmla="*/ 366 w 413"/>
                  <a:gd name="T9" fmla="*/ 29 h 132"/>
                  <a:gd name="T10" fmla="*/ 386 w 413"/>
                  <a:gd name="T11" fmla="*/ 48 h 132"/>
                  <a:gd name="T12" fmla="*/ 400 w 413"/>
                  <a:gd name="T13" fmla="*/ 72 h 132"/>
                  <a:gd name="T14" fmla="*/ 411 w 413"/>
                  <a:gd name="T15" fmla="*/ 98 h 132"/>
                  <a:gd name="T16" fmla="*/ 413 w 413"/>
                  <a:gd name="T17" fmla="*/ 128 h 132"/>
                  <a:gd name="T18" fmla="*/ 413 w 413"/>
                  <a:gd name="T19" fmla="*/ 131 h 132"/>
                  <a:gd name="T20" fmla="*/ 411 w 413"/>
                  <a:gd name="T21" fmla="*/ 132 h 132"/>
                  <a:gd name="T22" fmla="*/ 408 w 413"/>
                  <a:gd name="T23" fmla="*/ 132 h 132"/>
                  <a:gd name="T24" fmla="*/ 407 w 413"/>
                  <a:gd name="T25" fmla="*/ 132 h 132"/>
                  <a:gd name="T26" fmla="*/ 404 w 413"/>
                  <a:gd name="T27" fmla="*/ 131 h 132"/>
                  <a:gd name="T28" fmla="*/ 404 w 413"/>
                  <a:gd name="T29" fmla="*/ 128 h 132"/>
                  <a:gd name="T30" fmla="*/ 402 w 413"/>
                  <a:gd name="T31" fmla="*/ 105 h 132"/>
                  <a:gd name="T32" fmla="*/ 395 w 413"/>
                  <a:gd name="T33" fmla="*/ 82 h 132"/>
                  <a:gd name="T34" fmla="*/ 383 w 413"/>
                  <a:gd name="T35" fmla="*/ 63 h 132"/>
                  <a:gd name="T36" fmla="*/ 369 w 413"/>
                  <a:gd name="T37" fmla="*/ 44 h 132"/>
                  <a:gd name="T38" fmla="*/ 352 w 413"/>
                  <a:gd name="T39" fmla="*/ 30 h 132"/>
                  <a:gd name="T40" fmla="*/ 332 w 413"/>
                  <a:gd name="T41" fmla="*/ 19 h 132"/>
                  <a:gd name="T42" fmla="*/ 310 w 413"/>
                  <a:gd name="T43" fmla="*/ 13 h 132"/>
                  <a:gd name="T44" fmla="*/ 286 w 413"/>
                  <a:gd name="T45" fmla="*/ 10 h 132"/>
                  <a:gd name="T46" fmla="*/ 127 w 413"/>
                  <a:gd name="T47" fmla="*/ 10 h 132"/>
                  <a:gd name="T48" fmla="*/ 103 w 413"/>
                  <a:gd name="T49" fmla="*/ 13 h 132"/>
                  <a:gd name="T50" fmla="*/ 81 w 413"/>
                  <a:gd name="T51" fmla="*/ 19 h 132"/>
                  <a:gd name="T52" fmla="*/ 61 w 413"/>
                  <a:gd name="T53" fmla="*/ 30 h 132"/>
                  <a:gd name="T54" fmla="*/ 44 w 413"/>
                  <a:gd name="T55" fmla="*/ 44 h 132"/>
                  <a:gd name="T56" fmla="*/ 30 w 413"/>
                  <a:gd name="T57" fmla="*/ 63 h 132"/>
                  <a:gd name="T58" fmla="*/ 18 w 413"/>
                  <a:gd name="T59" fmla="*/ 82 h 132"/>
                  <a:gd name="T60" fmla="*/ 11 w 413"/>
                  <a:gd name="T61" fmla="*/ 105 h 132"/>
                  <a:gd name="T62" fmla="*/ 9 w 413"/>
                  <a:gd name="T63" fmla="*/ 128 h 132"/>
                  <a:gd name="T64" fmla="*/ 9 w 413"/>
                  <a:gd name="T65" fmla="*/ 131 h 132"/>
                  <a:gd name="T66" fmla="*/ 6 w 413"/>
                  <a:gd name="T67" fmla="*/ 132 h 132"/>
                  <a:gd name="T68" fmla="*/ 4 w 413"/>
                  <a:gd name="T69" fmla="*/ 132 h 132"/>
                  <a:gd name="T70" fmla="*/ 2 w 413"/>
                  <a:gd name="T71" fmla="*/ 132 h 132"/>
                  <a:gd name="T72" fmla="*/ 0 w 413"/>
                  <a:gd name="T73" fmla="*/ 131 h 132"/>
                  <a:gd name="T74" fmla="*/ 0 w 413"/>
                  <a:gd name="T75" fmla="*/ 128 h 132"/>
                  <a:gd name="T76" fmla="*/ 2 w 413"/>
                  <a:gd name="T77" fmla="*/ 98 h 132"/>
                  <a:gd name="T78" fmla="*/ 13 w 413"/>
                  <a:gd name="T79" fmla="*/ 72 h 132"/>
                  <a:gd name="T80" fmla="*/ 27 w 413"/>
                  <a:gd name="T81" fmla="*/ 48 h 132"/>
                  <a:gd name="T82" fmla="*/ 47 w 413"/>
                  <a:gd name="T83" fmla="*/ 29 h 132"/>
                  <a:gd name="T84" fmla="*/ 70 w 413"/>
                  <a:gd name="T85" fmla="*/ 13 h 132"/>
                  <a:gd name="T86" fmla="*/ 98 w 413"/>
                  <a:gd name="T87" fmla="*/ 4 h 132"/>
                  <a:gd name="T88" fmla="*/ 127 w 413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3" h="132">
                    <a:moveTo>
                      <a:pt x="127" y="0"/>
                    </a:moveTo>
                    <a:lnTo>
                      <a:pt x="286" y="0"/>
                    </a:lnTo>
                    <a:lnTo>
                      <a:pt x="315" y="4"/>
                    </a:lnTo>
                    <a:lnTo>
                      <a:pt x="343" y="13"/>
                    </a:lnTo>
                    <a:lnTo>
                      <a:pt x="366" y="29"/>
                    </a:lnTo>
                    <a:lnTo>
                      <a:pt x="386" y="48"/>
                    </a:lnTo>
                    <a:lnTo>
                      <a:pt x="400" y="72"/>
                    </a:lnTo>
                    <a:lnTo>
                      <a:pt x="411" y="98"/>
                    </a:lnTo>
                    <a:lnTo>
                      <a:pt x="413" y="128"/>
                    </a:lnTo>
                    <a:lnTo>
                      <a:pt x="413" y="131"/>
                    </a:lnTo>
                    <a:lnTo>
                      <a:pt x="411" y="132"/>
                    </a:lnTo>
                    <a:lnTo>
                      <a:pt x="408" y="132"/>
                    </a:lnTo>
                    <a:lnTo>
                      <a:pt x="407" y="132"/>
                    </a:lnTo>
                    <a:lnTo>
                      <a:pt x="404" y="131"/>
                    </a:lnTo>
                    <a:lnTo>
                      <a:pt x="404" y="128"/>
                    </a:lnTo>
                    <a:lnTo>
                      <a:pt x="402" y="105"/>
                    </a:lnTo>
                    <a:lnTo>
                      <a:pt x="395" y="82"/>
                    </a:lnTo>
                    <a:lnTo>
                      <a:pt x="383" y="63"/>
                    </a:lnTo>
                    <a:lnTo>
                      <a:pt x="369" y="44"/>
                    </a:lnTo>
                    <a:lnTo>
                      <a:pt x="352" y="30"/>
                    </a:lnTo>
                    <a:lnTo>
                      <a:pt x="332" y="19"/>
                    </a:lnTo>
                    <a:lnTo>
                      <a:pt x="310" y="13"/>
                    </a:lnTo>
                    <a:lnTo>
                      <a:pt x="286" y="10"/>
                    </a:lnTo>
                    <a:lnTo>
                      <a:pt x="127" y="10"/>
                    </a:lnTo>
                    <a:lnTo>
                      <a:pt x="103" y="13"/>
                    </a:lnTo>
                    <a:lnTo>
                      <a:pt x="81" y="19"/>
                    </a:lnTo>
                    <a:lnTo>
                      <a:pt x="61" y="30"/>
                    </a:lnTo>
                    <a:lnTo>
                      <a:pt x="44" y="44"/>
                    </a:lnTo>
                    <a:lnTo>
                      <a:pt x="30" y="63"/>
                    </a:lnTo>
                    <a:lnTo>
                      <a:pt x="18" y="82"/>
                    </a:lnTo>
                    <a:lnTo>
                      <a:pt x="11" y="105"/>
                    </a:lnTo>
                    <a:lnTo>
                      <a:pt x="9" y="128"/>
                    </a:lnTo>
                    <a:lnTo>
                      <a:pt x="9" y="131"/>
                    </a:lnTo>
                    <a:lnTo>
                      <a:pt x="6" y="132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2" y="98"/>
                    </a:lnTo>
                    <a:lnTo>
                      <a:pt x="13" y="72"/>
                    </a:lnTo>
                    <a:lnTo>
                      <a:pt x="27" y="48"/>
                    </a:lnTo>
                    <a:lnTo>
                      <a:pt x="47" y="29"/>
                    </a:lnTo>
                    <a:lnTo>
                      <a:pt x="70" y="13"/>
                    </a:lnTo>
                    <a:lnTo>
                      <a:pt x="98" y="4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chemeClr val="tx2">
                  <a:lumMod val="1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93"/>
              <p:cNvSpPr>
                <a:spLocks/>
              </p:cNvSpPr>
              <p:nvPr/>
            </p:nvSpPr>
            <p:spPr bwMode="auto">
              <a:xfrm>
                <a:off x="10208528" y="1366474"/>
                <a:ext cx="39688" cy="92075"/>
              </a:xfrm>
              <a:custGeom>
                <a:avLst/>
                <a:gdLst>
                  <a:gd name="T0" fmla="*/ 14 w 25"/>
                  <a:gd name="T1" fmla="*/ 0 h 58"/>
                  <a:gd name="T2" fmla="*/ 17 w 25"/>
                  <a:gd name="T3" fmla="*/ 0 h 58"/>
                  <a:gd name="T4" fmla="*/ 21 w 25"/>
                  <a:gd name="T5" fmla="*/ 3 h 58"/>
                  <a:gd name="T6" fmla="*/ 24 w 25"/>
                  <a:gd name="T7" fmla="*/ 7 h 58"/>
                  <a:gd name="T8" fmla="*/ 25 w 25"/>
                  <a:gd name="T9" fmla="*/ 12 h 58"/>
                  <a:gd name="T10" fmla="*/ 25 w 25"/>
                  <a:gd name="T11" fmla="*/ 46 h 58"/>
                  <a:gd name="T12" fmla="*/ 24 w 25"/>
                  <a:gd name="T13" fmla="*/ 51 h 58"/>
                  <a:gd name="T14" fmla="*/ 21 w 25"/>
                  <a:gd name="T15" fmla="*/ 55 h 58"/>
                  <a:gd name="T16" fmla="*/ 17 w 25"/>
                  <a:gd name="T17" fmla="*/ 58 h 58"/>
                  <a:gd name="T18" fmla="*/ 14 w 25"/>
                  <a:gd name="T19" fmla="*/ 58 h 58"/>
                  <a:gd name="T20" fmla="*/ 8 w 25"/>
                  <a:gd name="T21" fmla="*/ 58 h 58"/>
                  <a:gd name="T22" fmla="*/ 4 w 25"/>
                  <a:gd name="T23" fmla="*/ 55 h 58"/>
                  <a:gd name="T24" fmla="*/ 2 w 25"/>
                  <a:gd name="T25" fmla="*/ 51 h 58"/>
                  <a:gd name="T26" fmla="*/ 0 w 25"/>
                  <a:gd name="T27" fmla="*/ 46 h 58"/>
                  <a:gd name="T28" fmla="*/ 0 w 25"/>
                  <a:gd name="T29" fmla="*/ 12 h 58"/>
                  <a:gd name="T30" fmla="*/ 2 w 25"/>
                  <a:gd name="T31" fmla="*/ 7 h 58"/>
                  <a:gd name="T32" fmla="*/ 4 w 25"/>
                  <a:gd name="T33" fmla="*/ 3 h 58"/>
                  <a:gd name="T34" fmla="*/ 8 w 25"/>
                  <a:gd name="T35" fmla="*/ 0 h 58"/>
                  <a:gd name="T36" fmla="*/ 14 w 25"/>
                  <a:gd name="T3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58">
                    <a:moveTo>
                      <a:pt x="14" y="0"/>
                    </a:moveTo>
                    <a:lnTo>
                      <a:pt x="17" y="0"/>
                    </a:lnTo>
                    <a:lnTo>
                      <a:pt x="21" y="3"/>
                    </a:lnTo>
                    <a:lnTo>
                      <a:pt x="24" y="7"/>
                    </a:lnTo>
                    <a:lnTo>
                      <a:pt x="25" y="12"/>
                    </a:lnTo>
                    <a:lnTo>
                      <a:pt x="25" y="46"/>
                    </a:lnTo>
                    <a:lnTo>
                      <a:pt x="24" y="51"/>
                    </a:lnTo>
                    <a:lnTo>
                      <a:pt x="21" y="55"/>
                    </a:lnTo>
                    <a:lnTo>
                      <a:pt x="17" y="58"/>
                    </a:lnTo>
                    <a:lnTo>
                      <a:pt x="14" y="58"/>
                    </a:lnTo>
                    <a:lnTo>
                      <a:pt x="8" y="58"/>
                    </a:lnTo>
                    <a:lnTo>
                      <a:pt x="4" y="55"/>
                    </a:lnTo>
                    <a:lnTo>
                      <a:pt x="2" y="51"/>
                    </a:lnTo>
                    <a:lnTo>
                      <a:pt x="0" y="46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>
                  <a:lumMod val="1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94"/>
              <p:cNvSpPr>
                <a:spLocks/>
              </p:cNvSpPr>
              <p:nvPr/>
            </p:nvSpPr>
            <p:spPr bwMode="auto">
              <a:xfrm>
                <a:off x="10267265" y="1831232"/>
                <a:ext cx="39688" cy="92075"/>
              </a:xfrm>
              <a:custGeom>
                <a:avLst/>
                <a:gdLst>
                  <a:gd name="T0" fmla="*/ 12 w 25"/>
                  <a:gd name="T1" fmla="*/ 0 h 58"/>
                  <a:gd name="T2" fmla="*/ 17 w 25"/>
                  <a:gd name="T3" fmla="*/ 2 h 58"/>
                  <a:gd name="T4" fmla="*/ 21 w 25"/>
                  <a:gd name="T5" fmla="*/ 4 h 58"/>
                  <a:gd name="T6" fmla="*/ 24 w 25"/>
                  <a:gd name="T7" fmla="*/ 8 h 58"/>
                  <a:gd name="T8" fmla="*/ 25 w 25"/>
                  <a:gd name="T9" fmla="*/ 12 h 58"/>
                  <a:gd name="T10" fmla="*/ 25 w 25"/>
                  <a:gd name="T11" fmla="*/ 46 h 58"/>
                  <a:gd name="T12" fmla="*/ 24 w 25"/>
                  <a:gd name="T13" fmla="*/ 51 h 58"/>
                  <a:gd name="T14" fmla="*/ 21 w 25"/>
                  <a:gd name="T15" fmla="*/ 55 h 58"/>
                  <a:gd name="T16" fmla="*/ 17 w 25"/>
                  <a:gd name="T17" fmla="*/ 58 h 58"/>
                  <a:gd name="T18" fmla="*/ 12 w 25"/>
                  <a:gd name="T19" fmla="*/ 58 h 58"/>
                  <a:gd name="T20" fmla="*/ 8 w 25"/>
                  <a:gd name="T21" fmla="*/ 58 h 58"/>
                  <a:gd name="T22" fmla="*/ 4 w 25"/>
                  <a:gd name="T23" fmla="*/ 55 h 58"/>
                  <a:gd name="T24" fmla="*/ 1 w 25"/>
                  <a:gd name="T25" fmla="*/ 51 h 58"/>
                  <a:gd name="T26" fmla="*/ 0 w 25"/>
                  <a:gd name="T27" fmla="*/ 46 h 58"/>
                  <a:gd name="T28" fmla="*/ 0 w 25"/>
                  <a:gd name="T29" fmla="*/ 12 h 58"/>
                  <a:gd name="T30" fmla="*/ 1 w 25"/>
                  <a:gd name="T31" fmla="*/ 8 h 58"/>
                  <a:gd name="T32" fmla="*/ 4 w 25"/>
                  <a:gd name="T33" fmla="*/ 4 h 58"/>
                  <a:gd name="T34" fmla="*/ 8 w 25"/>
                  <a:gd name="T35" fmla="*/ 2 h 58"/>
                  <a:gd name="T36" fmla="*/ 12 w 25"/>
                  <a:gd name="T3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58">
                    <a:moveTo>
                      <a:pt x="12" y="0"/>
                    </a:move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46"/>
                    </a:lnTo>
                    <a:lnTo>
                      <a:pt x="24" y="51"/>
                    </a:lnTo>
                    <a:lnTo>
                      <a:pt x="21" y="55"/>
                    </a:lnTo>
                    <a:lnTo>
                      <a:pt x="17" y="58"/>
                    </a:lnTo>
                    <a:lnTo>
                      <a:pt x="12" y="58"/>
                    </a:lnTo>
                    <a:lnTo>
                      <a:pt x="8" y="58"/>
                    </a:lnTo>
                    <a:lnTo>
                      <a:pt x="4" y="55"/>
                    </a:lnTo>
                    <a:lnTo>
                      <a:pt x="1" y="51"/>
                    </a:lnTo>
                    <a:lnTo>
                      <a:pt x="0" y="46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tx2">
                  <a:lumMod val="1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455" name="그룹 454"/>
          <p:cNvGrpSpPr/>
          <p:nvPr/>
        </p:nvGrpSpPr>
        <p:grpSpPr>
          <a:xfrm>
            <a:off x="5451526" y="4096123"/>
            <a:ext cx="625281" cy="634832"/>
            <a:chOff x="11116036" y="5683079"/>
            <a:chExt cx="949728" cy="999313"/>
          </a:xfrm>
        </p:grpSpPr>
        <p:sp>
          <p:nvSpPr>
            <p:cNvPr id="456" name="자유형 455"/>
            <p:cNvSpPr>
              <a:spLocks/>
            </p:cNvSpPr>
            <p:nvPr/>
          </p:nvSpPr>
          <p:spPr bwMode="auto">
            <a:xfrm>
              <a:off x="11116036" y="5683079"/>
              <a:ext cx="949728" cy="999313"/>
            </a:xfrm>
            <a:custGeom>
              <a:avLst/>
              <a:gdLst>
                <a:gd name="connsiteX0" fmla="*/ 474864 w 949728"/>
                <a:gd name="connsiteY0" fmla="*/ 133496 h 999313"/>
                <a:gd name="connsiteX1" fmla="*/ 551147 w 949728"/>
                <a:gd name="connsiteY1" fmla="*/ 139217 h 999313"/>
                <a:gd name="connsiteX2" fmla="*/ 623617 w 949728"/>
                <a:gd name="connsiteY2" fmla="*/ 160195 h 999313"/>
                <a:gd name="connsiteX3" fmla="*/ 690365 w 949728"/>
                <a:gd name="connsiteY3" fmla="*/ 190709 h 999313"/>
                <a:gd name="connsiteX4" fmla="*/ 747577 w 949728"/>
                <a:gd name="connsiteY4" fmla="*/ 232665 h 999313"/>
                <a:gd name="connsiteX5" fmla="*/ 799069 w 949728"/>
                <a:gd name="connsiteY5" fmla="*/ 284156 h 999313"/>
                <a:gd name="connsiteX6" fmla="*/ 841025 w 949728"/>
                <a:gd name="connsiteY6" fmla="*/ 343276 h 999313"/>
                <a:gd name="connsiteX7" fmla="*/ 873445 w 949728"/>
                <a:gd name="connsiteY7" fmla="*/ 410024 h 999313"/>
                <a:gd name="connsiteX8" fmla="*/ 892516 w 949728"/>
                <a:gd name="connsiteY8" fmla="*/ 480586 h 999313"/>
                <a:gd name="connsiteX9" fmla="*/ 900144 w 949728"/>
                <a:gd name="connsiteY9" fmla="*/ 556869 h 999313"/>
                <a:gd name="connsiteX10" fmla="*/ 892516 w 949728"/>
                <a:gd name="connsiteY10" fmla="*/ 633153 h 999313"/>
                <a:gd name="connsiteX11" fmla="*/ 873445 w 949728"/>
                <a:gd name="connsiteY11" fmla="*/ 703715 h 999313"/>
                <a:gd name="connsiteX12" fmla="*/ 841025 w 949728"/>
                <a:gd name="connsiteY12" fmla="*/ 772370 h 999313"/>
                <a:gd name="connsiteX13" fmla="*/ 799069 w 949728"/>
                <a:gd name="connsiteY13" fmla="*/ 831489 h 999313"/>
                <a:gd name="connsiteX14" fmla="*/ 779412 w 949728"/>
                <a:gd name="connsiteY14" fmla="*/ 850418 h 999313"/>
                <a:gd name="connsiteX15" fmla="*/ 852468 w 949728"/>
                <a:gd name="connsiteY15" fmla="*/ 924936 h 999313"/>
                <a:gd name="connsiteX16" fmla="*/ 863910 w 949728"/>
                <a:gd name="connsiteY16" fmla="*/ 938285 h 999313"/>
                <a:gd name="connsiteX17" fmla="*/ 865817 w 949728"/>
                <a:gd name="connsiteY17" fmla="*/ 955449 h 999313"/>
                <a:gd name="connsiteX18" fmla="*/ 863910 w 949728"/>
                <a:gd name="connsiteY18" fmla="*/ 972613 h 999313"/>
                <a:gd name="connsiteX19" fmla="*/ 852468 w 949728"/>
                <a:gd name="connsiteY19" fmla="*/ 985963 h 999313"/>
                <a:gd name="connsiteX20" fmla="*/ 839118 w 949728"/>
                <a:gd name="connsiteY20" fmla="*/ 995498 h 999313"/>
                <a:gd name="connsiteX21" fmla="*/ 823861 w 949728"/>
                <a:gd name="connsiteY21" fmla="*/ 999312 h 999313"/>
                <a:gd name="connsiteX22" fmla="*/ 808605 w 949728"/>
                <a:gd name="connsiteY22" fmla="*/ 995498 h 999313"/>
                <a:gd name="connsiteX23" fmla="*/ 793348 w 949728"/>
                <a:gd name="connsiteY23" fmla="*/ 985963 h 999313"/>
                <a:gd name="connsiteX24" fmla="*/ 713471 w 949728"/>
                <a:gd name="connsiteY24" fmla="*/ 906086 h 999313"/>
                <a:gd name="connsiteX25" fmla="*/ 690365 w 949728"/>
                <a:gd name="connsiteY25" fmla="*/ 923030 h 999313"/>
                <a:gd name="connsiteX26" fmla="*/ 623617 w 949728"/>
                <a:gd name="connsiteY26" fmla="*/ 955450 h 999313"/>
                <a:gd name="connsiteX27" fmla="*/ 551147 w 949728"/>
                <a:gd name="connsiteY27" fmla="*/ 974521 h 999313"/>
                <a:gd name="connsiteX28" fmla="*/ 474864 w 949728"/>
                <a:gd name="connsiteY28" fmla="*/ 982149 h 999313"/>
                <a:gd name="connsiteX29" fmla="*/ 398580 w 949728"/>
                <a:gd name="connsiteY29" fmla="*/ 974521 h 999313"/>
                <a:gd name="connsiteX30" fmla="*/ 326111 w 949728"/>
                <a:gd name="connsiteY30" fmla="*/ 955450 h 999313"/>
                <a:gd name="connsiteX31" fmla="*/ 261270 w 949728"/>
                <a:gd name="connsiteY31" fmla="*/ 923030 h 999313"/>
                <a:gd name="connsiteX32" fmla="*/ 236305 w 949728"/>
                <a:gd name="connsiteY32" fmla="*/ 905867 h 999313"/>
                <a:gd name="connsiteX33" fmla="*/ 234572 w 949728"/>
                <a:gd name="connsiteY33" fmla="*/ 907773 h 999313"/>
                <a:gd name="connsiteX34" fmla="*/ 156382 w 949728"/>
                <a:gd name="connsiteY34" fmla="*/ 985964 h 999313"/>
                <a:gd name="connsiteX35" fmla="*/ 148753 w 949728"/>
                <a:gd name="connsiteY35" fmla="*/ 989778 h 999313"/>
                <a:gd name="connsiteX36" fmla="*/ 143032 w 949728"/>
                <a:gd name="connsiteY36" fmla="*/ 995499 h 999313"/>
                <a:gd name="connsiteX37" fmla="*/ 133497 w 949728"/>
                <a:gd name="connsiteY37" fmla="*/ 997406 h 999313"/>
                <a:gd name="connsiteX38" fmla="*/ 123961 w 949728"/>
                <a:gd name="connsiteY38" fmla="*/ 999313 h 999313"/>
                <a:gd name="connsiteX39" fmla="*/ 118240 w 949728"/>
                <a:gd name="connsiteY39" fmla="*/ 997406 h 999313"/>
                <a:gd name="connsiteX40" fmla="*/ 108704 w 949728"/>
                <a:gd name="connsiteY40" fmla="*/ 995499 h 999313"/>
                <a:gd name="connsiteX41" fmla="*/ 102983 w 949728"/>
                <a:gd name="connsiteY41" fmla="*/ 989778 h 999313"/>
                <a:gd name="connsiteX42" fmla="*/ 95355 w 949728"/>
                <a:gd name="connsiteY42" fmla="*/ 985964 h 999313"/>
                <a:gd name="connsiteX43" fmla="*/ 89633 w 949728"/>
                <a:gd name="connsiteY43" fmla="*/ 978335 h 999313"/>
                <a:gd name="connsiteX44" fmla="*/ 87726 w 949728"/>
                <a:gd name="connsiteY44" fmla="*/ 972614 h 999313"/>
                <a:gd name="connsiteX45" fmla="*/ 83912 w 949728"/>
                <a:gd name="connsiteY45" fmla="*/ 963078 h 999313"/>
                <a:gd name="connsiteX46" fmla="*/ 82005 w 949728"/>
                <a:gd name="connsiteY46" fmla="*/ 955450 h 999313"/>
                <a:gd name="connsiteX47" fmla="*/ 83912 w 949728"/>
                <a:gd name="connsiteY47" fmla="*/ 947822 h 999313"/>
                <a:gd name="connsiteX48" fmla="*/ 87726 w 949728"/>
                <a:gd name="connsiteY48" fmla="*/ 938286 h 999313"/>
                <a:gd name="connsiteX49" fmla="*/ 89633 w 949728"/>
                <a:gd name="connsiteY49" fmla="*/ 932565 h 999313"/>
                <a:gd name="connsiteX50" fmla="*/ 95355 w 949728"/>
                <a:gd name="connsiteY50" fmla="*/ 924937 h 999313"/>
                <a:gd name="connsiteX51" fmla="*/ 169731 w 949728"/>
                <a:gd name="connsiteY51" fmla="*/ 852467 h 999313"/>
                <a:gd name="connsiteX52" fmla="*/ 170126 w 949728"/>
                <a:gd name="connsiteY52" fmla="*/ 852072 h 999313"/>
                <a:gd name="connsiteX53" fmla="*/ 148752 w 949728"/>
                <a:gd name="connsiteY53" fmla="*/ 831489 h 999313"/>
                <a:gd name="connsiteX54" fmla="*/ 108703 w 949728"/>
                <a:gd name="connsiteY54" fmla="*/ 772370 h 999313"/>
                <a:gd name="connsiteX55" fmla="*/ 78190 w 949728"/>
                <a:gd name="connsiteY55" fmla="*/ 703715 h 999313"/>
                <a:gd name="connsiteX56" fmla="*/ 57212 w 949728"/>
                <a:gd name="connsiteY56" fmla="*/ 633153 h 999313"/>
                <a:gd name="connsiteX57" fmla="*/ 51491 w 949728"/>
                <a:gd name="connsiteY57" fmla="*/ 556869 h 999313"/>
                <a:gd name="connsiteX58" fmla="*/ 57212 w 949728"/>
                <a:gd name="connsiteY58" fmla="*/ 480586 h 999313"/>
                <a:gd name="connsiteX59" fmla="*/ 78190 w 949728"/>
                <a:gd name="connsiteY59" fmla="*/ 410024 h 999313"/>
                <a:gd name="connsiteX60" fmla="*/ 108703 w 949728"/>
                <a:gd name="connsiteY60" fmla="*/ 343276 h 999313"/>
                <a:gd name="connsiteX61" fmla="*/ 148752 w 949728"/>
                <a:gd name="connsiteY61" fmla="*/ 284156 h 999313"/>
                <a:gd name="connsiteX62" fmla="*/ 200244 w 949728"/>
                <a:gd name="connsiteY62" fmla="*/ 232665 h 999313"/>
                <a:gd name="connsiteX63" fmla="*/ 261270 w 949728"/>
                <a:gd name="connsiteY63" fmla="*/ 190709 h 999313"/>
                <a:gd name="connsiteX64" fmla="*/ 326111 w 949728"/>
                <a:gd name="connsiteY64" fmla="*/ 160195 h 999313"/>
                <a:gd name="connsiteX65" fmla="*/ 398580 w 949728"/>
                <a:gd name="connsiteY65" fmla="*/ 139217 h 999313"/>
                <a:gd name="connsiteX66" fmla="*/ 734227 w 949728"/>
                <a:gd name="connsiteY66" fmla="*/ 0 h 999313"/>
                <a:gd name="connsiteX67" fmla="*/ 776183 w 949728"/>
                <a:gd name="connsiteY67" fmla="*/ 0 h 999313"/>
                <a:gd name="connsiteX68" fmla="*/ 820046 w 949728"/>
                <a:gd name="connsiteY68" fmla="*/ 9536 h 999313"/>
                <a:gd name="connsiteX69" fmla="*/ 856281 w 949728"/>
                <a:gd name="connsiteY69" fmla="*/ 28606 h 999313"/>
                <a:gd name="connsiteX70" fmla="*/ 892515 w 949728"/>
                <a:gd name="connsiteY70" fmla="*/ 55306 h 999313"/>
                <a:gd name="connsiteX71" fmla="*/ 921122 w 949728"/>
                <a:gd name="connsiteY71" fmla="*/ 91540 h 999313"/>
                <a:gd name="connsiteX72" fmla="*/ 940193 w 949728"/>
                <a:gd name="connsiteY72" fmla="*/ 131589 h 999313"/>
                <a:gd name="connsiteX73" fmla="*/ 949728 w 949728"/>
                <a:gd name="connsiteY73" fmla="*/ 173545 h 999313"/>
                <a:gd name="connsiteX74" fmla="*/ 949728 w 949728"/>
                <a:gd name="connsiteY74" fmla="*/ 215501 h 999313"/>
                <a:gd name="connsiteX75" fmla="*/ 940193 w 949728"/>
                <a:gd name="connsiteY75" fmla="*/ 257457 h 999313"/>
                <a:gd name="connsiteX76" fmla="*/ 921122 w 949728"/>
                <a:gd name="connsiteY76" fmla="*/ 297506 h 999313"/>
                <a:gd name="connsiteX77" fmla="*/ 892515 w 949728"/>
                <a:gd name="connsiteY77" fmla="*/ 331833 h 999313"/>
                <a:gd name="connsiteX78" fmla="*/ 615987 w 949728"/>
                <a:gd name="connsiteY78" fmla="*/ 55306 h 999313"/>
                <a:gd name="connsiteX79" fmla="*/ 652222 w 949728"/>
                <a:gd name="connsiteY79" fmla="*/ 28606 h 999313"/>
                <a:gd name="connsiteX80" fmla="*/ 692271 w 949728"/>
                <a:gd name="connsiteY80" fmla="*/ 9536 h 999313"/>
                <a:gd name="connsiteX81" fmla="*/ 173545 w 949728"/>
                <a:gd name="connsiteY81" fmla="*/ 0 h 999313"/>
                <a:gd name="connsiteX82" fmla="*/ 215501 w 949728"/>
                <a:gd name="connsiteY82" fmla="*/ 0 h 999313"/>
                <a:gd name="connsiteX83" fmla="*/ 259364 w 949728"/>
                <a:gd name="connsiteY83" fmla="*/ 9536 h 999313"/>
                <a:gd name="connsiteX84" fmla="*/ 297506 w 949728"/>
                <a:gd name="connsiteY84" fmla="*/ 28606 h 999313"/>
                <a:gd name="connsiteX85" fmla="*/ 331833 w 949728"/>
                <a:gd name="connsiteY85" fmla="*/ 55306 h 999313"/>
                <a:gd name="connsiteX86" fmla="*/ 55306 w 949728"/>
                <a:gd name="connsiteY86" fmla="*/ 331833 h 999313"/>
                <a:gd name="connsiteX87" fmla="*/ 28606 w 949728"/>
                <a:gd name="connsiteY87" fmla="*/ 297506 h 999313"/>
                <a:gd name="connsiteX88" fmla="*/ 9535 w 949728"/>
                <a:gd name="connsiteY88" fmla="*/ 257457 h 999313"/>
                <a:gd name="connsiteX89" fmla="*/ 0 w 949728"/>
                <a:gd name="connsiteY89" fmla="*/ 215501 h 999313"/>
                <a:gd name="connsiteX90" fmla="*/ 0 w 949728"/>
                <a:gd name="connsiteY90" fmla="*/ 173545 h 999313"/>
                <a:gd name="connsiteX91" fmla="*/ 9535 w 949728"/>
                <a:gd name="connsiteY91" fmla="*/ 131589 h 999313"/>
                <a:gd name="connsiteX92" fmla="*/ 28606 w 949728"/>
                <a:gd name="connsiteY92" fmla="*/ 91540 h 999313"/>
                <a:gd name="connsiteX93" fmla="*/ 55306 w 949728"/>
                <a:gd name="connsiteY93" fmla="*/ 55306 h 999313"/>
                <a:gd name="connsiteX94" fmla="*/ 91540 w 949728"/>
                <a:gd name="connsiteY94" fmla="*/ 28606 h 999313"/>
                <a:gd name="connsiteX95" fmla="*/ 131589 w 949728"/>
                <a:gd name="connsiteY95" fmla="*/ 9536 h 9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49728" h="999313">
                  <a:moveTo>
                    <a:pt x="474864" y="133496"/>
                  </a:moveTo>
                  <a:lnTo>
                    <a:pt x="551147" y="139217"/>
                  </a:lnTo>
                  <a:lnTo>
                    <a:pt x="623617" y="160195"/>
                  </a:lnTo>
                  <a:lnTo>
                    <a:pt x="690365" y="190709"/>
                  </a:lnTo>
                  <a:lnTo>
                    <a:pt x="747577" y="232665"/>
                  </a:lnTo>
                  <a:lnTo>
                    <a:pt x="799069" y="284156"/>
                  </a:lnTo>
                  <a:lnTo>
                    <a:pt x="841025" y="343276"/>
                  </a:lnTo>
                  <a:lnTo>
                    <a:pt x="873445" y="410024"/>
                  </a:lnTo>
                  <a:lnTo>
                    <a:pt x="892516" y="480586"/>
                  </a:lnTo>
                  <a:lnTo>
                    <a:pt x="900144" y="556869"/>
                  </a:lnTo>
                  <a:lnTo>
                    <a:pt x="892516" y="633153"/>
                  </a:lnTo>
                  <a:lnTo>
                    <a:pt x="873445" y="703715"/>
                  </a:lnTo>
                  <a:lnTo>
                    <a:pt x="841025" y="772370"/>
                  </a:lnTo>
                  <a:lnTo>
                    <a:pt x="799069" y="831489"/>
                  </a:lnTo>
                  <a:lnTo>
                    <a:pt x="779412" y="850418"/>
                  </a:lnTo>
                  <a:lnTo>
                    <a:pt x="852468" y="924936"/>
                  </a:lnTo>
                  <a:lnTo>
                    <a:pt x="863910" y="938285"/>
                  </a:lnTo>
                  <a:lnTo>
                    <a:pt x="865817" y="955449"/>
                  </a:lnTo>
                  <a:lnTo>
                    <a:pt x="863910" y="972613"/>
                  </a:lnTo>
                  <a:lnTo>
                    <a:pt x="852468" y="985963"/>
                  </a:lnTo>
                  <a:lnTo>
                    <a:pt x="839118" y="995498"/>
                  </a:lnTo>
                  <a:lnTo>
                    <a:pt x="823861" y="999312"/>
                  </a:lnTo>
                  <a:lnTo>
                    <a:pt x="808605" y="995498"/>
                  </a:lnTo>
                  <a:lnTo>
                    <a:pt x="793348" y="985963"/>
                  </a:lnTo>
                  <a:lnTo>
                    <a:pt x="713471" y="906086"/>
                  </a:lnTo>
                  <a:lnTo>
                    <a:pt x="690365" y="923030"/>
                  </a:lnTo>
                  <a:lnTo>
                    <a:pt x="623617" y="955450"/>
                  </a:lnTo>
                  <a:lnTo>
                    <a:pt x="551147" y="974521"/>
                  </a:lnTo>
                  <a:lnTo>
                    <a:pt x="474864" y="982149"/>
                  </a:lnTo>
                  <a:lnTo>
                    <a:pt x="398580" y="974521"/>
                  </a:lnTo>
                  <a:lnTo>
                    <a:pt x="326111" y="955450"/>
                  </a:lnTo>
                  <a:lnTo>
                    <a:pt x="261270" y="923030"/>
                  </a:lnTo>
                  <a:lnTo>
                    <a:pt x="236305" y="905867"/>
                  </a:lnTo>
                  <a:lnTo>
                    <a:pt x="234572" y="907773"/>
                  </a:lnTo>
                  <a:lnTo>
                    <a:pt x="156382" y="985964"/>
                  </a:lnTo>
                  <a:lnTo>
                    <a:pt x="148753" y="989778"/>
                  </a:lnTo>
                  <a:lnTo>
                    <a:pt x="143032" y="995499"/>
                  </a:lnTo>
                  <a:lnTo>
                    <a:pt x="133497" y="997406"/>
                  </a:lnTo>
                  <a:lnTo>
                    <a:pt x="123961" y="999313"/>
                  </a:lnTo>
                  <a:lnTo>
                    <a:pt x="118240" y="997406"/>
                  </a:lnTo>
                  <a:lnTo>
                    <a:pt x="108704" y="995499"/>
                  </a:lnTo>
                  <a:lnTo>
                    <a:pt x="102983" y="989778"/>
                  </a:lnTo>
                  <a:lnTo>
                    <a:pt x="95355" y="985964"/>
                  </a:lnTo>
                  <a:lnTo>
                    <a:pt x="89633" y="978335"/>
                  </a:lnTo>
                  <a:lnTo>
                    <a:pt x="87726" y="972614"/>
                  </a:lnTo>
                  <a:lnTo>
                    <a:pt x="83912" y="963078"/>
                  </a:lnTo>
                  <a:lnTo>
                    <a:pt x="82005" y="955450"/>
                  </a:lnTo>
                  <a:lnTo>
                    <a:pt x="83912" y="947822"/>
                  </a:lnTo>
                  <a:lnTo>
                    <a:pt x="87726" y="938286"/>
                  </a:lnTo>
                  <a:lnTo>
                    <a:pt x="89633" y="932565"/>
                  </a:lnTo>
                  <a:lnTo>
                    <a:pt x="95355" y="924937"/>
                  </a:lnTo>
                  <a:lnTo>
                    <a:pt x="169731" y="852467"/>
                  </a:lnTo>
                  <a:lnTo>
                    <a:pt x="170126" y="852072"/>
                  </a:lnTo>
                  <a:lnTo>
                    <a:pt x="148752" y="831489"/>
                  </a:lnTo>
                  <a:lnTo>
                    <a:pt x="108703" y="772370"/>
                  </a:lnTo>
                  <a:lnTo>
                    <a:pt x="78190" y="703715"/>
                  </a:lnTo>
                  <a:lnTo>
                    <a:pt x="57212" y="633153"/>
                  </a:lnTo>
                  <a:lnTo>
                    <a:pt x="51491" y="556869"/>
                  </a:lnTo>
                  <a:lnTo>
                    <a:pt x="57212" y="480586"/>
                  </a:lnTo>
                  <a:lnTo>
                    <a:pt x="78190" y="410024"/>
                  </a:lnTo>
                  <a:lnTo>
                    <a:pt x="108703" y="343276"/>
                  </a:lnTo>
                  <a:lnTo>
                    <a:pt x="148752" y="284156"/>
                  </a:lnTo>
                  <a:lnTo>
                    <a:pt x="200244" y="232665"/>
                  </a:lnTo>
                  <a:lnTo>
                    <a:pt x="261270" y="190709"/>
                  </a:lnTo>
                  <a:lnTo>
                    <a:pt x="326111" y="160195"/>
                  </a:lnTo>
                  <a:lnTo>
                    <a:pt x="398580" y="139217"/>
                  </a:lnTo>
                  <a:close/>
                  <a:moveTo>
                    <a:pt x="734227" y="0"/>
                  </a:moveTo>
                  <a:lnTo>
                    <a:pt x="776183" y="0"/>
                  </a:lnTo>
                  <a:lnTo>
                    <a:pt x="820046" y="9536"/>
                  </a:lnTo>
                  <a:lnTo>
                    <a:pt x="856281" y="28606"/>
                  </a:lnTo>
                  <a:lnTo>
                    <a:pt x="892515" y="55306"/>
                  </a:lnTo>
                  <a:lnTo>
                    <a:pt x="921122" y="91540"/>
                  </a:lnTo>
                  <a:lnTo>
                    <a:pt x="940193" y="131589"/>
                  </a:lnTo>
                  <a:lnTo>
                    <a:pt x="949728" y="173545"/>
                  </a:lnTo>
                  <a:lnTo>
                    <a:pt x="949728" y="215501"/>
                  </a:lnTo>
                  <a:lnTo>
                    <a:pt x="940193" y="257457"/>
                  </a:lnTo>
                  <a:lnTo>
                    <a:pt x="921122" y="297506"/>
                  </a:lnTo>
                  <a:lnTo>
                    <a:pt x="892515" y="331833"/>
                  </a:lnTo>
                  <a:lnTo>
                    <a:pt x="615987" y="55306"/>
                  </a:lnTo>
                  <a:lnTo>
                    <a:pt x="652222" y="28606"/>
                  </a:lnTo>
                  <a:lnTo>
                    <a:pt x="692271" y="9536"/>
                  </a:lnTo>
                  <a:close/>
                  <a:moveTo>
                    <a:pt x="173545" y="0"/>
                  </a:moveTo>
                  <a:lnTo>
                    <a:pt x="215501" y="0"/>
                  </a:lnTo>
                  <a:lnTo>
                    <a:pt x="259364" y="9536"/>
                  </a:lnTo>
                  <a:lnTo>
                    <a:pt x="297506" y="28606"/>
                  </a:lnTo>
                  <a:lnTo>
                    <a:pt x="331833" y="55306"/>
                  </a:lnTo>
                  <a:lnTo>
                    <a:pt x="55306" y="331833"/>
                  </a:lnTo>
                  <a:lnTo>
                    <a:pt x="28606" y="297506"/>
                  </a:lnTo>
                  <a:lnTo>
                    <a:pt x="9535" y="257457"/>
                  </a:lnTo>
                  <a:lnTo>
                    <a:pt x="0" y="215501"/>
                  </a:lnTo>
                  <a:lnTo>
                    <a:pt x="0" y="173545"/>
                  </a:lnTo>
                  <a:lnTo>
                    <a:pt x="9535" y="131589"/>
                  </a:lnTo>
                  <a:lnTo>
                    <a:pt x="28606" y="91540"/>
                  </a:lnTo>
                  <a:lnTo>
                    <a:pt x="55306" y="55306"/>
                  </a:lnTo>
                  <a:lnTo>
                    <a:pt x="91540" y="28606"/>
                  </a:lnTo>
                  <a:lnTo>
                    <a:pt x="131589" y="9536"/>
                  </a:ln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457" name="그룹 456"/>
            <p:cNvGrpSpPr/>
            <p:nvPr/>
          </p:nvGrpSpPr>
          <p:grpSpPr>
            <a:xfrm>
              <a:off x="11120670" y="5687955"/>
              <a:ext cx="940460" cy="989560"/>
              <a:chOff x="5261363" y="2319194"/>
              <a:chExt cx="2193796" cy="2308332"/>
            </a:xfrm>
          </p:grpSpPr>
          <p:sp>
            <p:nvSpPr>
              <p:cNvPr id="458" name="Freeform 1017"/>
              <p:cNvSpPr>
                <a:spLocks/>
              </p:cNvSpPr>
              <p:nvPr/>
            </p:nvSpPr>
            <p:spPr bwMode="auto">
              <a:xfrm>
                <a:off x="5450786" y="4200219"/>
                <a:ext cx="427307" cy="427307"/>
              </a:xfrm>
              <a:custGeom>
                <a:avLst/>
                <a:gdLst>
                  <a:gd name="T0" fmla="*/ 74 w 97"/>
                  <a:gd name="T1" fmla="*/ 0 h 97"/>
                  <a:gd name="T2" fmla="*/ 79 w 97"/>
                  <a:gd name="T3" fmla="*/ 1 h 97"/>
                  <a:gd name="T4" fmla="*/ 83 w 97"/>
                  <a:gd name="T5" fmla="*/ 2 h 97"/>
                  <a:gd name="T6" fmla="*/ 87 w 97"/>
                  <a:gd name="T7" fmla="*/ 3 h 97"/>
                  <a:gd name="T8" fmla="*/ 90 w 97"/>
                  <a:gd name="T9" fmla="*/ 7 h 97"/>
                  <a:gd name="T10" fmla="*/ 95 w 97"/>
                  <a:gd name="T11" fmla="*/ 14 h 97"/>
                  <a:gd name="T12" fmla="*/ 97 w 97"/>
                  <a:gd name="T13" fmla="*/ 22 h 97"/>
                  <a:gd name="T14" fmla="*/ 95 w 97"/>
                  <a:gd name="T15" fmla="*/ 31 h 97"/>
                  <a:gd name="T16" fmla="*/ 90 w 97"/>
                  <a:gd name="T17" fmla="*/ 38 h 97"/>
                  <a:gd name="T18" fmla="*/ 80 w 97"/>
                  <a:gd name="T19" fmla="*/ 49 h 97"/>
                  <a:gd name="T20" fmla="*/ 39 w 97"/>
                  <a:gd name="T21" fmla="*/ 90 h 97"/>
                  <a:gd name="T22" fmla="*/ 35 w 97"/>
                  <a:gd name="T23" fmla="*/ 92 h 97"/>
                  <a:gd name="T24" fmla="*/ 32 w 97"/>
                  <a:gd name="T25" fmla="*/ 95 h 97"/>
                  <a:gd name="T26" fmla="*/ 27 w 97"/>
                  <a:gd name="T27" fmla="*/ 96 h 97"/>
                  <a:gd name="T28" fmla="*/ 22 w 97"/>
                  <a:gd name="T29" fmla="*/ 97 h 97"/>
                  <a:gd name="T30" fmla="*/ 19 w 97"/>
                  <a:gd name="T31" fmla="*/ 96 h 97"/>
                  <a:gd name="T32" fmla="*/ 14 w 97"/>
                  <a:gd name="T33" fmla="*/ 95 h 97"/>
                  <a:gd name="T34" fmla="*/ 11 w 97"/>
                  <a:gd name="T35" fmla="*/ 92 h 97"/>
                  <a:gd name="T36" fmla="*/ 7 w 97"/>
                  <a:gd name="T37" fmla="*/ 90 h 97"/>
                  <a:gd name="T38" fmla="*/ 4 w 97"/>
                  <a:gd name="T39" fmla="*/ 86 h 97"/>
                  <a:gd name="T40" fmla="*/ 3 w 97"/>
                  <a:gd name="T41" fmla="*/ 83 h 97"/>
                  <a:gd name="T42" fmla="*/ 1 w 97"/>
                  <a:gd name="T43" fmla="*/ 78 h 97"/>
                  <a:gd name="T44" fmla="*/ 0 w 97"/>
                  <a:gd name="T45" fmla="*/ 74 h 97"/>
                  <a:gd name="T46" fmla="*/ 1 w 97"/>
                  <a:gd name="T47" fmla="*/ 70 h 97"/>
                  <a:gd name="T48" fmla="*/ 3 w 97"/>
                  <a:gd name="T49" fmla="*/ 65 h 97"/>
                  <a:gd name="T50" fmla="*/ 4 w 97"/>
                  <a:gd name="T51" fmla="*/ 62 h 97"/>
                  <a:gd name="T52" fmla="*/ 7 w 97"/>
                  <a:gd name="T53" fmla="*/ 58 h 97"/>
                  <a:gd name="T54" fmla="*/ 46 w 97"/>
                  <a:gd name="T55" fmla="*/ 20 h 97"/>
                  <a:gd name="T56" fmla="*/ 59 w 97"/>
                  <a:gd name="T57" fmla="*/ 7 h 97"/>
                  <a:gd name="T58" fmla="*/ 62 w 97"/>
                  <a:gd name="T59" fmla="*/ 3 h 97"/>
                  <a:gd name="T60" fmla="*/ 66 w 97"/>
                  <a:gd name="T61" fmla="*/ 2 h 97"/>
                  <a:gd name="T62" fmla="*/ 70 w 97"/>
                  <a:gd name="T63" fmla="*/ 1 h 97"/>
                  <a:gd name="T64" fmla="*/ 74 w 97"/>
                  <a:gd name="T6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97">
                    <a:moveTo>
                      <a:pt x="74" y="0"/>
                    </a:moveTo>
                    <a:lnTo>
                      <a:pt x="79" y="1"/>
                    </a:lnTo>
                    <a:lnTo>
                      <a:pt x="83" y="2"/>
                    </a:lnTo>
                    <a:lnTo>
                      <a:pt x="87" y="3"/>
                    </a:lnTo>
                    <a:lnTo>
                      <a:pt x="90" y="7"/>
                    </a:lnTo>
                    <a:lnTo>
                      <a:pt x="95" y="14"/>
                    </a:lnTo>
                    <a:lnTo>
                      <a:pt x="97" y="22"/>
                    </a:lnTo>
                    <a:lnTo>
                      <a:pt x="95" y="31"/>
                    </a:lnTo>
                    <a:lnTo>
                      <a:pt x="90" y="38"/>
                    </a:lnTo>
                    <a:lnTo>
                      <a:pt x="80" y="49"/>
                    </a:lnTo>
                    <a:lnTo>
                      <a:pt x="39" y="90"/>
                    </a:lnTo>
                    <a:lnTo>
                      <a:pt x="35" y="92"/>
                    </a:lnTo>
                    <a:lnTo>
                      <a:pt x="32" y="95"/>
                    </a:lnTo>
                    <a:lnTo>
                      <a:pt x="27" y="96"/>
                    </a:lnTo>
                    <a:lnTo>
                      <a:pt x="22" y="97"/>
                    </a:lnTo>
                    <a:lnTo>
                      <a:pt x="19" y="96"/>
                    </a:lnTo>
                    <a:lnTo>
                      <a:pt x="14" y="95"/>
                    </a:lnTo>
                    <a:lnTo>
                      <a:pt x="11" y="92"/>
                    </a:lnTo>
                    <a:lnTo>
                      <a:pt x="7" y="90"/>
                    </a:lnTo>
                    <a:lnTo>
                      <a:pt x="4" y="86"/>
                    </a:lnTo>
                    <a:lnTo>
                      <a:pt x="3" y="83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3" y="65"/>
                    </a:lnTo>
                    <a:lnTo>
                      <a:pt x="4" y="62"/>
                    </a:lnTo>
                    <a:lnTo>
                      <a:pt x="7" y="58"/>
                    </a:lnTo>
                    <a:lnTo>
                      <a:pt x="46" y="20"/>
                    </a:lnTo>
                    <a:lnTo>
                      <a:pt x="59" y="7"/>
                    </a:lnTo>
                    <a:lnTo>
                      <a:pt x="62" y="3"/>
                    </a:lnTo>
                    <a:lnTo>
                      <a:pt x="66" y="2"/>
                    </a:lnTo>
                    <a:lnTo>
                      <a:pt x="70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999"/>
              <p:cNvSpPr>
                <a:spLocks/>
              </p:cNvSpPr>
              <p:nvPr/>
            </p:nvSpPr>
            <p:spPr bwMode="auto">
              <a:xfrm>
                <a:off x="5380302" y="2627559"/>
                <a:ext cx="1960321" cy="1960322"/>
              </a:xfrm>
              <a:custGeom>
                <a:avLst/>
                <a:gdLst>
                  <a:gd name="T0" fmla="*/ 222 w 445"/>
                  <a:gd name="T1" fmla="*/ 0 h 445"/>
                  <a:gd name="T2" fmla="*/ 262 w 445"/>
                  <a:gd name="T3" fmla="*/ 3 h 445"/>
                  <a:gd name="T4" fmla="*/ 300 w 445"/>
                  <a:gd name="T5" fmla="*/ 14 h 445"/>
                  <a:gd name="T6" fmla="*/ 335 w 445"/>
                  <a:gd name="T7" fmla="*/ 30 h 445"/>
                  <a:gd name="T8" fmla="*/ 365 w 445"/>
                  <a:gd name="T9" fmla="*/ 52 h 445"/>
                  <a:gd name="T10" fmla="*/ 392 w 445"/>
                  <a:gd name="T11" fmla="*/ 79 h 445"/>
                  <a:gd name="T12" fmla="*/ 414 w 445"/>
                  <a:gd name="T13" fmla="*/ 110 h 445"/>
                  <a:gd name="T14" fmla="*/ 431 w 445"/>
                  <a:gd name="T15" fmla="*/ 145 h 445"/>
                  <a:gd name="T16" fmla="*/ 441 w 445"/>
                  <a:gd name="T17" fmla="*/ 182 h 445"/>
                  <a:gd name="T18" fmla="*/ 445 w 445"/>
                  <a:gd name="T19" fmla="*/ 222 h 445"/>
                  <a:gd name="T20" fmla="*/ 441 w 445"/>
                  <a:gd name="T21" fmla="*/ 262 h 445"/>
                  <a:gd name="T22" fmla="*/ 431 w 445"/>
                  <a:gd name="T23" fmla="*/ 299 h 445"/>
                  <a:gd name="T24" fmla="*/ 414 w 445"/>
                  <a:gd name="T25" fmla="*/ 335 h 445"/>
                  <a:gd name="T26" fmla="*/ 392 w 445"/>
                  <a:gd name="T27" fmla="*/ 366 h 445"/>
                  <a:gd name="T28" fmla="*/ 365 w 445"/>
                  <a:gd name="T29" fmla="*/ 392 h 445"/>
                  <a:gd name="T30" fmla="*/ 335 w 445"/>
                  <a:gd name="T31" fmla="*/ 414 h 445"/>
                  <a:gd name="T32" fmla="*/ 300 w 445"/>
                  <a:gd name="T33" fmla="*/ 431 h 445"/>
                  <a:gd name="T34" fmla="*/ 262 w 445"/>
                  <a:gd name="T35" fmla="*/ 441 h 445"/>
                  <a:gd name="T36" fmla="*/ 222 w 445"/>
                  <a:gd name="T37" fmla="*/ 445 h 445"/>
                  <a:gd name="T38" fmla="*/ 182 w 445"/>
                  <a:gd name="T39" fmla="*/ 441 h 445"/>
                  <a:gd name="T40" fmla="*/ 144 w 445"/>
                  <a:gd name="T41" fmla="*/ 431 h 445"/>
                  <a:gd name="T42" fmla="*/ 110 w 445"/>
                  <a:gd name="T43" fmla="*/ 414 h 445"/>
                  <a:gd name="T44" fmla="*/ 78 w 445"/>
                  <a:gd name="T45" fmla="*/ 392 h 445"/>
                  <a:gd name="T46" fmla="*/ 51 w 445"/>
                  <a:gd name="T47" fmla="*/ 366 h 445"/>
                  <a:gd name="T48" fmla="*/ 30 w 445"/>
                  <a:gd name="T49" fmla="*/ 335 h 445"/>
                  <a:gd name="T50" fmla="*/ 14 w 445"/>
                  <a:gd name="T51" fmla="*/ 299 h 445"/>
                  <a:gd name="T52" fmla="*/ 3 w 445"/>
                  <a:gd name="T53" fmla="*/ 262 h 445"/>
                  <a:gd name="T54" fmla="*/ 0 w 445"/>
                  <a:gd name="T55" fmla="*/ 222 h 445"/>
                  <a:gd name="T56" fmla="*/ 3 w 445"/>
                  <a:gd name="T57" fmla="*/ 182 h 445"/>
                  <a:gd name="T58" fmla="*/ 14 w 445"/>
                  <a:gd name="T59" fmla="*/ 145 h 445"/>
                  <a:gd name="T60" fmla="*/ 30 w 445"/>
                  <a:gd name="T61" fmla="*/ 110 h 445"/>
                  <a:gd name="T62" fmla="*/ 51 w 445"/>
                  <a:gd name="T63" fmla="*/ 79 h 445"/>
                  <a:gd name="T64" fmla="*/ 78 w 445"/>
                  <a:gd name="T65" fmla="*/ 52 h 445"/>
                  <a:gd name="T66" fmla="*/ 110 w 445"/>
                  <a:gd name="T67" fmla="*/ 30 h 445"/>
                  <a:gd name="T68" fmla="*/ 144 w 445"/>
                  <a:gd name="T69" fmla="*/ 14 h 445"/>
                  <a:gd name="T70" fmla="*/ 182 w 445"/>
                  <a:gd name="T71" fmla="*/ 3 h 445"/>
                  <a:gd name="T72" fmla="*/ 222 w 445"/>
                  <a:gd name="T7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5" h="445">
                    <a:moveTo>
                      <a:pt x="222" y="0"/>
                    </a:moveTo>
                    <a:lnTo>
                      <a:pt x="262" y="3"/>
                    </a:lnTo>
                    <a:lnTo>
                      <a:pt x="300" y="14"/>
                    </a:lnTo>
                    <a:lnTo>
                      <a:pt x="335" y="30"/>
                    </a:lnTo>
                    <a:lnTo>
                      <a:pt x="365" y="52"/>
                    </a:lnTo>
                    <a:lnTo>
                      <a:pt x="392" y="79"/>
                    </a:lnTo>
                    <a:lnTo>
                      <a:pt x="414" y="110"/>
                    </a:lnTo>
                    <a:lnTo>
                      <a:pt x="431" y="145"/>
                    </a:lnTo>
                    <a:lnTo>
                      <a:pt x="441" y="182"/>
                    </a:lnTo>
                    <a:lnTo>
                      <a:pt x="445" y="222"/>
                    </a:lnTo>
                    <a:lnTo>
                      <a:pt x="441" y="262"/>
                    </a:lnTo>
                    <a:lnTo>
                      <a:pt x="431" y="299"/>
                    </a:lnTo>
                    <a:lnTo>
                      <a:pt x="414" y="335"/>
                    </a:lnTo>
                    <a:lnTo>
                      <a:pt x="392" y="366"/>
                    </a:lnTo>
                    <a:lnTo>
                      <a:pt x="365" y="392"/>
                    </a:lnTo>
                    <a:lnTo>
                      <a:pt x="335" y="414"/>
                    </a:lnTo>
                    <a:lnTo>
                      <a:pt x="300" y="431"/>
                    </a:lnTo>
                    <a:lnTo>
                      <a:pt x="262" y="441"/>
                    </a:lnTo>
                    <a:lnTo>
                      <a:pt x="222" y="445"/>
                    </a:lnTo>
                    <a:lnTo>
                      <a:pt x="182" y="441"/>
                    </a:lnTo>
                    <a:lnTo>
                      <a:pt x="144" y="431"/>
                    </a:lnTo>
                    <a:lnTo>
                      <a:pt x="110" y="414"/>
                    </a:lnTo>
                    <a:lnTo>
                      <a:pt x="78" y="392"/>
                    </a:lnTo>
                    <a:lnTo>
                      <a:pt x="51" y="366"/>
                    </a:lnTo>
                    <a:lnTo>
                      <a:pt x="30" y="335"/>
                    </a:lnTo>
                    <a:lnTo>
                      <a:pt x="14" y="299"/>
                    </a:lnTo>
                    <a:lnTo>
                      <a:pt x="3" y="262"/>
                    </a:lnTo>
                    <a:lnTo>
                      <a:pt x="0" y="222"/>
                    </a:lnTo>
                    <a:lnTo>
                      <a:pt x="3" y="182"/>
                    </a:lnTo>
                    <a:lnTo>
                      <a:pt x="14" y="145"/>
                    </a:lnTo>
                    <a:lnTo>
                      <a:pt x="30" y="110"/>
                    </a:lnTo>
                    <a:lnTo>
                      <a:pt x="51" y="79"/>
                    </a:lnTo>
                    <a:lnTo>
                      <a:pt x="78" y="52"/>
                    </a:lnTo>
                    <a:lnTo>
                      <a:pt x="110" y="30"/>
                    </a:lnTo>
                    <a:lnTo>
                      <a:pt x="144" y="14"/>
                    </a:lnTo>
                    <a:lnTo>
                      <a:pt x="182" y="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1000"/>
              <p:cNvSpPr>
                <a:spLocks/>
              </p:cNvSpPr>
              <p:nvPr/>
            </p:nvSpPr>
            <p:spPr bwMode="auto">
              <a:xfrm>
                <a:off x="5604970" y="2852223"/>
                <a:ext cx="1506583" cy="1506583"/>
              </a:xfrm>
              <a:custGeom>
                <a:avLst/>
                <a:gdLst>
                  <a:gd name="T0" fmla="*/ 171 w 342"/>
                  <a:gd name="T1" fmla="*/ 0 h 342"/>
                  <a:gd name="T2" fmla="*/ 205 w 342"/>
                  <a:gd name="T3" fmla="*/ 4 h 342"/>
                  <a:gd name="T4" fmla="*/ 238 w 342"/>
                  <a:gd name="T5" fmla="*/ 13 h 342"/>
                  <a:gd name="T6" fmla="*/ 266 w 342"/>
                  <a:gd name="T7" fmla="*/ 30 h 342"/>
                  <a:gd name="T8" fmla="*/ 292 w 342"/>
                  <a:gd name="T9" fmla="*/ 51 h 342"/>
                  <a:gd name="T10" fmla="*/ 313 w 342"/>
                  <a:gd name="T11" fmla="*/ 75 h 342"/>
                  <a:gd name="T12" fmla="*/ 328 w 342"/>
                  <a:gd name="T13" fmla="*/ 105 h 342"/>
                  <a:gd name="T14" fmla="*/ 339 w 342"/>
                  <a:gd name="T15" fmla="*/ 137 h 342"/>
                  <a:gd name="T16" fmla="*/ 342 w 342"/>
                  <a:gd name="T17" fmla="*/ 171 h 342"/>
                  <a:gd name="T18" fmla="*/ 339 w 342"/>
                  <a:gd name="T19" fmla="*/ 206 h 342"/>
                  <a:gd name="T20" fmla="*/ 328 w 342"/>
                  <a:gd name="T21" fmla="*/ 238 h 342"/>
                  <a:gd name="T22" fmla="*/ 313 w 342"/>
                  <a:gd name="T23" fmla="*/ 267 h 342"/>
                  <a:gd name="T24" fmla="*/ 292 w 342"/>
                  <a:gd name="T25" fmla="*/ 292 h 342"/>
                  <a:gd name="T26" fmla="*/ 266 w 342"/>
                  <a:gd name="T27" fmla="*/ 313 h 342"/>
                  <a:gd name="T28" fmla="*/ 238 w 342"/>
                  <a:gd name="T29" fmla="*/ 329 h 342"/>
                  <a:gd name="T30" fmla="*/ 205 w 342"/>
                  <a:gd name="T31" fmla="*/ 339 h 342"/>
                  <a:gd name="T32" fmla="*/ 171 w 342"/>
                  <a:gd name="T33" fmla="*/ 342 h 342"/>
                  <a:gd name="T34" fmla="*/ 136 w 342"/>
                  <a:gd name="T35" fmla="*/ 339 h 342"/>
                  <a:gd name="T36" fmla="*/ 105 w 342"/>
                  <a:gd name="T37" fmla="*/ 329 h 342"/>
                  <a:gd name="T38" fmla="*/ 75 w 342"/>
                  <a:gd name="T39" fmla="*/ 313 h 342"/>
                  <a:gd name="T40" fmla="*/ 49 w 342"/>
                  <a:gd name="T41" fmla="*/ 292 h 342"/>
                  <a:gd name="T42" fmla="*/ 28 w 342"/>
                  <a:gd name="T43" fmla="*/ 267 h 342"/>
                  <a:gd name="T44" fmla="*/ 13 w 342"/>
                  <a:gd name="T45" fmla="*/ 238 h 342"/>
                  <a:gd name="T46" fmla="*/ 3 w 342"/>
                  <a:gd name="T47" fmla="*/ 206 h 342"/>
                  <a:gd name="T48" fmla="*/ 0 w 342"/>
                  <a:gd name="T49" fmla="*/ 171 h 342"/>
                  <a:gd name="T50" fmla="*/ 3 w 342"/>
                  <a:gd name="T51" fmla="*/ 137 h 342"/>
                  <a:gd name="T52" fmla="*/ 13 w 342"/>
                  <a:gd name="T53" fmla="*/ 105 h 342"/>
                  <a:gd name="T54" fmla="*/ 28 w 342"/>
                  <a:gd name="T55" fmla="*/ 75 h 342"/>
                  <a:gd name="T56" fmla="*/ 49 w 342"/>
                  <a:gd name="T57" fmla="*/ 51 h 342"/>
                  <a:gd name="T58" fmla="*/ 75 w 342"/>
                  <a:gd name="T59" fmla="*/ 30 h 342"/>
                  <a:gd name="T60" fmla="*/ 105 w 342"/>
                  <a:gd name="T61" fmla="*/ 13 h 342"/>
                  <a:gd name="T62" fmla="*/ 136 w 342"/>
                  <a:gd name="T63" fmla="*/ 4 h 342"/>
                  <a:gd name="T64" fmla="*/ 171 w 342"/>
                  <a:gd name="T65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2" h="342">
                    <a:moveTo>
                      <a:pt x="171" y="0"/>
                    </a:moveTo>
                    <a:lnTo>
                      <a:pt x="205" y="4"/>
                    </a:lnTo>
                    <a:lnTo>
                      <a:pt x="238" y="13"/>
                    </a:lnTo>
                    <a:lnTo>
                      <a:pt x="266" y="30"/>
                    </a:lnTo>
                    <a:lnTo>
                      <a:pt x="292" y="51"/>
                    </a:lnTo>
                    <a:lnTo>
                      <a:pt x="313" y="75"/>
                    </a:lnTo>
                    <a:lnTo>
                      <a:pt x="328" y="105"/>
                    </a:lnTo>
                    <a:lnTo>
                      <a:pt x="339" y="137"/>
                    </a:lnTo>
                    <a:lnTo>
                      <a:pt x="342" y="171"/>
                    </a:lnTo>
                    <a:lnTo>
                      <a:pt x="339" y="206"/>
                    </a:lnTo>
                    <a:lnTo>
                      <a:pt x="328" y="238"/>
                    </a:lnTo>
                    <a:lnTo>
                      <a:pt x="313" y="267"/>
                    </a:lnTo>
                    <a:lnTo>
                      <a:pt x="292" y="292"/>
                    </a:lnTo>
                    <a:lnTo>
                      <a:pt x="266" y="313"/>
                    </a:lnTo>
                    <a:lnTo>
                      <a:pt x="238" y="329"/>
                    </a:lnTo>
                    <a:lnTo>
                      <a:pt x="205" y="339"/>
                    </a:lnTo>
                    <a:lnTo>
                      <a:pt x="171" y="342"/>
                    </a:lnTo>
                    <a:lnTo>
                      <a:pt x="136" y="339"/>
                    </a:lnTo>
                    <a:lnTo>
                      <a:pt x="105" y="329"/>
                    </a:lnTo>
                    <a:lnTo>
                      <a:pt x="75" y="313"/>
                    </a:lnTo>
                    <a:lnTo>
                      <a:pt x="49" y="292"/>
                    </a:lnTo>
                    <a:lnTo>
                      <a:pt x="28" y="267"/>
                    </a:lnTo>
                    <a:lnTo>
                      <a:pt x="13" y="238"/>
                    </a:lnTo>
                    <a:lnTo>
                      <a:pt x="3" y="206"/>
                    </a:lnTo>
                    <a:lnTo>
                      <a:pt x="0" y="171"/>
                    </a:lnTo>
                    <a:lnTo>
                      <a:pt x="3" y="137"/>
                    </a:lnTo>
                    <a:lnTo>
                      <a:pt x="13" y="105"/>
                    </a:lnTo>
                    <a:lnTo>
                      <a:pt x="28" y="75"/>
                    </a:lnTo>
                    <a:lnTo>
                      <a:pt x="49" y="51"/>
                    </a:lnTo>
                    <a:lnTo>
                      <a:pt x="75" y="30"/>
                    </a:lnTo>
                    <a:lnTo>
                      <a:pt x="105" y="13"/>
                    </a:lnTo>
                    <a:lnTo>
                      <a:pt x="136" y="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BF3D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1002"/>
              <p:cNvSpPr>
                <a:spLocks/>
              </p:cNvSpPr>
              <p:nvPr/>
            </p:nvSpPr>
            <p:spPr bwMode="auto">
              <a:xfrm>
                <a:off x="6838429" y="4200218"/>
                <a:ext cx="422900" cy="427307"/>
              </a:xfrm>
              <a:custGeom>
                <a:avLst/>
                <a:gdLst>
                  <a:gd name="T0" fmla="*/ 22 w 96"/>
                  <a:gd name="T1" fmla="*/ 0 h 97"/>
                  <a:gd name="T2" fmla="*/ 31 w 96"/>
                  <a:gd name="T3" fmla="*/ 2 h 97"/>
                  <a:gd name="T4" fmla="*/ 39 w 96"/>
                  <a:gd name="T5" fmla="*/ 7 h 97"/>
                  <a:gd name="T6" fmla="*/ 89 w 96"/>
                  <a:gd name="T7" fmla="*/ 58 h 97"/>
                  <a:gd name="T8" fmla="*/ 95 w 96"/>
                  <a:gd name="T9" fmla="*/ 65 h 97"/>
                  <a:gd name="T10" fmla="*/ 96 w 96"/>
                  <a:gd name="T11" fmla="*/ 74 h 97"/>
                  <a:gd name="T12" fmla="*/ 95 w 96"/>
                  <a:gd name="T13" fmla="*/ 83 h 97"/>
                  <a:gd name="T14" fmla="*/ 89 w 96"/>
                  <a:gd name="T15" fmla="*/ 90 h 97"/>
                  <a:gd name="T16" fmla="*/ 82 w 96"/>
                  <a:gd name="T17" fmla="*/ 95 h 97"/>
                  <a:gd name="T18" fmla="*/ 74 w 96"/>
                  <a:gd name="T19" fmla="*/ 97 h 97"/>
                  <a:gd name="T20" fmla="*/ 66 w 96"/>
                  <a:gd name="T21" fmla="*/ 95 h 97"/>
                  <a:gd name="T22" fmla="*/ 58 w 96"/>
                  <a:gd name="T23" fmla="*/ 90 h 97"/>
                  <a:gd name="T24" fmla="*/ 6 w 96"/>
                  <a:gd name="T25" fmla="*/ 38 h 97"/>
                  <a:gd name="T26" fmla="*/ 1 w 96"/>
                  <a:gd name="T27" fmla="*/ 31 h 97"/>
                  <a:gd name="T28" fmla="*/ 0 w 96"/>
                  <a:gd name="T29" fmla="*/ 22 h 97"/>
                  <a:gd name="T30" fmla="*/ 1 w 96"/>
                  <a:gd name="T31" fmla="*/ 14 h 97"/>
                  <a:gd name="T32" fmla="*/ 6 w 96"/>
                  <a:gd name="T33" fmla="*/ 7 h 97"/>
                  <a:gd name="T34" fmla="*/ 14 w 96"/>
                  <a:gd name="T35" fmla="*/ 2 h 97"/>
                  <a:gd name="T36" fmla="*/ 22 w 96"/>
                  <a:gd name="T3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" h="97">
                    <a:moveTo>
                      <a:pt x="22" y="0"/>
                    </a:moveTo>
                    <a:lnTo>
                      <a:pt x="31" y="2"/>
                    </a:lnTo>
                    <a:lnTo>
                      <a:pt x="39" y="7"/>
                    </a:lnTo>
                    <a:lnTo>
                      <a:pt x="89" y="58"/>
                    </a:lnTo>
                    <a:lnTo>
                      <a:pt x="95" y="65"/>
                    </a:lnTo>
                    <a:lnTo>
                      <a:pt x="96" y="74"/>
                    </a:lnTo>
                    <a:lnTo>
                      <a:pt x="95" y="83"/>
                    </a:lnTo>
                    <a:lnTo>
                      <a:pt x="89" y="90"/>
                    </a:lnTo>
                    <a:lnTo>
                      <a:pt x="82" y="95"/>
                    </a:lnTo>
                    <a:lnTo>
                      <a:pt x="74" y="97"/>
                    </a:lnTo>
                    <a:lnTo>
                      <a:pt x="66" y="95"/>
                    </a:lnTo>
                    <a:lnTo>
                      <a:pt x="58" y="90"/>
                    </a:lnTo>
                    <a:lnTo>
                      <a:pt x="6" y="38"/>
                    </a:lnTo>
                    <a:lnTo>
                      <a:pt x="1" y="31"/>
                    </a:lnTo>
                    <a:lnTo>
                      <a:pt x="0" y="22"/>
                    </a:lnTo>
                    <a:lnTo>
                      <a:pt x="1" y="14"/>
                    </a:lnTo>
                    <a:lnTo>
                      <a:pt x="6" y="7"/>
                    </a:lnTo>
                    <a:lnTo>
                      <a:pt x="14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1004"/>
              <p:cNvSpPr>
                <a:spLocks/>
              </p:cNvSpPr>
              <p:nvPr/>
            </p:nvSpPr>
            <p:spPr bwMode="auto">
              <a:xfrm>
                <a:off x="5261363" y="2319194"/>
                <a:ext cx="766507" cy="766507"/>
              </a:xfrm>
              <a:custGeom>
                <a:avLst/>
                <a:gdLst>
                  <a:gd name="T0" fmla="*/ 91 w 174"/>
                  <a:gd name="T1" fmla="*/ 0 h 174"/>
                  <a:gd name="T2" fmla="*/ 113 w 174"/>
                  <a:gd name="T3" fmla="*/ 0 h 174"/>
                  <a:gd name="T4" fmla="*/ 136 w 174"/>
                  <a:gd name="T5" fmla="*/ 5 h 174"/>
                  <a:gd name="T6" fmla="*/ 156 w 174"/>
                  <a:gd name="T7" fmla="*/ 15 h 174"/>
                  <a:gd name="T8" fmla="*/ 174 w 174"/>
                  <a:gd name="T9" fmla="*/ 29 h 174"/>
                  <a:gd name="T10" fmla="*/ 29 w 174"/>
                  <a:gd name="T11" fmla="*/ 174 h 174"/>
                  <a:gd name="T12" fmla="*/ 15 w 174"/>
                  <a:gd name="T13" fmla="*/ 156 h 174"/>
                  <a:gd name="T14" fmla="*/ 5 w 174"/>
                  <a:gd name="T15" fmla="*/ 135 h 174"/>
                  <a:gd name="T16" fmla="*/ 0 w 174"/>
                  <a:gd name="T17" fmla="*/ 113 h 174"/>
                  <a:gd name="T18" fmla="*/ 0 w 174"/>
                  <a:gd name="T19" fmla="*/ 91 h 174"/>
                  <a:gd name="T20" fmla="*/ 5 w 174"/>
                  <a:gd name="T21" fmla="*/ 69 h 174"/>
                  <a:gd name="T22" fmla="*/ 15 w 174"/>
                  <a:gd name="T23" fmla="*/ 48 h 174"/>
                  <a:gd name="T24" fmla="*/ 29 w 174"/>
                  <a:gd name="T25" fmla="*/ 29 h 174"/>
                  <a:gd name="T26" fmla="*/ 48 w 174"/>
                  <a:gd name="T27" fmla="*/ 15 h 174"/>
                  <a:gd name="T28" fmla="*/ 69 w 174"/>
                  <a:gd name="T29" fmla="*/ 5 h 174"/>
                  <a:gd name="T30" fmla="*/ 91 w 174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74">
                    <a:moveTo>
                      <a:pt x="91" y="0"/>
                    </a:moveTo>
                    <a:lnTo>
                      <a:pt x="113" y="0"/>
                    </a:lnTo>
                    <a:lnTo>
                      <a:pt x="136" y="5"/>
                    </a:lnTo>
                    <a:lnTo>
                      <a:pt x="156" y="15"/>
                    </a:lnTo>
                    <a:lnTo>
                      <a:pt x="174" y="29"/>
                    </a:lnTo>
                    <a:lnTo>
                      <a:pt x="29" y="174"/>
                    </a:lnTo>
                    <a:lnTo>
                      <a:pt x="15" y="156"/>
                    </a:lnTo>
                    <a:lnTo>
                      <a:pt x="5" y="135"/>
                    </a:lnTo>
                    <a:lnTo>
                      <a:pt x="0" y="113"/>
                    </a:lnTo>
                    <a:lnTo>
                      <a:pt x="0" y="91"/>
                    </a:lnTo>
                    <a:lnTo>
                      <a:pt x="5" y="69"/>
                    </a:lnTo>
                    <a:lnTo>
                      <a:pt x="15" y="48"/>
                    </a:lnTo>
                    <a:lnTo>
                      <a:pt x="29" y="29"/>
                    </a:lnTo>
                    <a:lnTo>
                      <a:pt x="48" y="15"/>
                    </a:lnTo>
                    <a:lnTo>
                      <a:pt x="69" y="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1005"/>
              <p:cNvSpPr>
                <a:spLocks/>
              </p:cNvSpPr>
              <p:nvPr/>
            </p:nvSpPr>
            <p:spPr bwMode="auto">
              <a:xfrm>
                <a:off x="6684245" y="2319194"/>
                <a:ext cx="770914" cy="766507"/>
              </a:xfrm>
              <a:custGeom>
                <a:avLst/>
                <a:gdLst>
                  <a:gd name="T0" fmla="*/ 62 w 175"/>
                  <a:gd name="T1" fmla="*/ 0 h 174"/>
                  <a:gd name="T2" fmla="*/ 84 w 175"/>
                  <a:gd name="T3" fmla="*/ 0 h 174"/>
                  <a:gd name="T4" fmla="*/ 107 w 175"/>
                  <a:gd name="T5" fmla="*/ 5 h 174"/>
                  <a:gd name="T6" fmla="*/ 126 w 175"/>
                  <a:gd name="T7" fmla="*/ 15 h 174"/>
                  <a:gd name="T8" fmla="*/ 145 w 175"/>
                  <a:gd name="T9" fmla="*/ 29 h 174"/>
                  <a:gd name="T10" fmla="*/ 160 w 175"/>
                  <a:gd name="T11" fmla="*/ 48 h 174"/>
                  <a:gd name="T12" fmla="*/ 170 w 175"/>
                  <a:gd name="T13" fmla="*/ 69 h 174"/>
                  <a:gd name="T14" fmla="*/ 175 w 175"/>
                  <a:gd name="T15" fmla="*/ 91 h 174"/>
                  <a:gd name="T16" fmla="*/ 175 w 175"/>
                  <a:gd name="T17" fmla="*/ 113 h 174"/>
                  <a:gd name="T18" fmla="*/ 170 w 175"/>
                  <a:gd name="T19" fmla="*/ 135 h 174"/>
                  <a:gd name="T20" fmla="*/ 160 w 175"/>
                  <a:gd name="T21" fmla="*/ 156 h 174"/>
                  <a:gd name="T22" fmla="*/ 145 w 175"/>
                  <a:gd name="T23" fmla="*/ 174 h 174"/>
                  <a:gd name="T24" fmla="*/ 0 w 175"/>
                  <a:gd name="T25" fmla="*/ 29 h 174"/>
                  <a:gd name="T26" fmla="*/ 19 w 175"/>
                  <a:gd name="T27" fmla="*/ 15 h 174"/>
                  <a:gd name="T28" fmla="*/ 40 w 175"/>
                  <a:gd name="T29" fmla="*/ 5 h 174"/>
                  <a:gd name="T30" fmla="*/ 62 w 175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" h="174">
                    <a:moveTo>
                      <a:pt x="62" y="0"/>
                    </a:moveTo>
                    <a:lnTo>
                      <a:pt x="84" y="0"/>
                    </a:lnTo>
                    <a:lnTo>
                      <a:pt x="107" y="5"/>
                    </a:lnTo>
                    <a:lnTo>
                      <a:pt x="126" y="15"/>
                    </a:lnTo>
                    <a:lnTo>
                      <a:pt x="145" y="29"/>
                    </a:lnTo>
                    <a:lnTo>
                      <a:pt x="160" y="48"/>
                    </a:lnTo>
                    <a:lnTo>
                      <a:pt x="170" y="69"/>
                    </a:lnTo>
                    <a:lnTo>
                      <a:pt x="175" y="91"/>
                    </a:lnTo>
                    <a:lnTo>
                      <a:pt x="175" y="113"/>
                    </a:lnTo>
                    <a:lnTo>
                      <a:pt x="170" y="135"/>
                    </a:lnTo>
                    <a:lnTo>
                      <a:pt x="160" y="156"/>
                    </a:lnTo>
                    <a:lnTo>
                      <a:pt x="145" y="174"/>
                    </a:lnTo>
                    <a:lnTo>
                      <a:pt x="0" y="29"/>
                    </a:lnTo>
                    <a:lnTo>
                      <a:pt x="19" y="15"/>
                    </a:lnTo>
                    <a:lnTo>
                      <a:pt x="40" y="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1006"/>
              <p:cNvSpPr>
                <a:spLocks/>
              </p:cNvSpPr>
              <p:nvPr/>
            </p:nvSpPr>
            <p:spPr bwMode="auto">
              <a:xfrm>
                <a:off x="6314207" y="3107726"/>
                <a:ext cx="502194" cy="572678"/>
              </a:xfrm>
              <a:custGeom>
                <a:avLst/>
                <a:gdLst>
                  <a:gd name="T0" fmla="*/ 102 w 114"/>
                  <a:gd name="T1" fmla="*/ 0 h 130"/>
                  <a:gd name="T2" fmla="*/ 105 w 114"/>
                  <a:gd name="T3" fmla="*/ 1 h 130"/>
                  <a:gd name="T4" fmla="*/ 109 w 114"/>
                  <a:gd name="T5" fmla="*/ 3 h 130"/>
                  <a:gd name="T6" fmla="*/ 112 w 114"/>
                  <a:gd name="T7" fmla="*/ 6 h 130"/>
                  <a:gd name="T8" fmla="*/ 113 w 114"/>
                  <a:gd name="T9" fmla="*/ 9 h 130"/>
                  <a:gd name="T10" fmla="*/ 114 w 114"/>
                  <a:gd name="T11" fmla="*/ 13 h 130"/>
                  <a:gd name="T12" fmla="*/ 113 w 114"/>
                  <a:gd name="T13" fmla="*/ 16 h 130"/>
                  <a:gd name="T14" fmla="*/ 112 w 114"/>
                  <a:gd name="T15" fmla="*/ 20 h 130"/>
                  <a:gd name="T16" fmla="*/ 22 w 114"/>
                  <a:gd name="T17" fmla="*/ 126 h 130"/>
                  <a:gd name="T18" fmla="*/ 20 w 114"/>
                  <a:gd name="T19" fmla="*/ 128 h 130"/>
                  <a:gd name="T20" fmla="*/ 16 w 114"/>
                  <a:gd name="T21" fmla="*/ 130 h 130"/>
                  <a:gd name="T22" fmla="*/ 13 w 114"/>
                  <a:gd name="T23" fmla="*/ 130 h 130"/>
                  <a:gd name="T24" fmla="*/ 9 w 114"/>
                  <a:gd name="T25" fmla="*/ 128 h 130"/>
                  <a:gd name="T26" fmla="*/ 6 w 114"/>
                  <a:gd name="T27" fmla="*/ 126 h 130"/>
                  <a:gd name="T28" fmla="*/ 2 w 114"/>
                  <a:gd name="T29" fmla="*/ 124 h 130"/>
                  <a:gd name="T30" fmla="*/ 1 w 114"/>
                  <a:gd name="T31" fmla="*/ 120 h 130"/>
                  <a:gd name="T32" fmla="*/ 0 w 114"/>
                  <a:gd name="T33" fmla="*/ 117 h 130"/>
                  <a:gd name="T34" fmla="*/ 1 w 114"/>
                  <a:gd name="T35" fmla="*/ 113 h 130"/>
                  <a:gd name="T36" fmla="*/ 2 w 114"/>
                  <a:gd name="T37" fmla="*/ 110 h 130"/>
                  <a:gd name="T38" fmla="*/ 92 w 114"/>
                  <a:gd name="T39" fmla="*/ 3 h 130"/>
                  <a:gd name="T40" fmla="*/ 95 w 114"/>
                  <a:gd name="T41" fmla="*/ 1 h 130"/>
                  <a:gd name="T42" fmla="*/ 98 w 114"/>
                  <a:gd name="T43" fmla="*/ 0 h 130"/>
                  <a:gd name="T44" fmla="*/ 102 w 114"/>
                  <a:gd name="T4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30">
                    <a:moveTo>
                      <a:pt x="102" y="0"/>
                    </a:moveTo>
                    <a:lnTo>
                      <a:pt x="105" y="1"/>
                    </a:lnTo>
                    <a:lnTo>
                      <a:pt x="109" y="3"/>
                    </a:lnTo>
                    <a:lnTo>
                      <a:pt x="112" y="6"/>
                    </a:lnTo>
                    <a:lnTo>
                      <a:pt x="113" y="9"/>
                    </a:lnTo>
                    <a:lnTo>
                      <a:pt x="114" y="13"/>
                    </a:lnTo>
                    <a:lnTo>
                      <a:pt x="113" y="16"/>
                    </a:lnTo>
                    <a:lnTo>
                      <a:pt x="112" y="20"/>
                    </a:lnTo>
                    <a:lnTo>
                      <a:pt x="22" y="126"/>
                    </a:lnTo>
                    <a:lnTo>
                      <a:pt x="20" y="128"/>
                    </a:lnTo>
                    <a:lnTo>
                      <a:pt x="16" y="130"/>
                    </a:lnTo>
                    <a:lnTo>
                      <a:pt x="13" y="130"/>
                    </a:lnTo>
                    <a:lnTo>
                      <a:pt x="9" y="128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1" y="120"/>
                    </a:lnTo>
                    <a:lnTo>
                      <a:pt x="0" y="117"/>
                    </a:lnTo>
                    <a:lnTo>
                      <a:pt x="1" y="113"/>
                    </a:lnTo>
                    <a:lnTo>
                      <a:pt x="2" y="110"/>
                    </a:lnTo>
                    <a:lnTo>
                      <a:pt x="92" y="3"/>
                    </a:lnTo>
                    <a:lnTo>
                      <a:pt x="95" y="1"/>
                    </a:lnTo>
                    <a:lnTo>
                      <a:pt x="98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1009"/>
              <p:cNvSpPr>
                <a:spLocks/>
              </p:cNvSpPr>
              <p:nvPr/>
            </p:nvSpPr>
            <p:spPr bwMode="auto">
              <a:xfrm>
                <a:off x="6869264" y="3521816"/>
                <a:ext cx="167398" cy="167398"/>
              </a:xfrm>
              <a:custGeom>
                <a:avLst/>
                <a:gdLst>
                  <a:gd name="T0" fmla="*/ 19 w 38"/>
                  <a:gd name="T1" fmla="*/ 0 h 38"/>
                  <a:gd name="T2" fmla="*/ 28 w 38"/>
                  <a:gd name="T3" fmla="*/ 3 h 38"/>
                  <a:gd name="T4" fmla="*/ 35 w 38"/>
                  <a:gd name="T5" fmla="*/ 10 h 38"/>
                  <a:gd name="T6" fmla="*/ 38 w 38"/>
                  <a:gd name="T7" fmla="*/ 19 h 38"/>
                  <a:gd name="T8" fmla="*/ 35 w 38"/>
                  <a:gd name="T9" fmla="*/ 29 h 38"/>
                  <a:gd name="T10" fmla="*/ 28 w 38"/>
                  <a:gd name="T11" fmla="*/ 36 h 38"/>
                  <a:gd name="T12" fmla="*/ 19 w 38"/>
                  <a:gd name="T13" fmla="*/ 38 h 38"/>
                  <a:gd name="T14" fmla="*/ 10 w 38"/>
                  <a:gd name="T15" fmla="*/ 36 h 38"/>
                  <a:gd name="T16" fmla="*/ 3 w 38"/>
                  <a:gd name="T17" fmla="*/ 29 h 38"/>
                  <a:gd name="T18" fmla="*/ 0 w 38"/>
                  <a:gd name="T19" fmla="*/ 19 h 38"/>
                  <a:gd name="T20" fmla="*/ 3 w 38"/>
                  <a:gd name="T21" fmla="*/ 10 h 38"/>
                  <a:gd name="T22" fmla="*/ 10 w 38"/>
                  <a:gd name="T23" fmla="*/ 3 h 38"/>
                  <a:gd name="T24" fmla="*/ 19 w 38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28" y="3"/>
                    </a:lnTo>
                    <a:lnTo>
                      <a:pt x="35" y="10"/>
                    </a:lnTo>
                    <a:lnTo>
                      <a:pt x="38" y="19"/>
                    </a:lnTo>
                    <a:lnTo>
                      <a:pt x="35" y="29"/>
                    </a:lnTo>
                    <a:lnTo>
                      <a:pt x="28" y="36"/>
                    </a:lnTo>
                    <a:lnTo>
                      <a:pt x="19" y="38"/>
                    </a:lnTo>
                    <a:lnTo>
                      <a:pt x="10" y="36"/>
                    </a:lnTo>
                    <a:lnTo>
                      <a:pt x="3" y="29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1010"/>
              <p:cNvSpPr>
                <a:spLocks/>
              </p:cNvSpPr>
              <p:nvPr/>
            </p:nvSpPr>
            <p:spPr bwMode="auto">
              <a:xfrm>
                <a:off x="6358260" y="4116521"/>
                <a:ext cx="83700" cy="167398"/>
              </a:xfrm>
              <a:custGeom>
                <a:avLst/>
                <a:gdLst>
                  <a:gd name="T0" fmla="*/ 0 w 19"/>
                  <a:gd name="T1" fmla="*/ 0 h 38"/>
                  <a:gd name="T2" fmla="*/ 10 w 19"/>
                  <a:gd name="T3" fmla="*/ 4 h 38"/>
                  <a:gd name="T4" fmla="*/ 17 w 19"/>
                  <a:gd name="T5" fmla="*/ 9 h 38"/>
                  <a:gd name="T6" fmla="*/ 19 w 19"/>
                  <a:gd name="T7" fmla="*/ 19 h 38"/>
                  <a:gd name="T8" fmla="*/ 17 w 19"/>
                  <a:gd name="T9" fmla="*/ 29 h 38"/>
                  <a:gd name="T10" fmla="*/ 10 w 19"/>
                  <a:gd name="T11" fmla="*/ 35 h 38"/>
                  <a:gd name="T12" fmla="*/ 0 w 19"/>
                  <a:gd name="T13" fmla="*/ 38 h 38"/>
                  <a:gd name="T14" fmla="*/ 0 w 1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8">
                    <a:moveTo>
                      <a:pt x="0" y="0"/>
                    </a:moveTo>
                    <a:lnTo>
                      <a:pt x="10" y="4"/>
                    </a:lnTo>
                    <a:lnTo>
                      <a:pt x="17" y="9"/>
                    </a:lnTo>
                    <a:lnTo>
                      <a:pt x="19" y="19"/>
                    </a:lnTo>
                    <a:lnTo>
                      <a:pt x="17" y="29"/>
                    </a:lnTo>
                    <a:lnTo>
                      <a:pt x="10" y="35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1011"/>
              <p:cNvSpPr>
                <a:spLocks/>
              </p:cNvSpPr>
              <p:nvPr/>
            </p:nvSpPr>
            <p:spPr bwMode="auto">
              <a:xfrm>
                <a:off x="6358260" y="2931517"/>
                <a:ext cx="83700" cy="162994"/>
              </a:xfrm>
              <a:custGeom>
                <a:avLst/>
                <a:gdLst>
                  <a:gd name="T0" fmla="*/ 0 w 19"/>
                  <a:gd name="T1" fmla="*/ 0 h 37"/>
                  <a:gd name="T2" fmla="*/ 10 w 19"/>
                  <a:gd name="T3" fmla="*/ 2 h 37"/>
                  <a:gd name="T4" fmla="*/ 17 w 19"/>
                  <a:gd name="T5" fmla="*/ 9 h 37"/>
                  <a:gd name="T6" fmla="*/ 19 w 19"/>
                  <a:gd name="T7" fmla="*/ 19 h 37"/>
                  <a:gd name="T8" fmla="*/ 17 w 19"/>
                  <a:gd name="T9" fmla="*/ 28 h 37"/>
                  <a:gd name="T10" fmla="*/ 10 w 19"/>
                  <a:gd name="T11" fmla="*/ 35 h 37"/>
                  <a:gd name="T12" fmla="*/ 0 w 19"/>
                  <a:gd name="T13" fmla="*/ 37 h 37"/>
                  <a:gd name="T14" fmla="*/ 0 w 19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7">
                    <a:moveTo>
                      <a:pt x="0" y="0"/>
                    </a:moveTo>
                    <a:lnTo>
                      <a:pt x="10" y="2"/>
                    </a:lnTo>
                    <a:lnTo>
                      <a:pt x="17" y="9"/>
                    </a:lnTo>
                    <a:lnTo>
                      <a:pt x="19" y="19"/>
                    </a:lnTo>
                    <a:lnTo>
                      <a:pt x="17" y="28"/>
                    </a:lnTo>
                    <a:lnTo>
                      <a:pt x="10" y="35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Freeform 1013"/>
              <p:cNvSpPr>
                <a:spLocks noEditPoints="1"/>
              </p:cNvSpPr>
              <p:nvPr/>
            </p:nvSpPr>
            <p:spPr bwMode="auto">
              <a:xfrm>
                <a:off x="5450786" y="4526205"/>
                <a:ext cx="171805" cy="101321"/>
              </a:xfrm>
              <a:custGeom>
                <a:avLst/>
                <a:gdLst>
                  <a:gd name="T0" fmla="*/ 32 w 39"/>
                  <a:gd name="T1" fmla="*/ 21 h 23"/>
                  <a:gd name="T2" fmla="*/ 27 w 39"/>
                  <a:gd name="T3" fmla="*/ 22 h 23"/>
                  <a:gd name="T4" fmla="*/ 22 w 39"/>
                  <a:gd name="T5" fmla="*/ 23 h 23"/>
                  <a:gd name="T6" fmla="*/ 27 w 39"/>
                  <a:gd name="T7" fmla="*/ 22 h 23"/>
                  <a:gd name="T8" fmla="*/ 32 w 39"/>
                  <a:gd name="T9" fmla="*/ 21 h 23"/>
                  <a:gd name="T10" fmla="*/ 14 w 39"/>
                  <a:gd name="T11" fmla="*/ 21 h 23"/>
                  <a:gd name="T12" fmla="*/ 19 w 39"/>
                  <a:gd name="T13" fmla="*/ 22 h 23"/>
                  <a:gd name="T14" fmla="*/ 22 w 39"/>
                  <a:gd name="T15" fmla="*/ 23 h 23"/>
                  <a:gd name="T16" fmla="*/ 19 w 39"/>
                  <a:gd name="T17" fmla="*/ 22 h 23"/>
                  <a:gd name="T18" fmla="*/ 14 w 39"/>
                  <a:gd name="T19" fmla="*/ 21 h 23"/>
                  <a:gd name="T20" fmla="*/ 39 w 39"/>
                  <a:gd name="T21" fmla="*/ 16 h 23"/>
                  <a:gd name="T22" fmla="*/ 35 w 39"/>
                  <a:gd name="T23" fmla="*/ 18 h 23"/>
                  <a:gd name="T24" fmla="*/ 32 w 39"/>
                  <a:gd name="T25" fmla="*/ 21 h 23"/>
                  <a:gd name="T26" fmla="*/ 35 w 39"/>
                  <a:gd name="T27" fmla="*/ 18 h 23"/>
                  <a:gd name="T28" fmla="*/ 39 w 39"/>
                  <a:gd name="T29" fmla="*/ 16 h 23"/>
                  <a:gd name="T30" fmla="*/ 3 w 39"/>
                  <a:gd name="T31" fmla="*/ 9 h 23"/>
                  <a:gd name="T32" fmla="*/ 4 w 39"/>
                  <a:gd name="T33" fmla="*/ 12 h 23"/>
                  <a:gd name="T34" fmla="*/ 7 w 39"/>
                  <a:gd name="T35" fmla="*/ 16 h 23"/>
                  <a:gd name="T36" fmla="*/ 4 w 39"/>
                  <a:gd name="T37" fmla="*/ 12 h 23"/>
                  <a:gd name="T38" fmla="*/ 3 w 39"/>
                  <a:gd name="T39" fmla="*/ 9 h 23"/>
                  <a:gd name="T40" fmla="*/ 0 w 39"/>
                  <a:gd name="T41" fmla="*/ 0 h 23"/>
                  <a:gd name="T42" fmla="*/ 1 w 39"/>
                  <a:gd name="T43" fmla="*/ 4 h 23"/>
                  <a:gd name="T44" fmla="*/ 3 w 39"/>
                  <a:gd name="T45" fmla="*/ 9 h 23"/>
                  <a:gd name="T46" fmla="*/ 1 w 39"/>
                  <a:gd name="T47" fmla="*/ 4 h 23"/>
                  <a:gd name="T48" fmla="*/ 0 w 39"/>
                  <a:gd name="T4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23">
                    <a:moveTo>
                      <a:pt x="32" y="21"/>
                    </a:moveTo>
                    <a:lnTo>
                      <a:pt x="27" y="22"/>
                    </a:lnTo>
                    <a:lnTo>
                      <a:pt x="22" y="23"/>
                    </a:lnTo>
                    <a:lnTo>
                      <a:pt x="27" y="22"/>
                    </a:lnTo>
                    <a:lnTo>
                      <a:pt x="32" y="21"/>
                    </a:lnTo>
                    <a:close/>
                    <a:moveTo>
                      <a:pt x="14" y="21"/>
                    </a:moveTo>
                    <a:lnTo>
                      <a:pt x="19" y="22"/>
                    </a:lnTo>
                    <a:lnTo>
                      <a:pt x="22" y="23"/>
                    </a:lnTo>
                    <a:lnTo>
                      <a:pt x="19" y="22"/>
                    </a:lnTo>
                    <a:lnTo>
                      <a:pt x="14" y="21"/>
                    </a:lnTo>
                    <a:close/>
                    <a:moveTo>
                      <a:pt x="39" y="16"/>
                    </a:moveTo>
                    <a:lnTo>
                      <a:pt x="35" y="18"/>
                    </a:lnTo>
                    <a:lnTo>
                      <a:pt x="32" y="21"/>
                    </a:lnTo>
                    <a:lnTo>
                      <a:pt x="35" y="18"/>
                    </a:lnTo>
                    <a:lnTo>
                      <a:pt x="39" y="16"/>
                    </a:lnTo>
                    <a:close/>
                    <a:moveTo>
                      <a:pt x="3" y="9"/>
                    </a:moveTo>
                    <a:lnTo>
                      <a:pt x="4" y="12"/>
                    </a:lnTo>
                    <a:lnTo>
                      <a:pt x="7" y="16"/>
                    </a:lnTo>
                    <a:lnTo>
                      <a:pt x="4" y="12"/>
                    </a:lnTo>
                    <a:lnTo>
                      <a:pt x="3" y="9"/>
                    </a:lnTo>
                    <a:close/>
                    <a:moveTo>
                      <a:pt x="0" y="0"/>
                    </a:moveTo>
                    <a:lnTo>
                      <a:pt x="1" y="4"/>
                    </a:lnTo>
                    <a:lnTo>
                      <a:pt x="3" y="9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1014"/>
              <p:cNvSpPr>
                <a:spLocks noEditPoints="1"/>
              </p:cNvSpPr>
              <p:nvPr/>
            </p:nvSpPr>
            <p:spPr bwMode="auto">
              <a:xfrm>
                <a:off x="5380302" y="2627559"/>
                <a:ext cx="977957" cy="1960322"/>
              </a:xfrm>
              <a:custGeom>
                <a:avLst/>
                <a:gdLst>
                  <a:gd name="T0" fmla="*/ 96 w 222"/>
                  <a:gd name="T1" fmla="*/ 406 h 445"/>
                  <a:gd name="T2" fmla="*/ 96 w 222"/>
                  <a:gd name="T3" fmla="*/ 406 h 445"/>
                  <a:gd name="T4" fmla="*/ 222 w 222"/>
                  <a:gd name="T5" fmla="*/ 51 h 445"/>
                  <a:gd name="T6" fmla="*/ 156 w 222"/>
                  <a:gd name="T7" fmla="*/ 64 h 445"/>
                  <a:gd name="T8" fmla="*/ 100 w 222"/>
                  <a:gd name="T9" fmla="*/ 102 h 445"/>
                  <a:gd name="T10" fmla="*/ 64 w 222"/>
                  <a:gd name="T11" fmla="*/ 156 h 445"/>
                  <a:gd name="T12" fmla="*/ 51 w 222"/>
                  <a:gd name="T13" fmla="*/ 222 h 445"/>
                  <a:gd name="T14" fmla="*/ 64 w 222"/>
                  <a:gd name="T15" fmla="*/ 289 h 445"/>
                  <a:gd name="T16" fmla="*/ 100 w 222"/>
                  <a:gd name="T17" fmla="*/ 343 h 445"/>
                  <a:gd name="T18" fmla="*/ 156 w 222"/>
                  <a:gd name="T19" fmla="*/ 380 h 445"/>
                  <a:gd name="T20" fmla="*/ 222 w 222"/>
                  <a:gd name="T21" fmla="*/ 393 h 445"/>
                  <a:gd name="T22" fmla="*/ 220 w 222"/>
                  <a:gd name="T23" fmla="*/ 445 h 445"/>
                  <a:gd name="T24" fmla="*/ 220 w 222"/>
                  <a:gd name="T25" fmla="*/ 445 h 445"/>
                  <a:gd name="T26" fmla="*/ 219 w 222"/>
                  <a:gd name="T27" fmla="*/ 445 h 445"/>
                  <a:gd name="T28" fmla="*/ 218 w 222"/>
                  <a:gd name="T29" fmla="*/ 445 h 445"/>
                  <a:gd name="T30" fmla="*/ 153 w 222"/>
                  <a:gd name="T31" fmla="*/ 434 h 445"/>
                  <a:gd name="T32" fmla="*/ 96 w 222"/>
                  <a:gd name="T33" fmla="*/ 406 h 445"/>
                  <a:gd name="T34" fmla="*/ 111 w 222"/>
                  <a:gd name="T35" fmla="*/ 388 h 445"/>
                  <a:gd name="T36" fmla="*/ 111 w 222"/>
                  <a:gd name="T37" fmla="*/ 371 h 445"/>
                  <a:gd name="T38" fmla="*/ 103 w 222"/>
                  <a:gd name="T39" fmla="*/ 360 h 445"/>
                  <a:gd name="T40" fmla="*/ 95 w 222"/>
                  <a:gd name="T41" fmla="*/ 358 h 445"/>
                  <a:gd name="T42" fmla="*/ 86 w 222"/>
                  <a:gd name="T43" fmla="*/ 358 h 445"/>
                  <a:gd name="T44" fmla="*/ 78 w 222"/>
                  <a:gd name="T45" fmla="*/ 360 h 445"/>
                  <a:gd name="T46" fmla="*/ 62 w 222"/>
                  <a:gd name="T47" fmla="*/ 377 h 445"/>
                  <a:gd name="T48" fmla="*/ 23 w 222"/>
                  <a:gd name="T49" fmla="*/ 323 h 445"/>
                  <a:gd name="T50" fmla="*/ 2 w 222"/>
                  <a:gd name="T51" fmla="*/ 260 h 445"/>
                  <a:gd name="T52" fmla="*/ 0 w 222"/>
                  <a:gd name="T53" fmla="*/ 226 h 445"/>
                  <a:gd name="T54" fmla="*/ 0 w 222"/>
                  <a:gd name="T55" fmla="*/ 225 h 445"/>
                  <a:gd name="T56" fmla="*/ 0 w 222"/>
                  <a:gd name="T57" fmla="*/ 223 h 445"/>
                  <a:gd name="T58" fmla="*/ 0 w 222"/>
                  <a:gd name="T59" fmla="*/ 222 h 445"/>
                  <a:gd name="T60" fmla="*/ 14 w 222"/>
                  <a:gd name="T61" fmla="*/ 145 h 445"/>
                  <a:gd name="T62" fmla="*/ 51 w 222"/>
                  <a:gd name="T63" fmla="*/ 79 h 445"/>
                  <a:gd name="T64" fmla="*/ 110 w 222"/>
                  <a:gd name="T65" fmla="*/ 30 h 445"/>
                  <a:gd name="T66" fmla="*/ 182 w 222"/>
                  <a:gd name="T67" fmla="*/ 3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445">
                    <a:moveTo>
                      <a:pt x="96" y="406"/>
                    </a:moveTo>
                    <a:lnTo>
                      <a:pt x="96" y="406"/>
                    </a:lnTo>
                    <a:lnTo>
                      <a:pt x="96" y="406"/>
                    </a:lnTo>
                    <a:lnTo>
                      <a:pt x="96" y="406"/>
                    </a:lnTo>
                    <a:close/>
                    <a:moveTo>
                      <a:pt x="222" y="0"/>
                    </a:moveTo>
                    <a:lnTo>
                      <a:pt x="222" y="51"/>
                    </a:lnTo>
                    <a:lnTo>
                      <a:pt x="187" y="55"/>
                    </a:lnTo>
                    <a:lnTo>
                      <a:pt x="156" y="64"/>
                    </a:lnTo>
                    <a:lnTo>
                      <a:pt x="126" y="81"/>
                    </a:lnTo>
                    <a:lnTo>
                      <a:pt x="100" y="102"/>
                    </a:lnTo>
                    <a:lnTo>
                      <a:pt x="79" y="126"/>
                    </a:lnTo>
                    <a:lnTo>
                      <a:pt x="64" y="156"/>
                    </a:lnTo>
                    <a:lnTo>
                      <a:pt x="54" y="188"/>
                    </a:lnTo>
                    <a:lnTo>
                      <a:pt x="51" y="222"/>
                    </a:lnTo>
                    <a:lnTo>
                      <a:pt x="54" y="257"/>
                    </a:lnTo>
                    <a:lnTo>
                      <a:pt x="64" y="289"/>
                    </a:lnTo>
                    <a:lnTo>
                      <a:pt x="79" y="318"/>
                    </a:lnTo>
                    <a:lnTo>
                      <a:pt x="100" y="343"/>
                    </a:lnTo>
                    <a:lnTo>
                      <a:pt x="126" y="364"/>
                    </a:lnTo>
                    <a:lnTo>
                      <a:pt x="156" y="380"/>
                    </a:lnTo>
                    <a:lnTo>
                      <a:pt x="187" y="390"/>
                    </a:lnTo>
                    <a:lnTo>
                      <a:pt x="222" y="393"/>
                    </a:lnTo>
                    <a:lnTo>
                      <a:pt x="222" y="445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19" y="445"/>
                    </a:lnTo>
                    <a:lnTo>
                      <a:pt x="219" y="445"/>
                    </a:lnTo>
                    <a:lnTo>
                      <a:pt x="218" y="445"/>
                    </a:lnTo>
                    <a:lnTo>
                      <a:pt x="218" y="445"/>
                    </a:lnTo>
                    <a:lnTo>
                      <a:pt x="185" y="441"/>
                    </a:lnTo>
                    <a:lnTo>
                      <a:pt x="153" y="434"/>
                    </a:lnTo>
                    <a:lnTo>
                      <a:pt x="124" y="421"/>
                    </a:lnTo>
                    <a:lnTo>
                      <a:pt x="96" y="406"/>
                    </a:lnTo>
                    <a:lnTo>
                      <a:pt x="106" y="395"/>
                    </a:lnTo>
                    <a:lnTo>
                      <a:pt x="111" y="388"/>
                    </a:lnTo>
                    <a:lnTo>
                      <a:pt x="113" y="379"/>
                    </a:lnTo>
                    <a:lnTo>
                      <a:pt x="111" y="371"/>
                    </a:lnTo>
                    <a:lnTo>
                      <a:pt x="106" y="364"/>
                    </a:lnTo>
                    <a:lnTo>
                      <a:pt x="103" y="360"/>
                    </a:lnTo>
                    <a:lnTo>
                      <a:pt x="99" y="359"/>
                    </a:lnTo>
                    <a:lnTo>
                      <a:pt x="95" y="358"/>
                    </a:lnTo>
                    <a:lnTo>
                      <a:pt x="90" y="357"/>
                    </a:lnTo>
                    <a:lnTo>
                      <a:pt x="86" y="358"/>
                    </a:lnTo>
                    <a:lnTo>
                      <a:pt x="82" y="359"/>
                    </a:lnTo>
                    <a:lnTo>
                      <a:pt x="78" y="360"/>
                    </a:lnTo>
                    <a:lnTo>
                      <a:pt x="75" y="364"/>
                    </a:lnTo>
                    <a:lnTo>
                      <a:pt x="62" y="377"/>
                    </a:lnTo>
                    <a:lnTo>
                      <a:pt x="41" y="351"/>
                    </a:lnTo>
                    <a:lnTo>
                      <a:pt x="23" y="323"/>
                    </a:lnTo>
                    <a:lnTo>
                      <a:pt x="10" y="292"/>
                    </a:lnTo>
                    <a:lnTo>
                      <a:pt x="2" y="260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0" y="222"/>
                    </a:lnTo>
                    <a:lnTo>
                      <a:pt x="3" y="182"/>
                    </a:lnTo>
                    <a:lnTo>
                      <a:pt x="14" y="145"/>
                    </a:lnTo>
                    <a:lnTo>
                      <a:pt x="30" y="110"/>
                    </a:lnTo>
                    <a:lnTo>
                      <a:pt x="51" y="79"/>
                    </a:lnTo>
                    <a:lnTo>
                      <a:pt x="78" y="52"/>
                    </a:lnTo>
                    <a:lnTo>
                      <a:pt x="110" y="30"/>
                    </a:lnTo>
                    <a:lnTo>
                      <a:pt x="144" y="14"/>
                    </a:lnTo>
                    <a:lnTo>
                      <a:pt x="182" y="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1018"/>
              <p:cNvSpPr>
                <a:spLocks/>
              </p:cNvSpPr>
              <p:nvPr/>
            </p:nvSpPr>
            <p:spPr bwMode="auto">
              <a:xfrm>
                <a:off x="5982913" y="3226666"/>
                <a:ext cx="374444" cy="378848"/>
              </a:xfrm>
              <a:custGeom>
                <a:avLst/>
                <a:gdLst>
                  <a:gd name="T0" fmla="*/ 13 w 85"/>
                  <a:gd name="T1" fmla="*/ 0 h 86"/>
                  <a:gd name="T2" fmla="*/ 16 w 85"/>
                  <a:gd name="T3" fmla="*/ 0 h 86"/>
                  <a:gd name="T4" fmla="*/ 19 w 85"/>
                  <a:gd name="T5" fmla="*/ 1 h 86"/>
                  <a:gd name="T6" fmla="*/ 21 w 85"/>
                  <a:gd name="T7" fmla="*/ 3 h 86"/>
                  <a:gd name="T8" fmla="*/ 81 w 85"/>
                  <a:gd name="T9" fmla="*/ 63 h 86"/>
                  <a:gd name="T10" fmla="*/ 82 w 85"/>
                  <a:gd name="T11" fmla="*/ 65 h 86"/>
                  <a:gd name="T12" fmla="*/ 84 w 85"/>
                  <a:gd name="T13" fmla="*/ 68 h 86"/>
                  <a:gd name="T14" fmla="*/ 85 w 85"/>
                  <a:gd name="T15" fmla="*/ 72 h 86"/>
                  <a:gd name="T16" fmla="*/ 85 w 85"/>
                  <a:gd name="T17" fmla="*/ 75 h 86"/>
                  <a:gd name="T18" fmla="*/ 83 w 85"/>
                  <a:gd name="T19" fmla="*/ 79 h 86"/>
                  <a:gd name="T20" fmla="*/ 81 w 85"/>
                  <a:gd name="T21" fmla="*/ 82 h 86"/>
                  <a:gd name="T22" fmla="*/ 78 w 85"/>
                  <a:gd name="T23" fmla="*/ 84 h 86"/>
                  <a:gd name="T24" fmla="*/ 75 w 85"/>
                  <a:gd name="T25" fmla="*/ 86 h 86"/>
                  <a:gd name="T26" fmla="*/ 71 w 85"/>
                  <a:gd name="T27" fmla="*/ 86 h 86"/>
                  <a:gd name="T28" fmla="*/ 69 w 85"/>
                  <a:gd name="T29" fmla="*/ 86 h 86"/>
                  <a:gd name="T30" fmla="*/ 67 w 85"/>
                  <a:gd name="T31" fmla="*/ 84 h 86"/>
                  <a:gd name="T32" fmla="*/ 64 w 85"/>
                  <a:gd name="T33" fmla="*/ 83 h 86"/>
                  <a:gd name="T34" fmla="*/ 61 w 85"/>
                  <a:gd name="T35" fmla="*/ 80 h 86"/>
                  <a:gd name="T36" fmla="*/ 2 w 85"/>
                  <a:gd name="T37" fmla="*/ 21 h 86"/>
                  <a:gd name="T38" fmla="*/ 0 w 85"/>
                  <a:gd name="T39" fmla="*/ 18 h 86"/>
                  <a:gd name="T40" fmla="*/ 0 w 85"/>
                  <a:gd name="T41" fmla="*/ 14 h 86"/>
                  <a:gd name="T42" fmla="*/ 0 w 85"/>
                  <a:gd name="T43" fmla="*/ 11 h 86"/>
                  <a:gd name="T44" fmla="*/ 1 w 85"/>
                  <a:gd name="T45" fmla="*/ 7 h 86"/>
                  <a:gd name="T46" fmla="*/ 3 w 85"/>
                  <a:gd name="T47" fmla="*/ 4 h 86"/>
                  <a:gd name="T48" fmla="*/ 7 w 85"/>
                  <a:gd name="T49" fmla="*/ 3 h 86"/>
                  <a:gd name="T50" fmla="*/ 10 w 85"/>
                  <a:gd name="T51" fmla="*/ 0 h 86"/>
                  <a:gd name="T52" fmla="*/ 13 w 85"/>
                  <a:gd name="T5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5" h="86">
                    <a:moveTo>
                      <a:pt x="13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81" y="63"/>
                    </a:lnTo>
                    <a:lnTo>
                      <a:pt x="82" y="65"/>
                    </a:lnTo>
                    <a:lnTo>
                      <a:pt x="84" y="68"/>
                    </a:lnTo>
                    <a:lnTo>
                      <a:pt x="85" y="72"/>
                    </a:lnTo>
                    <a:lnTo>
                      <a:pt x="85" y="75"/>
                    </a:lnTo>
                    <a:lnTo>
                      <a:pt x="83" y="79"/>
                    </a:lnTo>
                    <a:lnTo>
                      <a:pt x="81" y="82"/>
                    </a:lnTo>
                    <a:lnTo>
                      <a:pt x="78" y="84"/>
                    </a:lnTo>
                    <a:lnTo>
                      <a:pt x="75" y="86"/>
                    </a:lnTo>
                    <a:lnTo>
                      <a:pt x="71" y="86"/>
                    </a:lnTo>
                    <a:lnTo>
                      <a:pt x="69" y="86"/>
                    </a:lnTo>
                    <a:lnTo>
                      <a:pt x="67" y="84"/>
                    </a:lnTo>
                    <a:lnTo>
                      <a:pt x="64" y="83"/>
                    </a:lnTo>
                    <a:lnTo>
                      <a:pt x="61" y="80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1020"/>
              <p:cNvSpPr>
                <a:spLocks/>
              </p:cNvSpPr>
              <p:nvPr/>
            </p:nvSpPr>
            <p:spPr bwMode="auto">
              <a:xfrm>
                <a:off x="5679857" y="3521816"/>
                <a:ext cx="162994" cy="167398"/>
              </a:xfrm>
              <a:custGeom>
                <a:avLst/>
                <a:gdLst>
                  <a:gd name="T0" fmla="*/ 18 w 37"/>
                  <a:gd name="T1" fmla="*/ 0 h 38"/>
                  <a:gd name="T2" fmla="*/ 28 w 37"/>
                  <a:gd name="T3" fmla="*/ 3 h 38"/>
                  <a:gd name="T4" fmla="*/ 35 w 37"/>
                  <a:gd name="T5" fmla="*/ 10 h 38"/>
                  <a:gd name="T6" fmla="*/ 37 w 37"/>
                  <a:gd name="T7" fmla="*/ 19 h 38"/>
                  <a:gd name="T8" fmla="*/ 35 w 37"/>
                  <a:gd name="T9" fmla="*/ 29 h 38"/>
                  <a:gd name="T10" fmla="*/ 28 w 37"/>
                  <a:gd name="T11" fmla="*/ 36 h 38"/>
                  <a:gd name="T12" fmla="*/ 18 w 37"/>
                  <a:gd name="T13" fmla="*/ 38 h 38"/>
                  <a:gd name="T14" fmla="*/ 9 w 37"/>
                  <a:gd name="T15" fmla="*/ 36 h 38"/>
                  <a:gd name="T16" fmla="*/ 3 w 37"/>
                  <a:gd name="T17" fmla="*/ 29 h 38"/>
                  <a:gd name="T18" fmla="*/ 0 w 37"/>
                  <a:gd name="T19" fmla="*/ 19 h 38"/>
                  <a:gd name="T20" fmla="*/ 3 w 37"/>
                  <a:gd name="T21" fmla="*/ 10 h 38"/>
                  <a:gd name="T22" fmla="*/ 9 w 37"/>
                  <a:gd name="T23" fmla="*/ 3 h 38"/>
                  <a:gd name="T24" fmla="*/ 18 w 37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8">
                    <a:moveTo>
                      <a:pt x="18" y="0"/>
                    </a:moveTo>
                    <a:lnTo>
                      <a:pt x="28" y="3"/>
                    </a:lnTo>
                    <a:lnTo>
                      <a:pt x="35" y="10"/>
                    </a:lnTo>
                    <a:lnTo>
                      <a:pt x="37" y="19"/>
                    </a:lnTo>
                    <a:lnTo>
                      <a:pt x="35" y="29"/>
                    </a:lnTo>
                    <a:lnTo>
                      <a:pt x="28" y="36"/>
                    </a:lnTo>
                    <a:lnTo>
                      <a:pt x="18" y="38"/>
                    </a:lnTo>
                    <a:lnTo>
                      <a:pt x="9" y="36"/>
                    </a:lnTo>
                    <a:lnTo>
                      <a:pt x="3" y="29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2" name="Freeform 1021"/>
              <p:cNvSpPr>
                <a:spLocks/>
              </p:cNvSpPr>
              <p:nvPr/>
            </p:nvSpPr>
            <p:spPr bwMode="auto">
              <a:xfrm>
                <a:off x="6278966" y="4116521"/>
                <a:ext cx="79294" cy="167398"/>
              </a:xfrm>
              <a:custGeom>
                <a:avLst/>
                <a:gdLst>
                  <a:gd name="T0" fmla="*/ 18 w 18"/>
                  <a:gd name="T1" fmla="*/ 0 h 38"/>
                  <a:gd name="T2" fmla="*/ 18 w 18"/>
                  <a:gd name="T3" fmla="*/ 38 h 38"/>
                  <a:gd name="T4" fmla="*/ 9 w 18"/>
                  <a:gd name="T5" fmla="*/ 35 h 38"/>
                  <a:gd name="T6" fmla="*/ 2 w 18"/>
                  <a:gd name="T7" fmla="*/ 29 h 38"/>
                  <a:gd name="T8" fmla="*/ 0 w 18"/>
                  <a:gd name="T9" fmla="*/ 19 h 38"/>
                  <a:gd name="T10" fmla="*/ 2 w 18"/>
                  <a:gd name="T11" fmla="*/ 9 h 38"/>
                  <a:gd name="T12" fmla="*/ 9 w 18"/>
                  <a:gd name="T13" fmla="*/ 4 h 38"/>
                  <a:gd name="T14" fmla="*/ 18 w 18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8">
                    <a:moveTo>
                      <a:pt x="18" y="0"/>
                    </a:moveTo>
                    <a:lnTo>
                      <a:pt x="18" y="38"/>
                    </a:lnTo>
                    <a:lnTo>
                      <a:pt x="9" y="35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2" y="9"/>
                    </a:lnTo>
                    <a:lnTo>
                      <a:pt x="9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3" name="Freeform 1022"/>
              <p:cNvSpPr>
                <a:spLocks/>
              </p:cNvSpPr>
              <p:nvPr/>
            </p:nvSpPr>
            <p:spPr bwMode="auto">
              <a:xfrm>
                <a:off x="6278966" y="2931517"/>
                <a:ext cx="79294" cy="162994"/>
              </a:xfrm>
              <a:custGeom>
                <a:avLst/>
                <a:gdLst>
                  <a:gd name="T0" fmla="*/ 18 w 18"/>
                  <a:gd name="T1" fmla="*/ 0 h 37"/>
                  <a:gd name="T2" fmla="*/ 18 w 18"/>
                  <a:gd name="T3" fmla="*/ 37 h 37"/>
                  <a:gd name="T4" fmla="*/ 9 w 18"/>
                  <a:gd name="T5" fmla="*/ 35 h 37"/>
                  <a:gd name="T6" fmla="*/ 2 w 18"/>
                  <a:gd name="T7" fmla="*/ 28 h 37"/>
                  <a:gd name="T8" fmla="*/ 0 w 18"/>
                  <a:gd name="T9" fmla="*/ 19 h 37"/>
                  <a:gd name="T10" fmla="*/ 2 w 18"/>
                  <a:gd name="T11" fmla="*/ 9 h 37"/>
                  <a:gd name="T12" fmla="*/ 9 w 18"/>
                  <a:gd name="T13" fmla="*/ 2 h 37"/>
                  <a:gd name="T14" fmla="*/ 18 w 18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7">
                    <a:moveTo>
                      <a:pt x="18" y="0"/>
                    </a:moveTo>
                    <a:lnTo>
                      <a:pt x="18" y="37"/>
                    </a:lnTo>
                    <a:lnTo>
                      <a:pt x="9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2" y="9"/>
                    </a:lnTo>
                    <a:lnTo>
                      <a:pt x="9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4" name="Freeform 1008"/>
              <p:cNvSpPr>
                <a:spLocks/>
              </p:cNvSpPr>
              <p:nvPr/>
            </p:nvSpPr>
            <p:spPr bwMode="auto">
              <a:xfrm>
                <a:off x="6220422" y="3473359"/>
                <a:ext cx="271272" cy="264312"/>
              </a:xfrm>
              <a:custGeom>
                <a:avLst/>
                <a:gdLst>
                  <a:gd name="T0" fmla="*/ 20 w 39"/>
                  <a:gd name="T1" fmla="*/ 0 h 38"/>
                  <a:gd name="T2" fmla="*/ 30 w 39"/>
                  <a:gd name="T3" fmla="*/ 3 h 38"/>
                  <a:gd name="T4" fmla="*/ 37 w 39"/>
                  <a:gd name="T5" fmla="*/ 10 h 38"/>
                  <a:gd name="T6" fmla="*/ 39 w 39"/>
                  <a:gd name="T7" fmla="*/ 19 h 38"/>
                  <a:gd name="T8" fmla="*/ 37 w 39"/>
                  <a:gd name="T9" fmla="*/ 29 h 38"/>
                  <a:gd name="T10" fmla="*/ 30 w 39"/>
                  <a:gd name="T11" fmla="*/ 36 h 38"/>
                  <a:gd name="T12" fmla="*/ 20 w 39"/>
                  <a:gd name="T13" fmla="*/ 38 h 38"/>
                  <a:gd name="T14" fmla="*/ 10 w 39"/>
                  <a:gd name="T15" fmla="*/ 36 h 38"/>
                  <a:gd name="T16" fmla="*/ 4 w 39"/>
                  <a:gd name="T17" fmla="*/ 29 h 38"/>
                  <a:gd name="T18" fmla="*/ 0 w 39"/>
                  <a:gd name="T19" fmla="*/ 19 h 38"/>
                  <a:gd name="T20" fmla="*/ 4 w 39"/>
                  <a:gd name="T21" fmla="*/ 10 h 38"/>
                  <a:gd name="T22" fmla="*/ 10 w 39"/>
                  <a:gd name="T23" fmla="*/ 3 h 38"/>
                  <a:gd name="T24" fmla="*/ 20 w 39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8">
                    <a:moveTo>
                      <a:pt x="20" y="0"/>
                    </a:moveTo>
                    <a:lnTo>
                      <a:pt x="30" y="3"/>
                    </a:lnTo>
                    <a:lnTo>
                      <a:pt x="37" y="10"/>
                    </a:lnTo>
                    <a:lnTo>
                      <a:pt x="39" y="19"/>
                    </a:lnTo>
                    <a:lnTo>
                      <a:pt x="37" y="29"/>
                    </a:lnTo>
                    <a:lnTo>
                      <a:pt x="30" y="36"/>
                    </a:lnTo>
                    <a:lnTo>
                      <a:pt x="20" y="38"/>
                    </a:lnTo>
                    <a:lnTo>
                      <a:pt x="10" y="36"/>
                    </a:lnTo>
                    <a:lnTo>
                      <a:pt x="4" y="29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10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478" name="그룹 477"/>
          <p:cNvGrpSpPr/>
          <p:nvPr/>
        </p:nvGrpSpPr>
        <p:grpSpPr>
          <a:xfrm rot="554325">
            <a:off x="5378758" y="1230726"/>
            <a:ext cx="949614" cy="754785"/>
            <a:chOff x="5394478" y="1000540"/>
            <a:chExt cx="3102631" cy="2466077"/>
          </a:xfrm>
        </p:grpSpPr>
        <p:sp>
          <p:nvSpPr>
            <p:cNvPr id="479" name="타원 478"/>
            <p:cNvSpPr/>
            <p:nvPr/>
          </p:nvSpPr>
          <p:spPr>
            <a:xfrm rot="2117688">
              <a:off x="5394478" y="2494590"/>
              <a:ext cx="1628260" cy="813933"/>
            </a:xfrm>
            <a:prstGeom prst="ellipse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0" name="직사각형 14"/>
            <p:cNvSpPr/>
            <p:nvPr/>
          </p:nvSpPr>
          <p:spPr>
            <a:xfrm rot="21337293">
              <a:off x="5395656" y="1000540"/>
              <a:ext cx="3101453" cy="2466077"/>
            </a:xfrm>
            <a:custGeom>
              <a:avLst/>
              <a:gdLst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0 w 3494762"/>
                <a:gd name="connsiteY3" fmla="*/ 236955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0 w 3494762"/>
                <a:gd name="connsiteY0" fmla="*/ 0 h 2369550"/>
                <a:gd name="connsiteX1" fmla="*/ 3494762 w 3494762"/>
                <a:gd name="connsiteY1" fmla="*/ 0 h 2369550"/>
                <a:gd name="connsiteX2" fmla="*/ 3494762 w 3494762"/>
                <a:gd name="connsiteY2" fmla="*/ 2369550 h 2369550"/>
                <a:gd name="connsiteX3" fmla="*/ 638828 w 3494762"/>
                <a:gd name="connsiteY3" fmla="*/ 1830930 h 2369550"/>
                <a:gd name="connsiteX4" fmla="*/ 0 w 3494762"/>
                <a:gd name="connsiteY4" fmla="*/ 0 h 2369550"/>
                <a:gd name="connsiteX0" fmla="*/ 18272 w 3513034"/>
                <a:gd name="connsiteY0" fmla="*/ 0 h 2369550"/>
                <a:gd name="connsiteX1" fmla="*/ 3513034 w 3513034"/>
                <a:gd name="connsiteY1" fmla="*/ 0 h 2369550"/>
                <a:gd name="connsiteX2" fmla="*/ 3513034 w 3513034"/>
                <a:gd name="connsiteY2" fmla="*/ 2369550 h 2369550"/>
                <a:gd name="connsiteX3" fmla="*/ 657100 w 3513034"/>
                <a:gd name="connsiteY3" fmla="*/ 1830930 h 2369550"/>
                <a:gd name="connsiteX4" fmla="*/ 18272 w 3513034"/>
                <a:gd name="connsiteY4" fmla="*/ 0 h 2369550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3542"/>
                <a:gd name="connsiteX1" fmla="*/ 3513034 w 3513034"/>
                <a:gd name="connsiteY1" fmla="*/ 0 h 2453542"/>
                <a:gd name="connsiteX2" fmla="*/ 3513034 w 3513034"/>
                <a:gd name="connsiteY2" fmla="*/ 2369550 h 2453542"/>
                <a:gd name="connsiteX3" fmla="*/ 657100 w 3513034"/>
                <a:gd name="connsiteY3" fmla="*/ 1830930 h 2453542"/>
                <a:gd name="connsiteX4" fmla="*/ 18272 w 3513034"/>
                <a:gd name="connsiteY4" fmla="*/ 0 h 2453542"/>
                <a:gd name="connsiteX0" fmla="*/ 18272 w 3513034"/>
                <a:gd name="connsiteY0" fmla="*/ 0 h 2458939"/>
                <a:gd name="connsiteX1" fmla="*/ 3513034 w 3513034"/>
                <a:gd name="connsiteY1" fmla="*/ 0 h 2458939"/>
                <a:gd name="connsiteX2" fmla="*/ 3513034 w 3513034"/>
                <a:gd name="connsiteY2" fmla="*/ 2369550 h 2458939"/>
                <a:gd name="connsiteX3" fmla="*/ 657100 w 3513034"/>
                <a:gd name="connsiteY3" fmla="*/ 1830930 h 2458939"/>
                <a:gd name="connsiteX4" fmla="*/ 18272 w 3513034"/>
                <a:gd name="connsiteY4" fmla="*/ 0 h 2458939"/>
                <a:gd name="connsiteX0" fmla="*/ 18272 w 3525560"/>
                <a:gd name="connsiteY0" fmla="*/ 0 h 2519417"/>
                <a:gd name="connsiteX1" fmla="*/ 3513034 w 3525560"/>
                <a:gd name="connsiteY1" fmla="*/ 0 h 2519417"/>
                <a:gd name="connsiteX2" fmla="*/ 3525560 w 3525560"/>
                <a:gd name="connsiteY2" fmla="*/ 2457232 h 2519417"/>
                <a:gd name="connsiteX3" fmla="*/ 657100 w 3525560"/>
                <a:gd name="connsiteY3" fmla="*/ 1830930 h 2519417"/>
                <a:gd name="connsiteX4" fmla="*/ 18272 w 3525560"/>
                <a:gd name="connsiteY4" fmla="*/ 0 h 2519417"/>
                <a:gd name="connsiteX0" fmla="*/ 18272 w 3525560"/>
                <a:gd name="connsiteY0" fmla="*/ 0 h 2491587"/>
                <a:gd name="connsiteX1" fmla="*/ 3513034 w 3525560"/>
                <a:gd name="connsiteY1" fmla="*/ 0 h 2491587"/>
                <a:gd name="connsiteX2" fmla="*/ 3525560 w 3525560"/>
                <a:gd name="connsiteY2" fmla="*/ 2457232 h 2491587"/>
                <a:gd name="connsiteX3" fmla="*/ 657100 w 3525560"/>
                <a:gd name="connsiteY3" fmla="*/ 1830930 h 2491587"/>
                <a:gd name="connsiteX4" fmla="*/ 18272 w 3525560"/>
                <a:gd name="connsiteY4" fmla="*/ 0 h 2491587"/>
                <a:gd name="connsiteX0" fmla="*/ 18272 w 3525560"/>
                <a:gd name="connsiteY0" fmla="*/ 0 h 2494500"/>
                <a:gd name="connsiteX1" fmla="*/ 3513034 w 3525560"/>
                <a:gd name="connsiteY1" fmla="*/ 0 h 2494500"/>
                <a:gd name="connsiteX2" fmla="*/ 3525560 w 3525560"/>
                <a:gd name="connsiteY2" fmla="*/ 2457232 h 2494500"/>
                <a:gd name="connsiteX3" fmla="*/ 657100 w 3525560"/>
                <a:gd name="connsiteY3" fmla="*/ 1830930 h 2494500"/>
                <a:gd name="connsiteX4" fmla="*/ 18272 w 3525560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494500"/>
                <a:gd name="connsiteX1" fmla="*/ 3521722 w 3534248"/>
                <a:gd name="connsiteY1" fmla="*/ 0 h 2494500"/>
                <a:gd name="connsiteX2" fmla="*/ 3534248 w 3534248"/>
                <a:gd name="connsiteY2" fmla="*/ 2457232 h 2494500"/>
                <a:gd name="connsiteX3" fmla="*/ 665788 w 3534248"/>
                <a:gd name="connsiteY3" fmla="*/ 1830930 h 2494500"/>
                <a:gd name="connsiteX4" fmla="*/ 26960 w 3534248"/>
                <a:gd name="connsiteY4" fmla="*/ 0 h 2494500"/>
                <a:gd name="connsiteX0" fmla="*/ 26960 w 3534248"/>
                <a:gd name="connsiteY0" fmla="*/ 0 h 2510612"/>
                <a:gd name="connsiteX1" fmla="*/ 3521722 w 3534248"/>
                <a:gd name="connsiteY1" fmla="*/ 0 h 2510612"/>
                <a:gd name="connsiteX2" fmla="*/ 3534248 w 3534248"/>
                <a:gd name="connsiteY2" fmla="*/ 2457232 h 2510612"/>
                <a:gd name="connsiteX3" fmla="*/ 665788 w 3534248"/>
                <a:gd name="connsiteY3" fmla="*/ 1882809 h 2510612"/>
                <a:gd name="connsiteX4" fmla="*/ 26960 w 3534248"/>
                <a:gd name="connsiteY4" fmla="*/ 0 h 2510612"/>
                <a:gd name="connsiteX0" fmla="*/ 26960 w 3534248"/>
                <a:gd name="connsiteY0" fmla="*/ 0 h 2527750"/>
                <a:gd name="connsiteX1" fmla="*/ 3521722 w 3534248"/>
                <a:gd name="connsiteY1" fmla="*/ 0 h 2527750"/>
                <a:gd name="connsiteX2" fmla="*/ 3534248 w 3534248"/>
                <a:gd name="connsiteY2" fmla="*/ 2482679 h 2527750"/>
                <a:gd name="connsiteX3" fmla="*/ 665788 w 3534248"/>
                <a:gd name="connsiteY3" fmla="*/ 1882809 h 2527750"/>
                <a:gd name="connsiteX4" fmla="*/ 26960 w 3534248"/>
                <a:gd name="connsiteY4" fmla="*/ 0 h 2527750"/>
                <a:gd name="connsiteX0" fmla="*/ 26960 w 3534248"/>
                <a:gd name="connsiteY0" fmla="*/ 0 h 2504860"/>
                <a:gd name="connsiteX1" fmla="*/ 3521722 w 3534248"/>
                <a:gd name="connsiteY1" fmla="*/ 0 h 2504860"/>
                <a:gd name="connsiteX2" fmla="*/ 3534248 w 3534248"/>
                <a:gd name="connsiteY2" fmla="*/ 2482679 h 2504860"/>
                <a:gd name="connsiteX3" fmla="*/ 665788 w 3534248"/>
                <a:gd name="connsiteY3" fmla="*/ 1882809 h 2504860"/>
                <a:gd name="connsiteX4" fmla="*/ 26960 w 3534248"/>
                <a:gd name="connsiteY4" fmla="*/ 0 h 2504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248" h="2504860">
                  <a:moveTo>
                    <a:pt x="26960" y="0"/>
                  </a:moveTo>
                  <a:lnTo>
                    <a:pt x="3521722" y="0"/>
                  </a:lnTo>
                  <a:cubicBezTo>
                    <a:pt x="3525897" y="819077"/>
                    <a:pt x="3530073" y="1663602"/>
                    <a:pt x="3534248" y="2482679"/>
                  </a:cubicBezTo>
                  <a:cubicBezTo>
                    <a:pt x="2081229" y="2503556"/>
                    <a:pt x="678314" y="2636970"/>
                    <a:pt x="665788" y="1882809"/>
                  </a:cubicBezTo>
                  <a:cubicBezTo>
                    <a:pt x="-148404" y="1786066"/>
                    <a:pt x="1908" y="1399449"/>
                    <a:pt x="26960" y="0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5" name="그룹 544"/>
          <p:cNvGrpSpPr/>
          <p:nvPr/>
        </p:nvGrpSpPr>
        <p:grpSpPr>
          <a:xfrm>
            <a:off x="4473198" y="1588693"/>
            <a:ext cx="805290" cy="799736"/>
            <a:chOff x="4202216" y="1715071"/>
            <a:chExt cx="546441" cy="542672"/>
          </a:xfrm>
        </p:grpSpPr>
        <p:sp>
          <p:nvSpPr>
            <p:cNvPr id="29" name="Freeform 177"/>
            <p:cNvSpPr>
              <a:spLocks noEditPoints="1"/>
            </p:cNvSpPr>
            <p:nvPr/>
          </p:nvSpPr>
          <p:spPr bwMode="auto">
            <a:xfrm>
              <a:off x="4202216" y="1715071"/>
              <a:ext cx="546441" cy="542672"/>
            </a:xfrm>
            <a:custGeom>
              <a:avLst/>
              <a:gdLst>
                <a:gd name="T0" fmla="*/ 17 w 145"/>
                <a:gd name="T1" fmla="*/ 37 h 144"/>
                <a:gd name="T2" fmla="*/ 15 w 145"/>
                <a:gd name="T3" fmla="*/ 37 h 144"/>
                <a:gd name="T4" fmla="*/ 15 w 145"/>
                <a:gd name="T5" fmla="*/ 39 h 144"/>
                <a:gd name="T6" fmla="*/ 15 w 145"/>
                <a:gd name="T7" fmla="*/ 124 h 144"/>
                <a:gd name="T8" fmla="*/ 17 w 145"/>
                <a:gd name="T9" fmla="*/ 127 h 144"/>
                <a:gd name="T10" fmla="*/ 18 w 145"/>
                <a:gd name="T11" fmla="*/ 128 h 144"/>
                <a:gd name="T12" fmla="*/ 19 w 145"/>
                <a:gd name="T13" fmla="*/ 128 h 144"/>
                <a:gd name="T14" fmla="*/ 104 w 145"/>
                <a:gd name="T15" fmla="*/ 128 h 144"/>
                <a:gd name="T16" fmla="*/ 106 w 145"/>
                <a:gd name="T17" fmla="*/ 128 h 144"/>
                <a:gd name="T18" fmla="*/ 107 w 145"/>
                <a:gd name="T19" fmla="*/ 127 h 144"/>
                <a:gd name="T20" fmla="*/ 106 w 145"/>
                <a:gd name="T21" fmla="*/ 125 h 144"/>
                <a:gd name="T22" fmla="*/ 18 w 145"/>
                <a:gd name="T23" fmla="*/ 39 h 144"/>
                <a:gd name="T24" fmla="*/ 17 w 145"/>
                <a:gd name="T25" fmla="*/ 37 h 144"/>
                <a:gd name="T26" fmla="*/ 1 w 145"/>
                <a:gd name="T27" fmla="*/ 0 h 144"/>
                <a:gd name="T28" fmla="*/ 2 w 145"/>
                <a:gd name="T29" fmla="*/ 0 h 144"/>
                <a:gd name="T30" fmla="*/ 144 w 145"/>
                <a:gd name="T31" fmla="*/ 141 h 144"/>
                <a:gd name="T32" fmla="*/ 145 w 145"/>
                <a:gd name="T33" fmla="*/ 142 h 144"/>
                <a:gd name="T34" fmla="*/ 145 w 145"/>
                <a:gd name="T35" fmla="*/ 144 h 144"/>
                <a:gd name="T36" fmla="*/ 142 w 145"/>
                <a:gd name="T37" fmla="*/ 144 h 144"/>
                <a:gd name="T38" fmla="*/ 4 w 145"/>
                <a:gd name="T39" fmla="*/ 144 h 144"/>
                <a:gd name="T40" fmla="*/ 1 w 145"/>
                <a:gd name="T41" fmla="*/ 144 h 144"/>
                <a:gd name="T42" fmla="*/ 0 w 145"/>
                <a:gd name="T43" fmla="*/ 142 h 144"/>
                <a:gd name="T44" fmla="*/ 0 w 145"/>
                <a:gd name="T45" fmla="*/ 140 h 144"/>
                <a:gd name="T46" fmla="*/ 0 w 145"/>
                <a:gd name="T47" fmla="*/ 1 h 144"/>
                <a:gd name="T48" fmla="*/ 0 w 145"/>
                <a:gd name="T49" fmla="*/ 0 h 144"/>
                <a:gd name="T50" fmla="*/ 1 w 145"/>
                <a:gd name="T5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44">
                  <a:moveTo>
                    <a:pt x="17" y="37"/>
                  </a:moveTo>
                  <a:lnTo>
                    <a:pt x="15" y="37"/>
                  </a:lnTo>
                  <a:lnTo>
                    <a:pt x="15" y="39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7" y="127"/>
                  </a:lnTo>
                  <a:lnTo>
                    <a:pt x="106" y="125"/>
                  </a:lnTo>
                  <a:lnTo>
                    <a:pt x="18" y="39"/>
                  </a:lnTo>
                  <a:lnTo>
                    <a:pt x="17" y="37"/>
                  </a:lnTo>
                  <a:close/>
                  <a:moveTo>
                    <a:pt x="1" y="0"/>
                  </a:moveTo>
                  <a:lnTo>
                    <a:pt x="2" y="0"/>
                  </a:lnTo>
                  <a:lnTo>
                    <a:pt x="144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2" y="144"/>
                  </a:lnTo>
                  <a:lnTo>
                    <a:pt x="4" y="144"/>
                  </a:lnTo>
                  <a:lnTo>
                    <a:pt x="1" y="144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08" name="그룹 507"/>
            <p:cNvGrpSpPr/>
            <p:nvPr/>
          </p:nvGrpSpPr>
          <p:grpSpPr>
            <a:xfrm>
              <a:off x="4202216" y="1715071"/>
              <a:ext cx="546441" cy="542672"/>
              <a:chOff x="5487989" y="2270125"/>
              <a:chExt cx="230188" cy="228600"/>
            </a:xfrm>
          </p:grpSpPr>
          <p:sp>
            <p:nvSpPr>
              <p:cNvPr id="509" name="Freeform 177"/>
              <p:cNvSpPr>
                <a:spLocks noEditPoints="1"/>
              </p:cNvSpPr>
              <p:nvPr/>
            </p:nvSpPr>
            <p:spPr bwMode="auto">
              <a:xfrm>
                <a:off x="5487989" y="2270125"/>
                <a:ext cx="230188" cy="228600"/>
              </a:xfrm>
              <a:custGeom>
                <a:avLst/>
                <a:gdLst>
                  <a:gd name="T0" fmla="*/ 17 w 145"/>
                  <a:gd name="T1" fmla="*/ 37 h 144"/>
                  <a:gd name="T2" fmla="*/ 15 w 145"/>
                  <a:gd name="T3" fmla="*/ 37 h 144"/>
                  <a:gd name="T4" fmla="*/ 15 w 145"/>
                  <a:gd name="T5" fmla="*/ 39 h 144"/>
                  <a:gd name="T6" fmla="*/ 15 w 145"/>
                  <a:gd name="T7" fmla="*/ 124 h 144"/>
                  <a:gd name="T8" fmla="*/ 17 w 145"/>
                  <a:gd name="T9" fmla="*/ 127 h 144"/>
                  <a:gd name="T10" fmla="*/ 18 w 145"/>
                  <a:gd name="T11" fmla="*/ 128 h 144"/>
                  <a:gd name="T12" fmla="*/ 19 w 145"/>
                  <a:gd name="T13" fmla="*/ 128 h 144"/>
                  <a:gd name="T14" fmla="*/ 104 w 145"/>
                  <a:gd name="T15" fmla="*/ 128 h 144"/>
                  <a:gd name="T16" fmla="*/ 106 w 145"/>
                  <a:gd name="T17" fmla="*/ 128 h 144"/>
                  <a:gd name="T18" fmla="*/ 107 w 145"/>
                  <a:gd name="T19" fmla="*/ 127 h 144"/>
                  <a:gd name="T20" fmla="*/ 106 w 145"/>
                  <a:gd name="T21" fmla="*/ 125 h 144"/>
                  <a:gd name="T22" fmla="*/ 18 w 145"/>
                  <a:gd name="T23" fmla="*/ 39 h 144"/>
                  <a:gd name="T24" fmla="*/ 17 w 145"/>
                  <a:gd name="T25" fmla="*/ 37 h 144"/>
                  <a:gd name="T26" fmla="*/ 1 w 145"/>
                  <a:gd name="T27" fmla="*/ 0 h 144"/>
                  <a:gd name="T28" fmla="*/ 2 w 145"/>
                  <a:gd name="T29" fmla="*/ 0 h 144"/>
                  <a:gd name="T30" fmla="*/ 144 w 145"/>
                  <a:gd name="T31" fmla="*/ 141 h 144"/>
                  <a:gd name="T32" fmla="*/ 145 w 145"/>
                  <a:gd name="T33" fmla="*/ 142 h 144"/>
                  <a:gd name="T34" fmla="*/ 145 w 145"/>
                  <a:gd name="T35" fmla="*/ 144 h 144"/>
                  <a:gd name="T36" fmla="*/ 142 w 145"/>
                  <a:gd name="T37" fmla="*/ 144 h 144"/>
                  <a:gd name="T38" fmla="*/ 4 w 145"/>
                  <a:gd name="T39" fmla="*/ 144 h 144"/>
                  <a:gd name="T40" fmla="*/ 1 w 145"/>
                  <a:gd name="T41" fmla="*/ 144 h 144"/>
                  <a:gd name="T42" fmla="*/ 0 w 145"/>
                  <a:gd name="T43" fmla="*/ 142 h 144"/>
                  <a:gd name="T44" fmla="*/ 0 w 145"/>
                  <a:gd name="T45" fmla="*/ 140 h 144"/>
                  <a:gd name="T46" fmla="*/ 0 w 145"/>
                  <a:gd name="T47" fmla="*/ 1 h 144"/>
                  <a:gd name="T48" fmla="*/ 0 w 145"/>
                  <a:gd name="T49" fmla="*/ 0 h 144"/>
                  <a:gd name="T50" fmla="*/ 1 w 145"/>
                  <a:gd name="T5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44">
                    <a:moveTo>
                      <a:pt x="17" y="37"/>
                    </a:moveTo>
                    <a:lnTo>
                      <a:pt x="15" y="37"/>
                    </a:lnTo>
                    <a:lnTo>
                      <a:pt x="15" y="39"/>
                    </a:lnTo>
                    <a:lnTo>
                      <a:pt x="15" y="124"/>
                    </a:lnTo>
                    <a:lnTo>
                      <a:pt x="17" y="127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104" y="128"/>
                    </a:lnTo>
                    <a:lnTo>
                      <a:pt x="106" y="128"/>
                    </a:lnTo>
                    <a:lnTo>
                      <a:pt x="107" y="127"/>
                    </a:lnTo>
                    <a:lnTo>
                      <a:pt x="106" y="125"/>
                    </a:lnTo>
                    <a:lnTo>
                      <a:pt x="18" y="39"/>
                    </a:lnTo>
                    <a:lnTo>
                      <a:pt x="17" y="37"/>
                    </a:lnTo>
                    <a:close/>
                    <a:moveTo>
                      <a:pt x="1" y="0"/>
                    </a:moveTo>
                    <a:lnTo>
                      <a:pt x="2" y="0"/>
                    </a:lnTo>
                    <a:lnTo>
                      <a:pt x="144" y="141"/>
                    </a:lnTo>
                    <a:lnTo>
                      <a:pt x="145" y="142"/>
                    </a:lnTo>
                    <a:lnTo>
                      <a:pt x="145" y="144"/>
                    </a:lnTo>
                    <a:lnTo>
                      <a:pt x="142" y="144"/>
                    </a:lnTo>
                    <a:lnTo>
                      <a:pt x="4" y="144"/>
                    </a:lnTo>
                    <a:lnTo>
                      <a:pt x="1" y="144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9EFEE"/>
              </a:solidFill>
              <a:ln w="0">
                <a:solidFill>
                  <a:srgbClr val="E9EFE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" name="Rectangle 178"/>
              <p:cNvSpPr>
                <a:spLocks noChangeArrowheads="1"/>
              </p:cNvSpPr>
              <p:nvPr/>
            </p:nvSpPr>
            <p:spPr bwMode="auto">
              <a:xfrm>
                <a:off x="5487989" y="2293938"/>
                <a:ext cx="17463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" name="Rectangle 179"/>
              <p:cNvSpPr>
                <a:spLocks noChangeArrowheads="1"/>
              </p:cNvSpPr>
              <p:nvPr/>
            </p:nvSpPr>
            <p:spPr bwMode="auto">
              <a:xfrm>
                <a:off x="5487989" y="2325688"/>
                <a:ext cx="17463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" name="Rectangle 180"/>
              <p:cNvSpPr>
                <a:spLocks noChangeArrowheads="1"/>
              </p:cNvSpPr>
              <p:nvPr/>
            </p:nvSpPr>
            <p:spPr bwMode="auto">
              <a:xfrm>
                <a:off x="5487989" y="230028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" name="Rectangle 181"/>
              <p:cNvSpPr>
                <a:spLocks noChangeArrowheads="1"/>
              </p:cNvSpPr>
              <p:nvPr/>
            </p:nvSpPr>
            <p:spPr bwMode="auto">
              <a:xfrm>
                <a:off x="5487989" y="230663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" name="Rectangle 182"/>
              <p:cNvSpPr>
                <a:spLocks noChangeArrowheads="1"/>
              </p:cNvSpPr>
              <p:nvPr/>
            </p:nvSpPr>
            <p:spPr bwMode="auto">
              <a:xfrm>
                <a:off x="5487989" y="231298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" name="Rectangle 183"/>
              <p:cNvSpPr>
                <a:spLocks noChangeArrowheads="1"/>
              </p:cNvSpPr>
              <p:nvPr/>
            </p:nvSpPr>
            <p:spPr bwMode="auto">
              <a:xfrm>
                <a:off x="5487989" y="231933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" name="Rectangle 184"/>
              <p:cNvSpPr>
                <a:spLocks noChangeArrowheads="1"/>
              </p:cNvSpPr>
              <p:nvPr/>
            </p:nvSpPr>
            <p:spPr bwMode="auto">
              <a:xfrm>
                <a:off x="5487989" y="2357438"/>
                <a:ext cx="17463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" name="Rectangle 185"/>
              <p:cNvSpPr>
                <a:spLocks noChangeArrowheads="1"/>
              </p:cNvSpPr>
              <p:nvPr/>
            </p:nvSpPr>
            <p:spPr bwMode="auto">
              <a:xfrm>
                <a:off x="5487989" y="233203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" name="Rectangle 186"/>
              <p:cNvSpPr>
                <a:spLocks noChangeArrowheads="1"/>
              </p:cNvSpPr>
              <p:nvPr/>
            </p:nvSpPr>
            <p:spPr bwMode="auto">
              <a:xfrm>
                <a:off x="5487989" y="233838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" name="Rectangle 187"/>
              <p:cNvSpPr>
                <a:spLocks noChangeArrowheads="1"/>
              </p:cNvSpPr>
              <p:nvPr/>
            </p:nvSpPr>
            <p:spPr bwMode="auto">
              <a:xfrm>
                <a:off x="5487989" y="2344738"/>
                <a:ext cx="6350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" name="Rectangle 188"/>
              <p:cNvSpPr>
                <a:spLocks noChangeArrowheads="1"/>
              </p:cNvSpPr>
              <p:nvPr/>
            </p:nvSpPr>
            <p:spPr bwMode="auto">
              <a:xfrm>
                <a:off x="5487989" y="2351088"/>
                <a:ext cx="6350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" name="Rectangle 189"/>
              <p:cNvSpPr>
                <a:spLocks noChangeArrowheads="1"/>
              </p:cNvSpPr>
              <p:nvPr/>
            </p:nvSpPr>
            <p:spPr bwMode="auto">
              <a:xfrm>
                <a:off x="5487989" y="2387600"/>
                <a:ext cx="17463" cy="4763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" name="Rectangle 190"/>
              <p:cNvSpPr>
                <a:spLocks noChangeArrowheads="1"/>
              </p:cNvSpPr>
              <p:nvPr/>
            </p:nvSpPr>
            <p:spPr bwMode="auto">
              <a:xfrm>
                <a:off x="5487989" y="2362200"/>
                <a:ext cx="6350" cy="4763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" name="Rectangle 191"/>
              <p:cNvSpPr>
                <a:spLocks noChangeArrowheads="1"/>
              </p:cNvSpPr>
              <p:nvPr/>
            </p:nvSpPr>
            <p:spPr bwMode="auto">
              <a:xfrm>
                <a:off x="5487989" y="2368550"/>
                <a:ext cx="6350" cy="4763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" name="Rectangle 192"/>
              <p:cNvSpPr>
                <a:spLocks noChangeArrowheads="1"/>
              </p:cNvSpPr>
              <p:nvPr/>
            </p:nvSpPr>
            <p:spPr bwMode="auto">
              <a:xfrm>
                <a:off x="5487989" y="2374900"/>
                <a:ext cx="6350" cy="4763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" name="Rectangle 193"/>
              <p:cNvSpPr>
                <a:spLocks noChangeArrowheads="1"/>
              </p:cNvSpPr>
              <p:nvPr/>
            </p:nvSpPr>
            <p:spPr bwMode="auto">
              <a:xfrm>
                <a:off x="5487989" y="2381250"/>
                <a:ext cx="6350" cy="4763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6" name="Rectangle 194"/>
              <p:cNvSpPr>
                <a:spLocks noChangeArrowheads="1"/>
              </p:cNvSpPr>
              <p:nvPr/>
            </p:nvSpPr>
            <p:spPr bwMode="auto">
              <a:xfrm>
                <a:off x="5487989" y="2419350"/>
                <a:ext cx="17463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7" name="Rectangle 195"/>
              <p:cNvSpPr>
                <a:spLocks noChangeArrowheads="1"/>
              </p:cNvSpPr>
              <p:nvPr/>
            </p:nvSpPr>
            <p:spPr bwMode="auto">
              <a:xfrm>
                <a:off x="5487989" y="2393950"/>
                <a:ext cx="6350" cy="4763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8" name="Rectangle 196"/>
              <p:cNvSpPr>
                <a:spLocks noChangeArrowheads="1"/>
              </p:cNvSpPr>
              <p:nvPr/>
            </p:nvSpPr>
            <p:spPr bwMode="auto">
              <a:xfrm>
                <a:off x="5487989" y="2400300"/>
                <a:ext cx="6350" cy="4763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9" name="Rectangle 197"/>
              <p:cNvSpPr>
                <a:spLocks noChangeArrowheads="1"/>
              </p:cNvSpPr>
              <p:nvPr/>
            </p:nvSpPr>
            <p:spPr bwMode="auto">
              <a:xfrm>
                <a:off x="5487989" y="2406650"/>
                <a:ext cx="6350" cy="4763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0" name="Rectangle 198"/>
              <p:cNvSpPr>
                <a:spLocks noChangeArrowheads="1"/>
              </p:cNvSpPr>
              <p:nvPr/>
            </p:nvSpPr>
            <p:spPr bwMode="auto">
              <a:xfrm>
                <a:off x="5487989" y="2413000"/>
                <a:ext cx="6350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1" name="Rectangle 199"/>
              <p:cNvSpPr>
                <a:spLocks noChangeArrowheads="1"/>
              </p:cNvSpPr>
              <p:nvPr/>
            </p:nvSpPr>
            <p:spPr bwMode="auto">
              <a:xfrm>
                <a:off x="5487989" y="2452688"/>
                <a:ext cx="17463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2" name="Rectangle 200"/>
              <p:cNvSpPr>
                <a:spLocks noChangeArrowheads="1"/>
              </p:cNvSpPr>
              <p:nvPr/>
            </p:nvSpPr>
            <p:spPr bwMode="auto">
              <a:xfrm>
                <a:off x="5487989" y="2425700"/>
                <a:ext cx="6350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3" name="Rectangle 201"/>
              <p:cNvSpPr>
                <a:spLocks noChangeArrowheads="1"/>
              </p:cNvSpPr>
              <p:nvPr/>
            </p:nvSpPr>
            <p:spPr bwMode="auto">
              <a:xfrm>
                <a:off x="5487989" y="243363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4" name="Rectangle 202"/>
              <p:cNvSpPr>
                <a:spLocks noChangeArrowheads="1"/>
              </p:cNvSpPr>
              <p:nvPr/>
            </p:nvSpPr>
            <p:spPr bwMode="auto">
              <a:xfrm>
                <a:off x="5487989" y="243998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5" name="Rectangle 203"/>
              <p:cNvSpPr>
                <a:spLocks noChangeArrowheads="1"/>
              </p:cNvSpPr>
              <p:nvPr/>
            </p:nvSpPr>
            <p:spPr bwMode="auto">
              <a:xfrm>
                <a:off x="5487989" y="244633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6" name="Rectangle 204"/>
              <p:cNvSpPr>
                <a:spLocks noChangeArrowheads="1"/>
              </p:cNvSpPr>
              <p:nvPr/>
            </p:nvSpPr>
            <p:spPr bwMode="auto">
              <a:xfrm>
                <a:off x="5487989" y="2482850"/>
                <a:ext cx="17463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7" name="Rectangle 206"/>
              <p:cNvSpPr>
                <a:spLocks noChangeArrowheads="1"/>
              </p:cNvSpPr>
              <p:nvPr/>
            </p:nvSpPr>
            <p:spPr bwMode="auto">
              <a:xfrm>
                <a:off x="5487989" y="245903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8" name="Rectangle 207"/>
              <p:cNvSpPr>
                <a:spLocks noChangeArrowheads="1"/>
              </p:cNvSpPr>
              <p:nvPr/>
            </p:nvSpPr>
            <p:spPr bwMode="auto">
              <a:xfrm>
                <a:off x="5487989" y="246538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9" name="Rectangle 208"/>
              <p:cNvSpPr>
                <a:spLocks noChangeArrowheads="1"/>
              </p:cNvSpPr>
              <p:nvPr/>
            </p:nvSpPr>
            <p:spPr bwMode="auto">
              <a:xfrm>
                <a:off x="5487989" y="2471738"/>
                <a:ext cx="6350" cy="1588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0" name="Rectangle 209"/>
              <p:cNvSpPr>
                <a:spLocks noChangeArrowheads="1"/>
              </p:cNvSpPr>
              <p:nvPr/>
            </p:nvSpPr>
            <p:spPr bwMode="auto">
              <a:xfrm>
                <a:off x="5487989" y="2476501"/>
                <a:ext cx="6350" cy="3175"/>
              </a:xfrm>
              <a:prstGeom prst="rect">
                <a:avLst/>
              </a:prstGeom>
              <a:solidFill>
                <a:srgbClr val="B1C1C0"/>
              </a:solidFill>
              <a:ln w="0">
                <a:solidFill>
                  <a:srgbClr val="B1C1C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564" name="그림 5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189" flipH="1">
            <a:off x="6828173" y="4373655"/>
            <a:ext cx="188777" cy="968154"/>
          </a:xfrm>
          <a:prstGeom prst="rect">
            <a:avLst/>
          </a:prstGeom>
          <a:effectLst>
            <a:outerShdw blurRad="76200" dist="2413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제목을 입력하십시오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4294967295"/>
          </p:nvPr>
        </p:nvSpPr>
        <p:spPr>
          <a:xfrm>
            <a:off x="6088063" y="1108075"/>
            <a:ext cx="6103937" cy="5040313"/>
          </a:xfrm>
        </p:spPr>
        <p:txBody>
          <a:bodyPr>
            <a:normAutofit/>
          </a:bodyPr>
          <a:lstStyle/>
          <a:p>
            <a:r>
              <a:rPr lang="ko-KR" altLang="en-US" sz="2000" b="0" dirty="0" smtClean="0"/>
              <a:t>텍스트를 입력하십시오</a:t>
            </a:r>
            <a:endParaRPr lang="en-US" altLang="ko-KR" sz="2000" b="0" dirty="0" smtClean="0"/>
          </a:p>
          <a:p>
            <a:r>
              <a:rPr lang="ko-KR" altLang="en-US" sz="2000" b="0" dirty="0" smtClean="0"/>
              <a:t>줄 간격은 </a:t>
            </a:r>
            <a:r>
              <a:rPr lang="en-US" altLang="ko-KR" sz="2000" b="0" dirty="0" smtClean="0"/>
              <a:t>1.5</a:t>
            </a:r>
            <a:r>
              <a:rPr lang="ko-KR" altLang="en-US" sz="2000" b="0" dirty="0" smtClean="0"/>
              <a:t>로 설정 되어 있습니다</a:t>
            </a:r>
            <a:r>
              <a:rPr lang="en-US" altLang="ko-KR" sz="2000" b="0" dirty="0" smtClean="0"/>
              <a:t>.</a:t>
            </a:r>
          </a:p>
          <a:p>
            <a:r>
              <a:rPr lang="ko-KR" altLang="en-US" sz="2000" b="0" dirty="0" smtClean="0"/>
              <a:t>서식의 단락에서 수정 가능합니다</a:t>
            </a:r>
            <a:r>
              <a:rPr lang="en-US" altLang="ko-KR" sz="2000" b="0" dirty="0" smtClean="0"/>
              <a:t>.</a:t>
            </a:r>
            <a:endParaRPr lang="ko-KR" altLang="en-US" sz="2000" b="0" dirty="0"/>
          </a:p>
        </p:txBody>
      </p:sp>
      <p:grpSp>
        <p:nvGrpSpPr>
          <p:cNvPr id="7" name="그룹 6"/>
          <p:cNvGrpSpPr/>
          <p:nvPr/>
        </p:nvGrpSpPr>
        <p:grpSpPr>
          <a:xfrm>
            <a:off x="5481853" y="5831681"/>
            <a:ext cx="6487886" cy="633413"/>
            <a:chOff x="5724525" y="5860256"/>
            <a:chExt cx="7269889" cy="633413"/>
          </a:xfrm>
        </p:grpSpPr>
        <p:sp>
          <p:nvSpPr>
            <p:cNvPr id="4" name="톱니 모양의 오른쪽 화살표 3"/>
            <p:cNvSpPr/>
            <p:nvPr/>
          </p:nvSpPr>
          <p:spPr>
            <a:xfrm>
              <a:off x="5724525" y="5860256"/>
              <a:ext cx="7269889" cy="633413"/>
            </a:xfrm>
            <a:prstGeom prst="snip2SameRect">
              <a:avLst/>
            </a:prstGeom>
            <a:solidFill>
              <a:schemeClr val="bg1">
                <a:lumMod val="75000"/>
                <a:lumOff val="2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23458" y="5913472"/>
              <a:ext cx="6716358" cy="501848"/>
            </a:xfrm>
            <a:prstGeom prst="snip2Same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/>
                <a:t>텍스트를 입력하십시오</a:t>
              </a:r>
              <a:endParaRPr lang="ko-KR" altLang="en-US" sz="2400" b="1" dirty="0"/>
            </a:p>
          </p:txBody>
        </p:sp>
        <p:sp>
          <p:nvSpPr>
            <p:cNvPr id="5" name="톱니 모양의 오른쪽 화살표 4"/>
            <p:cNvSpPr/>
            <p:nvPr/>
          </p:nvSpPr>
          <p:spPr>
            <a:xfrm rot="10800000" flipH="1">
              <a:off x="5783467" y="5922211"/>
              <a:ext cx="7152004" cy="525074"/>
            </a:xfrm>
            <a:prstGeom prst="snip2SameRect">
              <a:avLst>
                <a:gd name="adj1" fmla="val 0"/>
                <a:gd name="adj2" fmla="val 18659"/>
              </a:avLst>
            </a:prstGeom>
            <a:noFill/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29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957740" y="543035"/>
            <a:ext cx="437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제목을 입력해 주세요</a:t>
            </a:r>
            <a:r>
              <a:rPr lang="en-US" altLang="ko-KR" sz="2800" b="1" dirty="0" smtClean="0">
                <a:solidFill>
                  <a:schemeClr val="accent1"/>
                </a:solidFill>
                <a:latin typeface="+mj-ea"/>
                <a:ea typeface="+mj-ea"/>
              </a:rPr>
              <a:t>.</a:t>
            </a:r>
            <a:endParaRPr lang="ko-KR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512600" y="1754961"/>
            <a:ext cx="5261586" cy="567026"/>
            <a:chOff x="6770791" y="1868376"/>
            <a:chExt cx="4990495" cy="537811"/>
          </a:xfrm>
        </p:grpSpPr>
        <p:sp>
          <p:nvSpPr>
            <p:cNvPr id="96" name="자유형 95"/>
            <p:cNvSpPr/>
            <p:nvPr/>
          </p:nvSpPr>
          <p:spPr>
            <a:xfrm rot="10800000">
              <a:off x="6770791" y="1868376"/>
              <a:ext cx="4990495" cy="537811"/>
            </a:xfrm>
            <a:custGeom>
              <a:avLst/>
              <a:gdLst>
                <a:gd name="connsiteX0" fmla="*/ 4723826 w 4990495"/>
                <a:gd name="connsiteY0" fmla="*/ 537811 h 537811"/>
                <a:gd name="connsiteX1" fmla="*/ 4457157 w 4990495"/>
                <a:gd name="connsiteY1" fmla="*/ 537811 h 537811"/>
                <a:gd name="connsiteX2" fmla="*/ 4457157 w 4990495"/>
                <a:gd name="connsiteY2" fmla="*/ 537810 h 537811"/>
                <a:gd name="connsiteX3" fmla="*/ 533338 w 4990495"/>
                <a:gd name="connsiteY3" fmla="*/ 537810 h 537811"/>
                <a:gd name="connsiteX4" fmla="*/ 516719 w 4990495"/>
                <a:gd name="connsiteY4" fmla="*/ 537810 h 537811"/>
                <a:gd name="connsiteX5" fmla="*/ 266669 w 4990495"/>
                <a:gd name="connsiteY5" fmla="*/ 537810 h 537811"/>
                <a:gd name="connsiteX6" fmla="*/ 0 w 4990495"/>
                <a:gd name="connsiteY6" fmla="*/ 268905 h 537811"/>
                <a:gd name="connsiteX7" fmla="*/ 266669 w 4990495"/>
                <a:gd name="connsiteY7" fmla="*/ 0 h 537811"/>
                <a:gd name="connsiteX8" fmla="*/ 516719 w 4990495"/>
                <a:gd name="connsiteY8" fmla="*/ 0 h 537811"/>
                <a:gd name="connsiteX9" fmla="*/ 533338 w 4990495"/>
                <a:gd name="connsiteY9" fmla="*/ 0 h 537811"/>
                <a:gd name="connsiteX10" fmla="*/ 4491359 w 4990495"/>
                <a:gd name="connsiteY10" fmla="*/ 0 h 537811"/>
                <a:gd name="connsiteX11" fmla="*/ 4491359 w 4990495"/>
                <a:gd name="connsiteY11" fmla="*/ 1 h 537811"/>
                <a:gd name="connsiteX12" fmla="*/ 4723826 w 4990495"/>
                <a:gd name="connsiteY12" fmla="*/ 1 h 537811"/>
                <a:gd name="connsiteX13" fmla="*/ 4990495 w 4990495"/>
                <a:gd name="connsiteY13" fmla="*/ 268906 h 537811"/>
                <a:gd name="connsiteX14" fmla="*/ 4723826 w 4990495"/>
                <a:gd name="connsiteY14" fmla="*/ 537811 h 5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0495" h="537811">
                  <a:moveTo>
                    <a:pt x="4723826" y="537811"/>
                  </a:moveTo>
                  <a:lnTo>
                    <a:pt x="4457157" y="537811"/>
                  </a:lnTo>
                  <a:lnTo>
                    <a:pt x="4457157" y="537810"/>
                  </a:lnTo>
                  <a:lnTo>
                    <a:pt x="533338" y="537810"/>
                  </a:lnTo>
                  <a:lnTo>
                    <a:pt x="516719" y="537810"/>
                  </a:lnTo>
                  <a:lnTo>
                    <a:pt x="266669" y="537810"/>
                  </a:lnTo>
                  <a:cubicBezTo>
                    <a:pt x="119392" y="537810"/>
                    <a:pt x="0" y="417417"/>
                    <a:pt x="0" y="268905"/>
                  </a:cubicBezTo>
                  <a:cubicBezTo>
                    <a:pt x="0" y="120393"/>
                    <a:pt x="119392" y="0"/>
                    <a:pt x="266669" y="0"/>
                  </a:cubicBezTo>
                  <a:lnTo>
                    <a:pt x="516719" y="0"/>
                  </a:lnTo>
                  <a:lnTo>
                    <a:pt x="533338" y="0"/>
                  </a:lnTo>
                  <a:lnTo>
                    <a:pt x="4491359" y="0"/>
                  </a:lnTo>
                  <a:lnTo>
                    <a:pt x="4491359" y="1"/>
                  </a:lnTo>
                  <a:lnTo>
                    <a:pt x="4723826" y="1"/>
                  </a:lnTo>
                  <a:cubicBezTo>
                    <a:pt x="4871103" y="1"/>
                    <a:pt x="4990495" y="120394"/>
                    <a:pt x="4990495" y="268906"/>
                  </a:cubicBezTo>
                  <a:cubicBezTo>
                    <a:pt x="4990495" y="417418"/>
                    <a:pt x="4871103" y="537811"/>
                    <a:pt x="4723826" y="537811"/>
                  </a:cubicBez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386916" y="1937181"/>
              <a:ext cx="3762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/>
                <a:t>첫 번째</a:t>
              </a:r>
              <a:endParaRPr lang="ko-KR" altLang="en-US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7334" y="191037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/>
                <a:t>01</a:t>
              </a:r>
              <a:endParaRPr lang="ko-KR" altLang="en-US" sz="2400" b="1" dirty="0"/>
            </a:p>
          </p:txBody>
        </p:sp>
        <p:cxnSp>
          <p:nvCxnSpPr>
            <p:cNvPr id="97" name="직선 연결선 96"/>
            <p:cNvCxnSpPr/>
            <p:nvPr/>
          </p:nvCxnSpPr>
          <p:spPr>
            <a:xfrm>
              <a:off x="7359968" y="1916333"/>
              <a:ext cx="0" cy="415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직선 연결선 4"/>
          <p:cNvCxnSpPr/>
          <p:nvPr/>
        </p:nvCxnSpPr>
        <p:spPr>
          <a:xfrm>
            <a:off x="6917742" y="1117462"/>
            <a:ext cx="4451303" cy="0"/>
          </a:xfrm>
          <a:prstGeom prst="line">
            <a:avLst/>
          </a:prstGeom>
          <a:ln w="2222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5"/>
          <p:cNvGrpSpPr/>
          <p:nvPr/>
        </p:nvGrpSpPr>
        <p:grpSpPr>
          <a:xfrm>
            <a:off x="6512600" y="2641022"/>
            <a:ext cx="5261586" cy="567026"/>
            <a:chOff x="6770791" y="2666044"/>
            <a:chExt cx="4990495" cy="537811"/>
          </a:xfrm>
        </p:grpSpPr>
        <p:sp>
          <p:nvSpPr>
            <p:cNvPr id="98" name="자유형 97"/>
            <p:cNvSpPr/>
            <p:nvPr/>
          </p:nvSpPr>
          <p:spPr>
            <a:xfrm rot="10800000">
              <a:off x="6770791" y="2666044"/>
              <a:ext cx="4990495" cy="537811"/>
            </a:xfrm>
            <a:custGeom>
              <a:avLst/>
              <a:gdLst>
                <a:gd name="connsiteX0" fmla="*/ 4723826 w 4990495"/>
                <a:gd name="connsiteY0" fmla="*/ 537811 h 537811"/>
                <a:gd name="connsiteX1" fmla="*/ 4457157 w 4990495"/>
                <a:gd name="connsiteY1" fmla="*/ 537811 h 537811"/>
                <a:gd name="connsiteX2" fmla="*/ 4457157 w 4990495"/>
                <a:gd name="connsiteY2" fmla="*/ 537810 h 537811"/>
                <a:gd name="connsiteX3" fmla="*/ 533338 w 4990495"/>
                <a:gd name="connsiteY3" fmla="*/ 537810 h 537811"/>
                <a:gd name="connsiteX4" fmla="*/ 516719 w 4990495"/>
                <a:gd name="connsiteY4" fmla="*/ 537810 h 537811"/>
                <a:gd name="connsiteX5" fmla="*/ 266669 w 4990495"/>
                <a:gd name="connsiteY5" fmla="*/ 537810 h 537811"/>
                <a:gd name="connsiteX6" fmla="*/ 0 w 4990495"/>
                <a:gd name="connsiteY6" fmla="*/ 268905 h 537811"/>
                <a:gd name="connsiteX7" fmla="*/ 266669 w 4990495"/>
                <a:gd name="connsiteY7" fmla="*/ 0 h 537811"/>
                <a:gd name="connsiteX8" fmla="*/ 516719 w 4990495"/>
                <a:gd name="connsiteY8" fmla="*/ 0 h 537811"/>
                <a:gd name="connsiteX9" fmla="*/ 533338 w 4990495"/>
                <a:gd name="connsiteY9" fmla="*/ 0 h 537811"/>
                <a:gd name="connsiteX10" fmla="*/ 4491359 w 4990495"/>
                <a:gd name="connsiteY10" fmla="*/ 0 h 537811"/>
                <a:gd name="connsiteX11" fmla="*/ 4491359 w 4990495"/>
                <a:gd name="connsiteY11" fmla="*/ 1 h 537811"/>
                <a:gd name="connsiteX12" fmla="*/ 4723826 w 4990495"/>
                <a:gd name="connsiteY12" fmla="*/ 1 h 537811"/>
                <a:gd name="connsiteX13" fmla="*/ 4990495 w 4990495"/>
                <a:gd name="connsiteY13" fmla="*/ 268906 h 537811"/>
                <a:gd name="connsiteX14" fmla="*/ 4723826 w 4990495"/>
                <a:gd name="connsiteY14" fmla="*/ 537811 h 5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0495" h="537811">
                  <a:moveTo>
                    <a:pt x="4723826" y="537811"/>
                  </a:moveTo>
                  <a:lnTo>
                    <a:pt x="4457157" y="537811"/>
                  </a:lnTo>
                  <a:lnTo>
                    <a:pt x="4457157" y="537810"/>
                  </a:lnTo>
                  <a:lnTo>
                    <a:pt x="533338" y="537810"/>
                  </a:lnTo>
                  <a:lnTo>
                    <a:pt x="516719" y="537810"/>
                  </a:lnTo>
                  <a:lnTo>
                    <a:pt x="266669" y="537810"/>
                  </a:lnTo>
                  <a:cubicBezTo>
                    <a:pt x="119392" y="537810"/>
                    <a:pt x="0" y="417417"/>
                    <a:pt x="0" y="268905"/>
                  </a:cubicBezTo>
                  <a:cubicBezTo>
                    <a:pt x="0" y="120393"/>
                    <a:pt x="119392" y="0"/>
                    <a:pt x="266669" y="0"/>
                  </a:cubicBezTo>
                  <a:lnTo>
                    <a:pt x="516719" y="0"/>
                  </a:lnTo>
                  <a:lnTo>
                    <a:pt x="533338" y="0"/>
                  </a:lnTo>
                  <a:lnTo>
                    <a:pt x="4491359" y="0"/>
                  </a:lnTo>
                  <a:lnTo>
                    <a:pt x="4491359" y="1"/>
                  </a:lnTo>
                  <a:lnTo>
                    <a:pt x="4723826" y="1"/>
                  </a:lnTo>
                  <a:cubicBezTo>
                    <a:pt x="4871103" y="1"/>
                    <a:pt x="4990495" y="120394"/>
                    <a:pt x="4990495" y="268906"/>
                  </a:cubicBezTo>
                  <a:cubicBezTo>
                    <a:pt x="4990495" y="417418"/>
                    <a:pt x="4871103" y="537811"/>
                    <a:pt x="4723826" y="53781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86916" y="2734849"/>
              <a:ext cx="3762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000" b="1"/>
              </a:lvl1pPr>
            </a:lstStyle>
            <a:p>
              <a:r>
                <a:rPr lang="ko-KR" altLang="en-US" dirty="0"/>
                <a:t>두 번째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57334" y="270803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/>
                <a:t>02</a:t>
              </a:r>
              <a:endParaRPr lang="ko-KR" altLang="en-US" sz="2400" b="1" dirty="0"/>
            </a:p>
          </p:txBody>
        </p:sp>
        <p:cxnSp>
          <p:nvCxnSpPr>
            <p:cNvPr id="101" name="직선 연결선 100"/>
            <p:cNvCxnSpPr/>
            <p:nvPr/>
          </p:nvCxnSpPr>
          <p:spPr>
            <a:xfrm>
              <a:off x="7359968" y="2714001"/>
              <a:ext cx="0" cy="415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그룹 101"/>
          <p:cNvGrpSpPr/>
          <p:nvPr/>
        </p:nvGrpSpPr>
        <p:grpSpPr>
          <a:xfrm>
            <a:off x="6512600" y="3527083"/>
            <a:ext cx="5261586" cy="567026"/>
            <a:chOff x="6770791" y="1868376"/>
            <a:chExt cx="4990495" cy="537811"/>
          </a:xfrm>
        </p:grpSpPr>
        <p:sp>
          <p:nvSpPr>
            <p:cNvPr id="103" name="자유형 102"/>
            <p:cNvSpPr/>
            <p:nvPr/>
          </p:nvSpPr>
          <p:spPr>
            <a:xfrm rot="10800000">
              <a:off x="6770791" y="1868376"/>
              <a:ext cx="4990495" cy="537811"/>
            </a:xfrm>
            <a:custGeom>
              <a:avLst/>
              <a:gdLst>
                <a:gd name="connsiteX0" fmla="*/ 4723826 w 4990495"/>
                <a:gd name="connsiteY0" fmla="*/ 537811 h 537811"/>
                <a:gd name="connsiteX1" fmla="*/ 4457157 w 4990495"/>
                <a:gd name="connsiteY1" fmla="*/ 537811 h 537811"/>
                <a:gd name="connsiteX2" fmla="*/ 4457157 w 4990495"/>
                <a:gd name="connsiteY2" fmla="*/ 537810 h 537811"/>
                <a:gd name="connsiteX3" fmla="*/ 533338 w 4990495"/>
                <a:gd name="connsiteY3" fmla="*/ 537810 h 537811"/>
                <a:gd name="connsiteX4" fmla="*/ 516719 w 4990495"/>
                <a:gd name="connsiteY4" fmla="*/ 537810 h 537811"/>
                <a:gd name="connsiteX5" fmla="*/ 266669 w 4990495"/>
                <a:gd name="connsiteY5" fmla="*/ 537810 h 537811"/>
                <a:gd name="connsiteX6" fmla="*/ 0 w 4990495"/>
                <a:gd name="connsiteY6" fmla="*/ 268905 h 537811"/>
                <a:gd name="connsiteX7" fmla="*/ 266669 w 4990495"/>
                <a:gd name="connsiteY7" fmla="*/ 0 h 537811"/>
                <a:gd name="connsiteX8" fmla="*/ 516719 w 4990495"/>
                <a:gd name="connsiteY8" fmla="*/ 0 h 537811"/>
                <a:gd name="connsiteX9" fmla="*/ 533338 w 4990495"/>
                <a:gd name="connsiteY9" fmla="*/ 0 h 537811"/>
                <a:gd name="connsiteX10" fmla="*/ 4491359 w 4990495"/>
                <a:gd name="connsiteY10" fmla="*/ 0 h 537811"/>
                <a:gd name="connsiteX11" fmla="*/ 4491359 w 4990495"/>
                <a:gd name="connsiteY11" fmla="*/ 1 h 537811"/>
                <a:gd name="connsiteX12" fmla="*/ 4723826 w 4990495"/>
                <a:gd name="connsiteY12" fmla="*/ 1 h 537811"/>
                <a:gd name="connsiteX13" fmla="*/ 4990495 w 4990495"/>
                <a:gd name="connsiteY13" fmla="*/ 268906 h 537811"/>
                <a:gd name="connsiteX14" fmla="*/ 4723826 w 4990495"/>
                <a:gd name="connsiteY14" fmla="*/ 537811 h 5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0495" h="537811">
                  <a:moveTo>
                    <a:pt x="4723826" y="537811"/>
                  </a:moveTo>
                  <a:lnTo>
                    <a:pt x="4457157" y="537811"/>
                  </a:lnTo>
                  <a:lnTo>
                    <a:pt x="4457157" y="537810"/>
                  </a:lnTo>
                  <a:lnTo>
                    <a:pt x="533338" y="537810"/>
                  </a:lnTo>
                  <a:lnTo>
                    <a:pt x="516719" y="537810"/>
                  </a:lnTo>
                  <a:lnTo>
                    <a:pt x="266669" y="537810"/>
                  </a:lnTo>
                  <a:cubicBezTo>
                    <a:pt x="119392" y="537810"/>
                    <a:pt x="0" y="417417"/>
                    <a:pt x="0" y="268905"/>
                  </a:cubicBezTo>
                  <a:cubicBezTo>
                    <a:pt x="0" y="120393"/>
                    <a:pt x="119392" y="0"/>
                    <a:pt x="266669" y="0"/>
                  </a:cubicBezTo>
                  <a:lnTo>
                    <a:pt x="516719" y="0"/>
                  </a:lnTo>
                  <a:lnTo>
                    <a:pt x="533338" y="0"/>
                  </a:lnTo>
                  <a:lnTo>
                    <a:pt x="4491359" y="0"/>
                  </a:lnTo>
                  <a:lnTo>
                    <a:pt x="4491359" y="1"/>
                  </a:lnTo>
                  <a:lnTo>
                    <a:pt x="4723826" y="1"/>
                  </a:lnTo>
                  <a:cubicBezTo>
                    <a:pt x="4871103" y="1"/>
                    <a:pt x="4990495" y="120394"/>
                    <a:pt x="4990495" y="268906"/>
                  </a:cubicBezTo>
                  <a:cubicBezTo>
                    <a:pt x="4990495" y="417418"/>
                    <a:pt x="4871103" y="537811"/>
                    <a:pt x="4723826" y="537811"/>
                  </a:cubicBez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86916" y="1937181"/>
              <a:ext cx="3762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000" b="1"/>
              </a:lvl1pPr>
            </a:lstStyle>
            <a:p>
              <a:r>
                <a:rPr lang="ko-KR" altLang="en-US" dirty="0"/>
                <a:t>세 번째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57334" y="191037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/>
                <a:t>03</a:t>
              </a:r>
              <a:endParaRPr lang="ko-KR" altLang="en-US" sz="2400" b="1" dirty="0"/>
            </a:p>
          </p:txBody>
        </p:sp>
        <p:cxnSp>
          <p:nvCxnSpPr>
            <p:cNvPr id="106" name="직선 연결선 105"/>
            <p:cNvCxnSpPr/>
            <p:nvPr/>
          </p:nvCxnSpPr>
          <p:spPr>
            <a:xfrm>
              <a:off x="7359968" y="1916333"/>
              <a:ext cx="0" cy="415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그룹 106"/>
          <p:cNvGrpSpPr/>
          <p:nvPr/>
        </p:nvGrpSpPr>
        <p:grpSpPr>
          <a:xfrm>
            <a:off x="6512600" y="4413144"/>
            <a:ext cx="5261586" cy="567026"/>
            <a:chOff x="6770791" y="2666044"/>
            <a:chExt cx="4990495" cy="537811"/>
          </a:xfrm>
        </p:grpSpPr>
        <p:sp>
          <p:nvSpPr>
            <p:cNvPr id="108" name="자유형 107"/>
            <p:cNvSpPr/>
            <p:nvPr/>
          </p:nvSpPr>
          <p:spPr>
            <a:xfrm rot="10800000">
              <a:off x="6770791" y="2666044"/>
              <a:ext cx="4990495" cy="537811"/>
            </a:xfrm>
            <a:custGeom>
              <a:avLst/>
              <a:gdLst>
                <a:gd name="connsiteX0" fmla="*/ 4723826 w 4990495"/>
                <a:gd name="connsiteY0" fmla="*/ 537811 h 537811"/>
                <a:gd name="connsiteX1" fmla="*/ 4457157 w 4990495"/>
                <a:gd name="connsiteY1" fmla="*/ 537811 h 537811"/>
                <a:gd name="connsiteX2" fmla="*/ 4457157 w 4990495"/>
                <a:gd name="connsiteY2" fmla="*/ 537810 h 537811"/>
                <a:gd name="connsiteX3" fmla="*/ 533338 w 4990495"/>
                <a:gd name="connsiteY3" fmla="*/ 537810 h 537811"/>
                <a:gd name="connsiteX4" fmla="*/ 516719 w 4990495"/>
                <a:gd name="connsiteY4" fmla="*/ 537810 h 537811"/>
                <a:gd name="connsiteX5" fmla="*/ 266669 w 4990495"/>
                <a:gd name="connsiteY5" fmla="*/ 537810 h 537811"/>
                <a:gd name="connsiteX6" fmla="*/ 0 w 4990495"/>
                <a:gd name="connsiteY6" fmla="*/ 268905 h 537811"/>
                <a:gd name="connsiteX7" fmla="*/ 266669 w 4990495"/>
                <a:gd name="connsiteY7" fmla="*/ 0 h 537811"/>
                <a:gd name="connsiteX8" fmla="*/ 516719 w 4990495"/>
                <a:gd name="connsiteY8" fmla="*/ 0 h 537811"/>
                <a:gd name="connsiteX9" fmla="*/ 533338 w 4990495"/>
                <a:gd name="connsiteY9" fmla="*/ 0 h 537811"/>
                <a:gd name="connsiteX10" fmla="*/ 4491359 w 4990495"/>
                <a:gd name="connsiteY10" fmla="*/ 0 h 537811"/>
                <a:gd name="connsiteX11" fmla="*/ 4491359 w 4990495"/>
                <a:gd name="connsiteY11" fmla="*/ 1 h 537811"/>
                <a:gd name="connsiteX12" fmla="*/ 4723826 w 4990495"/>
                <a:gd name="connsiteY12" fmla="*/ 1 h 537811"/>
                <a:gd name="connsiteX13" fmla="*/ 4990495 w 4990495"/>
                <a:gd name="connsiteY13" fmla="*/ 268906 h 537811"/>
                <a:gd name="connsiteX14" fmla="*/ 4723826 w 4990495"/>
                <a:gd name="connsiteY14" fmla="*/ 537811 h 5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0495" h="537811">
                  <a:moveTo>
                    <a:pt x="4723826" y="537811"/>
                  </a:moveTo>
                  <a:lnTo>
                    <a:pt x="4457157" y="537811"/>
                  </a:lnTo>
                  <a:lnTo>
                    <a:pt x="4457157" y="537810"/>
                  </a:lnTo>
                  <a:lnTo>
                    <a:pt x="533338" y="537810"/>
                  </a:lnTo>
                  <a:lnTo>
                    <a:pt x="516719" y="537810"/>
                  </a:lnTo>
                  <a:lnTo>
                    <a:pt x="266669" y="537810"/>
                  </a:lnTo>
                  <a:cubicBezTo>
                    <a:pt x="119392" y="537810"/>
                    <a:pt x="0" y="417417"/>
                    <a:pt x="0" y="268905"/>
                  </a:cubicBezTo>
                  <a:cubicBezTo>
                    <a:pt x="0" y="120393"/>
                    <a:pt x="119392" y="0"/>
                    <a:pt x="266669" y="0"/>
                  </a:cubicBezTo>
                  <a:lnTo>
                    <a:pt x="516719" y="0"/>
                  </a:lnTo>
                  <a:lnTo>
                    <a:pt x="533338" y="0"/>
                  </a:lnTo>
                  <a:lnTo>
                    <a:pt x="4491359" y="0"/>
                  </a:lnTo>
                  <a:lnTo>
                    <a:pt x="4491359" y="1"/>
                  </a:lnTo>
                  <a:lnTo>
                    <a:pt x="4723826" y="1"/>
                  </a:lnTo>
                  <a:cubicBezTo>
                    <a:pt x="4871103" y="1"/>
                    <a:pt x="4990495" y="120394"/>
                    <a:pt x="4990495" y="268906"/>
                  </a:cubicBezTo>
                  <a:cubicBezTo>
                    <a:pt x="4990495" y="417418"/>
                    <a:pt x="4871103" y="537811"/>
                    <a:pt x="4723826" y="53781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386916" y="2744180"/>
              <a:ext cx="3762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000" b="1"/>
              </a:lvl1pPr>
            </a:lstStyle>
            <a:p>
              <a:r>
                <a:rPr lang="ko-KR" altLang="en-US" dirty="0"/>
                <a:t>네 번째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57334" y="270803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/>
                <a:t>04</a:t>
              </a:r>
              <a:endParaRPr lang="ko-KR" altLang="en-US" sz="2400" b="1" dirty="0"/>
            </a:p>
          </p:txBody>
        </p:sp>
        <p:cxnSp>
          <p:nvCxnSpPr>
            <p:cNvPr id="111" name="직선 연결선 110"/>
            <p:cNvCxnSpPr/>
            <p:nvPr/>
          </p:nvCxnSpPr>
          <p:spPr>
            <a:xfrm>
              <a:off x="7359968" y="2714001"/>
              <a:ext cx="0" cy="415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그룹 111"/>
          <p:cNvGrpSpPr/>
          <p:nvPr/>
        </p:nvGrpSpPr>
        <p:grpSpPr>
          <a:xfrm>
            <a:off x="6512600" y="5299207"/>
            <a:ext cx="5261586" cy="567026"/>
            <a:chOff x="6770791" y="1868376"/>
            <a:chExt cx="4990495" cy="537811"/>
          </a:xfrm>
        </p:grpSpPr>
        <p:sp>
          <p:nvSpPr>
            <p:cNvPr id="113" name="자유형 112"/>
            <p:cNvSpPr/>
            <p:nvPr/>
          </p:nvSpPr>
          <p:spPr>
            <a:xfrm rot="10800000">
              <a:off x="6770791" y="1868376"/>
              <a:ext cx="4990495" cy="537811"/>
            </a:xfrm>
            <a:custGeom>
              <a:avLst/>
              <a:gdLst>
                <a:gd name="connsiteX0" fmla="*/ 4723826 w 4990495"/>
                <a:gd name="connsiteY0" fmla="*/ 537811 h 537811"/>
                <a:gd name="connsiteX1" fmla="*/ 4457157 w 4990495"/>
                <a:gd name="connsiteY1" fmla="*/ 537811 h 537811"/>
                <a:gd name="connsiteX2" fmla="*/ 4457157 w 4990495"/>
                <a:gd name="connsiteY2" fmla="*/ 537810 h 537811"/>
                <a:gd name="connsiteX3" fmla="*/ 533338 w 4990495"/>
                <a:gd name="connsiteY3" fmla="*/ 537810 h 537811"/>
                <a:gd name="connsiteX4" fmla="*/ 516719 w 4990495"/>
                <a:gd name="connsiteY4" fmla="*/ 537810 h 537811"/>
                <a:gd name="connsiteX5" fmla="*/ 266669 w 4990495"/>
                <a:gd name="connsiteY5" fmla="*/ 537810 h 537811"/>
                <a:gd name="connsiteX6" fmla="*/ 0 w 4990495"/>
                <a:gd name="connsiteY6" fmla="*/ 268905 h 537811"/>
                <a:gd name="connsiteX7" fmla="*/ 266669 w 4990495"/>
                <a:gd name="connsiteY7" fmla="*/ 0 h 537811"/>
                <a:gd name="connsiteX8" fmla="*/ 516719 w 4990495"/>
                <a:gd name="connsiteY8" fmla="*/ 0 h 537811"/>
                <a:gd name="connsiteX9" fmla="*/ 533338 w 4990495"/>
                <a:gd name="connsiteY9" fmla="*/ 0 h 537811"/>
                <a:gd name="connsiteX10" fmla="*/ 4491359 w 4990495"/>
                <a:gd name="connsiteY10" fmla="*/ 0 h 537811"/>
                <a:gd name="connsiteX11" fmla="*/ 4491359 w 4990495"/>
                <a:gd name="connsiteY11" fmla="*/ 1 h 537811"/>
                <a:gd name="connsiteX12" fmla="*/ 4723826 w 4990495"/>
                <a:gd name="connsiteY12" fmla="*/ 1 h 537811"/>
                <a:gd name="connsiteX13" fmla="*/ 4990495 w 4990495"/>
                <a:gd name="connsiteY13" fmla="*/ 268906 h 537811"/>
                <a:gd name="connsiteX14" fmla="*/ 4723826 w 4990495"/>
                <a:gd name="connsiteY14" fmla="*/ 537811 h 53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90495" h="537811">
                  <a:moveTo>
                    <a:pt x="4723826" y="537811"/>
                  </a:moveTo>
                  <a:lnTo>
                    <a:pt x="4457157" y="537811"/>
                  </a:lnTo>
                  <a:lnTo>
                    <a:pt x="4457157" y="537810"/>
                  </a:lnTo>
                  <a:lnTo>
                    <a:pt x="533338" y="537810"/>
                  </a:lnTo>
                  <a:lnTo>
                    <a:pt x="516719" y="537810"/>
                  </a:lnTo>
                  <a:lnTo>
                    <a:pt x="266669" y="537810"/>
                  </a:lnTo>
                  <a:cubicBezTo>
                    <a:pt x="119392" y="537810"/>
                    <a:pt x="0" y="417417"/>
                    <a:pt x="0" y="268905"/>
                  </a:cubicBezTo>
                  <a:cubicBezTo>
                    <a:pt x="0" y="120393"/>
                    <a:pt x="119392" y="0"/>
                    <a:pt x="266669" y="0"/>
                  </a:cubicBezTo>
                  <a:lnTo>
                    <a:pt x="516719" y="0"/>
                  </a:lnTo>
                  <a:lnTo>
                    <a:pt x="533338" y="0"/>
                  </a:lnTo>
                  <a:lnTo>
                    <a:pt x="4491359" y="0"/>
                  </a:lnTo>
                  <a:lnTo>
                    <a:pt x="4491359" y="1"/>
                  </a:lnTo>
                  <a:lnTo>
                    <a:pt x="4723826" y="1"/>
                  </a:lnTo>
                  <a:cubicBezTo>
                    <a:pt x="4871103" y="1"/>
                    <a:pt x="4990495" y="120394"/>
                    <a:pt x="4990495" y="268906"/>
                  </a:cubicBezTo>
                  <a:cubicBezTo>
                    <a:pt x="4990495" y="417418"/>
                    <a:pt x="4871103" y="537811"/>
                    <a:pt x="4723826" y="537811"/>
                  </a:cubicBez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86916" y="1946512"/>
              <a:ext cx="3762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000" b="1"/>
              </a:lvl1pPr>
            </a:lstStyle>
            <a:p>
              <a:r>
                <a:rPr lang="ko-KR" altLang="en-US" dirty="0"/>
                <a:t>다섯 번째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857334" y="191037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smtClean="0"/>
                <a:t>05</a:t>
              </a:r>
              <a:endParaRPr lang="ko-KR" altLang="en-US" sz="2400" b="1" dirty="0"/>
            </a:p>
          </p:txBody>
        </p:sp>
        <p:cxnSp>
          <p:nvCxnSpPr>
            <p:cNvPr id="116" name="직선 연결선 115"/>
            <p:cNvCxnSpPr/>
            <p:nvPr/>
          </p:nvCxnSpPr>
          <p:spPr>
            <a:xfrm>
              <a:off x="7359968" y="1916333"/>
              <a:ext cx="0" cy="4151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0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930973" y="1385270"/>
            <a:ext cx="5875020" cy="33465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3215"/>
              </p:ext>
            </p:extLst>
          </p:nvPr>
        </p:nvGraphicFramePr>
        <p:xfrm>
          <a:off x="6075999" y="1506877"/>
          <a:ext cx="5584968" cy="30879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1656"/>
                <a:gridCol w="1861656"/>
                <a:gridCol w="1861656"/>
              </a:tblGrid>
              <a:tr h="5535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번</a:t>
                      </a:r>
                      <a:endParaRPr lang="ko-KR" altLang="en-US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2065" marR="82065" marT="41032" marB="41032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번</a:t>
                      </a:r>
                      <a:endParaRPr lang="ko-KR" altLang="en-US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번</a:t>
                      </a:r>
                      <a:endParaRPr lang="ko-KR" altLang="en-US" sz="2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633615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633615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633615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633615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82065" marR="82065" marT="41032" marB="41032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7" name="그룹 26"/>
          <p:cNvGrpSpPr/>
          <p:nvPr/>
        </p:nvGrpSpPr>
        <p:grpSpPr>
          <a:xfrm>
            <a:off x="6041967" y="4813687"/>
            <a:ext cx="5653293" cy="1607460"/>
            <a:chOff x="6104618" y="4954022"/>
            <a:chExt cx="6280519" cy="1607460"/>
          </a:xfrm>
        </p:grpSpPr>
        <p:sp>
          <p:nvSpPr>
            <p:cNvPr id="28" name="한쪽 모서리가 잘린 사각형 27"/>
            <p:cNvSpPr/>
            <p:nvPr/>
          </p:nvSpPr>
          <p:spPr>
            <a:xfrm flipH="1">
              <a:off x="6206051" y="4977482"/>
              <a:ext cx="6179086" cy="1584000"/>
            </a:xfrm>
            <a:prstGeom prst="snip1Rect">
              <a:avLst>
                <a:gd name="adj" fmla="val 39234"/>
              </a:avLst>
            </a:prstGeom>
            <a:noFill/>
            <a:ln w="5715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대각선 줄무늬 28"/>
            <p:cNvSpPr/>
            <p:nvPr/>
          </p:nvSpPr>
          <p:spPr>
            <a:xfrm rot="10974953">
              <a:off x="6198281" y="4954022"/>
              <a:ext cx="687345" cy="661377"/>
            </a:xfrm>
            <a:prstGeom prst="diagStripe">
              <a:avLst>
                <a:gd name="adj" fmla="val 72046"/>
              </a:avLst>
            </a:prstGeom>
            <a:solidFill>
              <a:schemeClr val="bg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이등변 삼각형 29"/>
            <p:cNvSpPr/>
            <p:nvPr/>
          </p:nvSpPr>
          <p:spPr>
            <a:xfrm rot="18989921">
              <a:off x="6104618" y="5079283"/>
              <a:ext cx="746658" cy="35671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66803" y="4948027"/>
            <a:ext cx="479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95000"/>
                  </a:schemeClr>
                </a:solidFill>
              </a:rPr>
              <a:t>이곳에 내용을 입력하세요</a:t>
            </a:r>
            <a:endParaRPr lang="ko-KR" altLang="en-US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6625097" y="5321692"/>
            <a:ext cx="4451303" cy="0"/>
          </a:xfrm>
          <a:prstGeom prst="line">
            <a:avLst/>
          </a:prstGeom>
          <a:ln w="2222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78012" y="5419603"/>
            <a:ext cx="4797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95000"/>
                  </a:schemeClr>
                </a:solidFill>
              </a:rPr>
              <a:t>이곳에 내용을 입력하세요</a:t>
            </a:r>
            <a:endParaRPr lang="ko-KR" altLang="en-US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659173" y="437288"/>
            <a:ext cx="6424365" cy="662940"/>
            <a:chOff x="5659173" y="437288"/>
            <a:chExt cx="6424365" cy="662940"/>
          </a:xfrm>
        </p:grpSpPr>
        <p:grpSp>
          <p:nvGrpSpPr>
            <p:cNvPr id="5" name="그룹 4"/>
            <p:cNvGrpSpPr/>
            <p:nvPr/>
          </p:nvGrpSpPr>
          <p:grpSpPr>
            <a:xfrm>
              <a:off x="6026596" y="437288"/>
              <a:ext cx="5683774" cy="662940"/>
              <a:chOff x="6026596" y="437288"/>
              <a:chExt cx="5683774" cy="662940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6026596" y="437288"/>
                <a:ext cx="5683774" cy="662940"/>
                <a:chOff x="6011483" y="486391"/>
                <a:chExt cx="5683774" cy="662940"/>
              </a:xfrm>
            </p:grpSpPr>
            <p:sp>
              <p:nvSpPr>
                <p:cNvPr id="40" name="자유형 39"/>
                <p:cNvSpPr/>
                <p:nvPr/>
              </p:nvSpPr>
              <p:spPr>
                <a:xfrm rot="10800000">
                  <a:off x="6011483" y="486391"/>
                  <a:ext cx="5683774" cy="662940"/>
                </a:xfrm>
                <a:custGeom>
                  <a:avLst/>
                  <a:gdLst>
                    <a:gd name="connsiteX0" fmla="*/ 4885345 w 5216815"/>
                    <a:gd name="connsiteY0" fmla="*/ 662940 h 662940"/>
                    <a:gd name="connsiteX1" fmla="*/ 4770251 w 5216815"/>
                    <a:gd name="connsiteY1" fmla="*/ 662940 h 662940"/>
                    <a:gd name="connsiteX2" fmla="*/ 446564 w 5216815"/>
                    <a:gd name="connsiteY2" fmla="*/ 662940 h 662940"/>
                    <a:gd name="connsiteX3" fmla="*/ 331470 w 5216815"/>
                    <a:gd name="connsiteY3" fmla="*/ 662940 h 662940"/>
                    <a:gd name="connsiteX4" fmla="*/ 0 w 5216815"/>
                    <a:gd name="connsiteY4" fmla="*/ 331470 h 662940"/>
                    <a:gd name="connsiteX5" fmla="*/ 331470 w 5216815"/>
                    <a:gd name="connsiteY5" fmla="*/ 0 h 662940"/>
                    <a:gd name="connsiteX6" fmla="*/ 446564 w 5216815"/>
                    <a:gd name="connsiteY6" fmla="*/ 0 h 662940"/>
                    <a:gd name="connsiteX7" fmla="*/ 4770251 w 5216815"/>
                    <a:gd name="connsiteY7" fmla="*/ 0 h 662940"/>
                    <a:gd name="connsiteX8" fmla="*/ 4885345 w 5216815"/>
                    <a:gd name="connsiteY8" fmla="*/ 0 h 662940"/>
                    <a:gd name="connsiteX9" fmla="*/ 5216815 w 5216815"/>
                    <a:gd name="connsiteY9" fmla="*/ 331470 h 662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6815" h="662940">
                      <a:moveTo>
                        <a:pt x="4885345" y="662940"/>
                      </a:moveTo>
                      <a:lnTo>
                        <a:pt x="4770251" y="662940"/>
                      </a:lnTo>
                      <a:lnTo>
                        <a:pt x="446564" y="662940"/>
                      </a:lnTo>
                      <a:lnTo>
                        <a:pt x="331470" y="662940"/>
                      </a:lnTo>
                      <a:lnTo>
                        <a:pt x="0" y="331470"/>
                      </a:lnTo>
                      <a:lnTo>
                        <a:pt x="331470" y="0"/>
                      </a:lnTo>
                      <a:lnTo>
                        <a:pt x="446564" y="0"/>
                      </a:lnTo>
                      <a:lnTo>
                        <a:pt x="4770251" y="0"/>
                      </a:lnTo>
                      <a:lnTo>
                        <a:pt x="4885345" y="0"/>
                      </a:lnTo>
                      <a:lnTo>
                        <a:pt x="5216815" y="3314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갈매기형 수장 37"/>
                <p:cNvSpPr/>
                <p:nvPr/>
              </p:nvSpPr>
              <p:spPr>
                <a:xfrm flipH="1">
                  <a:off x="10768472" y="486391"/>
                  <a:ext cx="543600" cy="662940"/>
                </a:xfrm>
                <a:prstGeom prst="chevron">
                  <a:avLst>
                    <a:gd name="adj" fmla="val 56897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갈매기형 수장 40"/>
                <p:cNvSpPr/>
                <p:nvPr/>
              </p:nvSpPr>
              <p:spPr>
                <a:xfrm>
                  <a:off x="6378012" y="486391"/>
                  <a:ext cx="543600" cy="662940"/>
                </a:xfrm>
                <a:prstGeom prst="chevron">
                  <a:avLst>
                    <a:gd name="adj" fmla="val 56897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6945054" y="537926"/>
                <a:ext cx="3846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atin typeface="+mj-ea"/>
                    <a:ea typeface="+mj-ea"/>
                  </a:rPr>
                  <a:t>제목을 입력하세요</a:t>
                </a:r>
                <a:r>
                  <a:rPr lang="en-US" altLang="ko-KR" sz="2400" b="1" dirty="0" smtClean="0">
                    <a:latin typeface="+mj-ea"/>
                    <a:ea typeface="+mj-ea"/>
                  </a:rPr>
                  <a:t>.</a:t>
                </a:r>
                <a:endParaRPr lang="ko-KR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44" name="갈매기형 수장 43"/>
            <p:cNvSpPr/>
            <p:nvPr/>
          </p:nvSpPr>
          <p:spPr>
            <a:xfrm flipH="1">
              <a:off x="5659173" y="437288"/>
              <a:ext cx="543600" cy="662940"/>
            </a:xfrm>
            <a:prstGeom prst="chevron">
              <a:avLst>
                <a:gd name="adj" fmla="val 568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갈매기형 수장 51"/>
            <p:cNvSpPr/>
            <p:nvPr/>
          </p:nvSpPr>
          <p:spPr>
            <a:xfrm>
              <a:off x="11539938" y="437288"/>
              <a:ext cx="543600" cy="662940"/>
            </a:xfrm>
            <a:prstGeom prst="chevron">
              <a:avLst>
                <a:gd name="adj" fmla="val 568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6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5659174" y="1274806"/>
            <a:ext cx="6318572" cy="4235592"/>
          </a:xfrm>
          <a:prstGeom prst="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152758213"/>
              </p:ext>
            </p:extLst>
          </p:nvPr>
        </p:nvGraphicFramePr>
        <p:xfrm>
          <a:off x="5718596" y="1347602"/>
          <a:ext cx="6230909" cy="416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5659173" y="437288"/>
            <a:ext cx="6424365" cy="662940"/>
            <a:chOff x="5659173" y="437288"/>
            <a:chExt cx="6424365" cy="662940"/>
          </a:xfrm>
        </p:grpSpPr>
        <p:grpSp>
          <p:nvGrpSpPr>
            <p:cNvPr id="19" name="그룹 18"/>
            <p:cNvGrpSpPr/>
            <p:nvPr/>
          </p:nvGrpSpPr>
          <p:grpSpPr>
            <a:xfrm>
              <a:off x="6026596" y="437288"/>
              <a:ext cx="5683774" cy="662940"/>
              <a:chOff x="6026596" y="437288"/>
              <a:chExt cx="5683774" cy="662940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6026596" y="437288"/>
                <a:ext cx="5683774" cy="662940"/>
                <a:chOff x="6011483" y="486391"/>
                <a:chExt cx="5683774" cy="662940"/>
              </a:xfrm>
            </p:grpSpPr>
            <p:sp>
              <p:nvSpPr>
                <p:cNvPr id="24" name="자유형 23"/>
                <p:cNvSpPr/>
                <p:nvPr/>
              </p:nvSpPr>
              <p:spPr>
                <a:xfrm rot="10800000">
                  <a:off x="6011483" y="486391"/>
                  <a:ext cx="5683774" cy="662940"/>
                </a:xfrm>
                <a:custGeom>
                  <a:avLst/>
                  <a:gdLst>
                    <a:gd name="connsiteX0" fmla="*/ 4885345 w 5216815"/>
                    <a:gd name="connsiteY0" fmla="*/ 662940 h 662940"/>
                    <a:gd name="connsiteX1" fmla="*/ 4770251 w 5216815"/>
                    <a:gd name="connsiteY1" fmla="*/ 662940 h 662940"/>
                    <a:gd name="connsiteX2" fmla="*/ 446564 w 5216815"/>
                    <a:gd name="connsiteY2" fmla="*/ 662940 h 662940"/>
                    <a:gd name="connsiteX3" fmla="*/ 331470 w 5216815"/>
                    <a:gd name="connsiteY3" fmla="*/ 662940 h 662940"/>
                    <a:gd name="connsiteX4" fmla="*/ 0 w 5216815"/>
                    <a:gd name="connsiteY4" fmla="*/ 331470 h 662940"/>
                    <a:gd name="connsiteX5" fmla="*/ 331470 w 5216815"/>
                    <a:gd name="connsiteY5" fmla="*/ 0 h 662940"/>
                    <a:gd name="connsiteX6" fmla="*/ 446564 w 5216815"/>
                    <a:gd name="connsiteY6" fmla="*/ 0 h 662940"/>
                    <a:gd name="connsiteX7" fmla="*/ 4770251 w 5216815"/>
                    <a:gd name="connsiteY7" fmla="*/ 0 h 662940"/>
                    <a:gd name="connsiteX8" fmla="*/ 4885345 w 5216815"/>
                    <a:gd name="connsiteY8" fmla="*/ 0 h 662940"/>
                    <a:gd name="connsiteX9" fmla="*/ 5216815 w 5216815"/>
                    <a:gd name="connsiteY9" fmla="*/ 331470 h 662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6815" h="662940">
                      <a:moveTo>
                        <a:pt x="4885345" y="662940"/>
                      </a:moveTo>
                      <a:lnTo>
                        <a:pt x="4770251" y="662940"/>
                      </a:lnTo>
                      <a:lnTo>
                        <a:pt x="446564" y="662940"/>
                      </a:lnTo>
                      <a:lnTo>
                        <a:pt x="331470" y="662940"/>
                      </a:lnTo>
                      <a:lnTo>
                        <a:pt x="0" y="331470"/>
                      </a:lnTo>
                      <a:lnTo>
                        <a:pt x="331470" y="0"/>
                      </a:lnTo>
                      <a:lnTo>
                        <a:pt x="446564" y="0"/>
                      </a:lnTo>
                      <a:lnTo>
                        <a:pt x="4770251" y="0"/>
                      </a:lnTo>
                      <a:lnTo>
                        <a:pt x="4885345" y="0"/>
                      </a:lnTo>
                      <a:lnTo>
                        <a:pt x="5216815" y="3314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갈매기형 수장 24"/>
                <p:cNvSpPr/>
                <p:nvPr/>
              </p:nvSpPr>
              <p:spPr>
                <a:xfrm flipH="1">
                  <a:off x="10768472" y="486391"/>
                  <a:ext cx="543600" cy="662940"/>
                </a:xfrm>
                <a:prstGeom prst="chevron">
                  <a:avLst>
                    <a:gd name="adj" fmla="val 56897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갈매기형 수장 32"/>
                <p:cNvSpPr/>
                <p:nvPr/>
              </p:nvSpPr>
              <p:spPr>
                <a:xfrm>
                  <a:off x="6378012" y="486391"/>
                  <a:ext cx="543600" cy="662940"/>
                </a:xfrm>
                <a:prstGeom prst="chevron">
                  <a:avLst>
                    <a:gd name="adj" fmla="val 56897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945054" y="537926"/>
                <a:ext cx="3846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atin typeface="+mj-ea"/>
                    <a:ea typeface="+mj-ea"/>
                  </a:rPr>
                  <a:t>제목을 입력하세요</a:t>
                </a:r>
                <a:r>
                  <a:rPr lang="en-US" altLang="ko-KR" sz="2400" b="1" dirty="0" smtClean="0">
                    <a:latin typeface="+mj-ea"/>
                    <a:ea typeface="+mj-ea"/>
                  </a:rPr>
                  <a:t>.</a:t>
                </a:r>
                <a:endParaRPr lang="ko-KR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20" name="갈매기형 수장 19"/>
            <p:cNvSpPr/>
            <p:nvPr/>
          </p:nvSpPr>
          <p:spPr>
            <a:xfrm flipH="1">
              <a:off x="5659173" y="437288"/>
              <a:ext cx="543600" cy="662940"/>
            </a:xfrm>
            <a:prstGeom prst="chevron">
              <a:avLst>
                <a:gd name="adj" fmla="val 568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갈매기형 수장 20"/>
            <p:cNvSpPr/>
            <p:nvPr/>
          </p:nvSpPr>
          <p:spPr>
            <a:xfrm>
              <a:off x="11539938" y="437288"/>
              <a:ext cx="543600" cy="662940"/>
            </a:xfrm>
            <a:prstGeom prst="chevron">
              <a:avLst>
                <a:gd name="adj" fmla="val 568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3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5659174" y="1274806"/>
            <a:ext cx="6318572" cy="4235592"/>
          </a:xfrm>
          <a:prstGeom prst="rect">
            <a:avLst/>
          </a:prstGeom>
          <a:solidFill>
            <a:schemeClr val="bg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5659173" y="437288"/>
            <a:ext cx="6424365" cy="662940"/>
            <a:chOff x="5659173" y="437288"/>
            <a:chExt cx="6424365" cy="662940"/>
          </a:xfrm>
        </p:grpSpPr>
        <p:grpSp>
          <p:nvGrpSpPr>
            <p:cNvPr id="14" name="그룹 13"/>
            <p:cNvGrpSpPr/>
            <p:nvPr/>
          </p:nvGrpSpPr>
          <p:grpSpPr>
            <a:xfrm>
              <a:off x="6026596" y="437288"/>
              <a:ext cx="5683774" cy="662940"/>
              <a:chOff x="6026596" y="437288"/>
              <a:chExt cx="5683774" cy="662940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6026596" y="437288"/>
                <a:ext cx="5683774" cy="662940"/>
                <a:chOff x="6011483" y="486391"/>
                <a:chExt cx="5683774" cy="662940"/>
              </a:xfrm>
            </p:grpSpPr>
            <p:sp>
              <p:nvSpPr>
                <p:cNvPr id="25" name="자유형 24"/>
                <p:cNvSpPr/>
                <p:nvPr/>
              </p:nvSpPr>
              <p:spPr>
                <a:xfrm rot="10800000">
                  <a:off x="6011483" y="486391"/>
                  <a:ext cx="5683774" cy="662940"/>
                </a:xfrm>
                <a:custGeom>
                  <a:avLst/>
                  <a:gdLst>
                    <a:gd name="connsiteX0" fmla="*/ 4885345 w 5216815"/>
                    <a:gd name="connsiteY0" fmla="*/ 662940 h 662940"/>
                    <a:gd name="connsiteX1" fmla="*/ 4770251 w 5216815"/>
                    <a:gd name="connsiteY1" fmla="*/ 662940 h 662940"/>
                    <a:gd name="connsiteX2" fmla="*/ 446564 w 5216815"/>
                    <a:gd name="connsiteY2" fmla="*/ 662940 h 662940"/>
                    <a:gd name="connsiteX3" fmla="*/ 331470 w 5216815"/>
                    <a:gd name="connsiteY3" fmla="*/ 662940 h 662940"/>
                    <a:gd name="connsiteX4" fmla="*/ 0 w 5216815"/>
                    <a:gd name="connsiteY4" fmla="*/ 331470 h 662940"/>
                    <a:gd name="connsiteX5" fmla="*/ 331470 w 5216815"/>
                    <a:gd name="connsiteY5" fmla="*/ 0 h 662940"/>
                    <a:gd name="connsiteX6" fmla="*/ 446564 w 5216815"/>
                    <a:gd name="connsiteY6" fmla="*/ 0 h 662940"/>
                    <a:gd name="connsiteX7" fmla="*/ 4770251 w 5216815"/>
                    <a:gd name="connsiteY7" fmla="*/ 0 h 662940"/>
                    <a:gd name="connsiteX8" fmla="*/ 4885345 w 5216815"/>
                    <a:gd name="connsiteY8" fmla="*/ 0 h 662940"/>
                    <a:gd name="connsiteX9" fmla="*/ 5216815 w 5216815"/>
                    <a:gd name="connsiteY9" fmla="*/ 331470 h 662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6815" h="662940">
                      <a:moveTo>
                        <a:pt x="4885345" y="662940"/>
                      </a:moveTo>
                      <a:lnTo>
                        <a:pt x="4770251" y="662940"/>
                      </a:lnTo>
                      <a:lnTo>
                        <a:pt x="446564" y="662940"/>
                      </a:lnTo>
                      <a:lnTo>
                        <a:pt x="331470" y="662940"/>
                      </a:lnTo>
                      <a:lnTo>
                        <a:pt x="0" y="331470"/>
                      </a:lnTo>
                      <a:lnTo>
                        <a:pt x="331470" y="0"/>
                      </a:lnTo>
                      <a:lnTo>
                        <a:pt x="446564" y="0"/>
                      </a:lnTo>
                      <a:lnTo>
                        <a:pt x="4770251" y="0"/>
                      </a:lnTo>
                      <a:lnTo>
                        <a:pt x="4885345" y="0"/>
                      </a:lnTo>
                      <a:lnTo>
                        <a:pt x="5216815" y="3314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갈매기형 수장 25"/>
                <p:cNvSpPr/>
                <p:nvPr/>
              </p:nvSpPr>
              <p:spPr>
                <a:xfrm flipH="1">
                  <a:off x="10768472" y="486391"/>
                  <a:ext cx="543600" cy="662940"/>
                </a:xfrm>
                <a:prstGeom prst="chevron">
                  <a:avLst>
                    <a:gd name="adj" fmla="val 56897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갈매기형 수장 26"/>
                <p:cNvSpPr/>
                <p:nvPr/>
              </p:nvSpPr>
              <p:spPr>
                <a:xfrm>
                  <a:off x="6378012" y="486391"/>
                  <a:ext cx="543600" cy="662940"/>
                </a:xfrm>
                <a:prstGeom prst="chevron">
                  <a:avLst>
                    <a:gd name="adj" fmla="val 56897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945054" y="537926"/>
                <a:ext cx="3846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atin typeface="+mj-ea"/>
                    <a:ea typeface="+mj-ea"/>
                  </a:rPr>
                  <a:t>제목을 입력하세요</a:t>
                </a:r>
                <a:r>
                  <a:rPr lang="en-US" altLang="ko-KR" sz="2400" b="1" dirty="0" smtClean="0">
                    <a:latin typeface="+mj-ea"/>
                    <a:ea typeface="+mj-ea"/>
                  </a:rPr>
                  <a:t>.</a:t>
                </a:r>
                <a:endParaRPr lang="ko-KR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15" name="갈매기형 수장 14"/>
            <p:cNvSpPr/>
            <p:nvPr/>
          </p:nvSpPr>
          <p:spPr>
            <a:xfrm flipH="1">
              <a:off x="5659173" y="437288"/>
              <a:ext cx="543600" cy="662940"/>
            </a:xfrm>
            <a:prstGeom prst="chevron">
              <a:avLst>
                <a:gd name="adj" fmla="val 568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갈매기형 수장 15"/>
            <p:cNvSpPr/>
            <p:nvPr/>
          </p:nvSpPr>
          <p:spPr>
            <a:xfrm>
              <a:off x="11539938" y="437288"/>
              <a:ext cx="543600" cy="662940"/>
            </a:xfrm>
            <a:prstGeom prst="chevron">
              <a:avLst>
                <a:gd name="adj" fmla="val 568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9" name="차트 18"/>
          <p:cNvGraphicFramePr/>
          <p:nvPr>
            <p:extLst>
              <p:ext uri="{D42A27DB-BD31-4B8C-83A1-F6EECF244321}">
                <p14:modId xmlns:p14="http://schemas.microsoft.com/office/powerpoint/2010/main" val="376146493"/>
              </p:ext>
            </p:extLst>
          </p:nvPr>
        </p:nvGraphicFramePr>
        <p:xfrm>
          <a:off x="5701618" y="1148810"/>
          <a:ext cx="6321347" cy="422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2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350106" y="337070"/>
            <a:ext cx="6293689" cy="635269"/>
          </a:xfrm>
          <a:prstGeom prst="roundRect">
            <a:avLst>
              <a:gd name="adj" fmla="val 6262"/>
            </a:avLst>
          </a:prstGeom>
          <a:pattFill prst="lgGrid">
            <a:fgClr>
              <a:schemeClr val="tx2"/>
            </a:fgClr>
            <a:bgClr>
              <a:schemeClr val="tx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다리꼴 9"/>
          <p:cNvSpPr/>
          <p:nvPr/>
        </p:nvSpPr>
        <p:spPr>
          <a:xfrm>
            <a:off x="4377690" y="5750060"/>
            <a:ext cx="9231630" cy="1107939"/>
          </a:xfrm>
          <a:prstGeom prst="trapezoid">
            <a:avLst>
              <a:gd name="adj" fmla="val 143639"/>
            </a:avLst>
          </a:prstGeom>
          <a:gradFill flip="none" rotWithShape="1">
            <a:gsLst>
              <a:gs pos="100000">
                <a:srgbClr val="111111"/>
              </a:gs>
              <a:gs pos="22000">
                <a:schemeClr val="bg1"/>
              </a:gs>
              <a:gs pos="0">
                <a:schemeClr val="tx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1546" y="365126"/>
            <a:ext cx="5912254" cy="601526"/>
          </a:xfrm>
        </p:spPr>
        <p:txBody>
          <a:bodyPr>
            <a:normAutofit/>
          </a:bodyPr>
          <a:lstStyle/>
          <a:p>
            <a:r>
              <a:rPr lang="ko-KR" altLang="en-US" sz="3200" b="1" dirty="0" smtClean="0">
                <a:solidFill>
                  <a:schemeClr val="bg1">
                    <a:lumMod val="75000"/>
                    <a:lumOff val="25000"/>
                    <a:alpha val="75000"/>
                  </a:schemeClr>
                </a:solidFill>
              </a:rPr>
              <a:t>제목을 입력하십시오</a:t>
            </a:r>
            <a:endParaRPr lang="ko-KR" altLang="en-US" sz="3200" b="1" dirty="0">
              <a:solidFill>
                <a:schemeClr val="bg1">
                  <a:lumMod val="75000"/>
                  <a:lumOff val="25000"/>
                  <a:alpha val="75000"/>
                </a:schemeClr>
              </a:solidFill>
            </a:endParaRPr>
          </a:p>
        </p:txBody>
      </p:sp>
      <p:sp>
        <p:nvSpPr>
          <p:cNvPr id="3" name="양쪽 모서리가 둥근 사각형 2"/>
          <p:cNvSpPr/>
          <p:nvPr/>
        </p:nvSpPr>
        <p:spPr>
          <a:xfrm>
            <a:off x="5350106" y="1079886"/>
            <a:ext cx="2160000" cy="5224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795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372966" y="3280547"/>
            <a:ext cx="2088000" cy="274183"/>
          </a:xfrm>
          <a:prstGeom prst="rect">
            <a:avLst/>
          </a:prstGeom>
          <a:gradFill flip="none" rotWithShape="1">
            <a:gsLst>
              <a:gs pos="54000">
                <a:schemeClr val="accent1"/>
              </a:gs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텍스트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5525366" y="1272223"/>
            <a:ext cx="1889760" cy="1889760"/>
            <a:chOff x="5525366" y="1272223"/>
            <a:chExt cx="1889760" cy="1889760"/>
          </a:xfrm>
        </p:grpSpPr>
        <p:sp>
          <p:nvSpPr>
            <p:cNvPr id="8" name="타원 7"/>
            <p:cNvSpPr/>
            <p:nvPr/>
          </p:nvSpPr>
          <p:spPr>
            <a:xfrm>
              <a:off x="5732463" y="1479320"/>
              <a:ext cx="1475566" cy="1475566"/>
            </a:xfrm>
            <a:prstGeom prst="ellipse">
              <a:avLst/>
            </a:prstGeom>
            <a:noFill/>
            <a:ln w="2794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막힌 원호 6"/>
            <p:cNvSpPr/>
            <p:nvPr/>
          </p:nvSpPr>
          <p:spPr>
            <a:xfrm>
              <a:off x="5525366" y="1272223"/>
              <a:ext cx="1889760" cy="1889760"/>
            </a:xfrm>
            <a:prstGeom prst="blockArc">
              <a:avLst>
                <a:gd name="adj1" fmla="val 16135145"/>
                <a:gd name="adj2" fmla="val 9904099"/>
                <a:gd name="adj3" fmla="val 23417"/>
              </a:avLst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38100" h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41546" y="478381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원하시는 내용을 입력해 주세요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7476" y="3611563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accent1"/>
                </a:solidFill>
                <a:latin typeface="+mj-ea"/>
                <a:ea typeface="+mj-ea"/>
              </a:rPr>
              <a:t>70</a:t>
            </a:r>
            <a:r>
              <a:rPr lang="en-US" altLang="ko-KR" sz="4000" dirty="0" smtClean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ko-KR" altLang="en-US" sz="4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양쪽 모서리가 둥근 사각형 12"/>
          <p:cNvSpPr/>
          <p:nvPr/>
        </p:nvSpPr>
        <p:spPr>
          <a:xfrm>
            <a:off x="7588048" y="1079886"/>
            <a:ext cx="2160000" cy="5224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795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610908" y="3280547"/>
            <a:ext cx="2088000" cy="27418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텍스트</a:t>
            </a:r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7763308" y="1272223"/>
            <a:ext cx="1889760" cy="1889760"/>
            <a:chOff x="7763308" y="1272223"/>
            <a:chExt cx="1889760" cy="1889760"/>
          </a:xfrm>
        </p:grpSpPr>
        <p:sp>
          <p:nvSpPr>
            <p:cNvPr id="16" name="타원 15"/>
            <p:cNvSpPr/>
            <p:nvPr/>
          </p:nvSpPr>
          <p:spPr>
            <a:xfrm>
              <a:off x="7970405" y="1479320"/>
              <a:ext cx="1475566" cy="1475566"/>
            </a:xfrm>
            <a:prstGeom prst="ellipse">
              <a:avLst/>
            </a:prstGeom>
            <a:noFill/>
            <a:ln w="2794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막힌 원호 16"/>
            <p:cNvSpPr/>
            <p:nvPr/>
          </p:nvSpPr>
          <p:spPr>
            <a:xfrm>
              <a:off x="7763308" y="1272223"/>
              <a:ext cx="1889760" cy="1889760"/>
            </a:xfrm>
            <a:prstGeom prst="blockArc">
              <a:avLst>
                <a:gd name="adj1" fmla="val 16135145"/>
                <a:gd name="adj2" fmla="val 3583922"/>
                <a:gd name="adj3" fmla="val 21760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679488" y="478381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원하시는 내용을 입력해 주세요</a:t>
            </a:r>
            <a:endParaRPr lang="ko-KR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955418" y="3611563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 smtClean="0">
                <a:latin typeface="+mj-ea"/>
                <a:ea typeface="+mj-ea"/>
              </a:rPr>
              <a:t>46</a:t>
            </a:r>
            <a:r>
              <a:rPr lang="en-US" altLang="ko-KR" sz="4000" dirty="0" smtClean="0">
                <a:latin typeface="+mj-ea"/>
                <a:ea typeface="+mj-ea"/>
              </a:rPr>
              <a:t>%</a:t>
            </a:r>
            <a:endParaRPr lang="ko-KR" altLang="en-US" sz="4000" dirty="0">
              <a:latin typeface="+mj-ea"/>
              <a:ea typeface="+mj-ea"/>
            </a:endParaRPr>
          </a:p>
        </p:txBody>
      </p:sp>
      <p:sp>
        <p:nvSpPr>
          <p:cNvPr id="21" name="양쪽 모서리가 둥근 사각형 20"/>
          <p:cNvSpPr/>
          <p:nvPr/>
        </p:nvSpPr>
        <p:spPr>
          <a:xfrm>
            <a:off x="9825990" y="1079886"/>
            <a:ext cx="2160000" cy="5224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795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9848850" y="3280547"/>
            <a:ext cx="2088000" cy="27418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텍스트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0001250" y="1272223"/>
            <a:ext cx="1889760" cy="1889760"/>
            <a:chOff x="10001250" y="1272223"/>
            <a:chExt cx="1889760" cy="1889760"/>
          </a:xfrm>
        </p:grpSpPr>
        <p:sp>
          <p:nvSpPr>
            <p:cNvPr id="24" name="타원 23"/>
            <p:cNvSpPr/>
            <p:nvPr/>
          </p:nvSpPr>
          <p:spPr>
            <a:xfrm>
              <a:off x="10208347" y="1479320"/>
              <a:ext cx="1475566" cy="1475566"/>
            </a:xfrm>
            <a:prstGeom prst="ellipse">
              <a:avLst/>
            </a:prstGeom>
            <a:noFill/>
            <a:ln w="27940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막힌 원호 24"/>
            <p:cNvSpPr/>
            <p:nvPr/>
          </p:nvSpPr>
          <p:spPr>
            <a:xfrm>
              <a:off x="10001250" y="1272223"/>
              <a:ext cx="1889760" cy="1889760"/>
            </a:xfrm>
            <a:prstGeom prst="blockArc">
              <a:avLst>
                <a:gd name="adj1" fmla="val 16135145"/>
                <a:gd name="adj2" fmla="val 22991"/>
                <a:gd name="adj3" fmla="val 20644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508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917430" y="4783814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원하시는 내용을 입력해 주세요</a:t>
            </a:r>
            <a:endParaRPr lang="ko-KR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93360" y="3611563"/>
            <a:ext cx="1505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 smtClean="0">
                <a:latin typeface="+mj-ea"/>
                <a:ea typeface="+mj-ea"/>
              </a:rPr>
              <a:t>25</a:t>
            </a:r>
            <a:r>
              <a:rPr lang="en-US" altLang="ko-KR" sz="4000" dirty="0" smtClean="0">
                <a:latin typeface="+mj-ea"/>
                <a:ea typeface="+mj-ea"/>
              </a:rPr>
              <a:t>%</a:t>
            </a:r>
            <a:endParaRPr lang="ko-KR" altLang="en-US" sz="4000" dirty="0">
              <a:latin typeface="+mj-ea"/>
              <a:ea typeface="+mj-ea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6128907" y="1893170"/>
            <a:ext cx="612511" cy="605132"/>
            <a:chOff x="5949951" y="2273301"/>
            <a:chExt cx="263525" cy="260350"/>
          </a:xfrm>
        </p:grpSpPr>
        <p:sp>
          <p:nvSpPr>
            <p:cNvPr id="42" name="Freeform 211"/>
            <p:cNvSpPr>
              <a:spLocks noEditPoints="1"/>
            </p:cNvSpPr>
            <p:nvPr/>
          </p:nvSpPr>
          <p:spPr bwMode="auto">
            <a:xfrm>
              <a:off x="5949951" y="2319338"/>
              <a:ext cx="263525" cy="214313"/>
            </a:xfrm>
            <a:custGeom>
              <a:avLst/>
              <a:gdLst>
                <a:gd name="T0" fmla="*/ 27 w 166"/>
                <a:gd name="T1" fmla="*/ 55 h 135"/>
                <a:gd name="T2" fmla="*/ 23 w 166"/>
                <a:gd name="T3" fmla="*/ 56 h 135"/>
                <a:gd name="T4" fmla="*/ 21 w 166"/>
                <a:gd name="T5" fmla="*/ 59 h 135"/>
                <a:gd name="T6" fmla="*/ 18 w 166"/>
                <a:gd name="T7" fmla="*/ 61 h 135"/>
                <a:gd name="T8" fmla="*/ 17 w 166"/>
                <a:gd name="T9" fmla="*/ 65 h 135"/>
                <a:gd name="T10" fmla="*/ 18 w 166"/>
                <a:gd name="T11" fmla="*/ 69 h 135"/>
                <a:gd name="T12" fmla="*/ 21 w 166"/>
                <a:gd name="T13" fmla="*/ 72 h 135"/>
                <a:gd name="T14" fmla="*/ 23 w 166"/>
                <a:gd name="T15" fmla="*/ 75 h 135"/>
                <a:gd name="T16" fmla="*/ 27 w 166"/>
                <a:gd name="T17" fmla="*/ 76 h 135"/>
                <a:gd name="T18" fmla="*/ 31 w 166"/>
                <a:gd name="T19" fmla="*/ 75 h 135"/>
                <a:gd name="T20" fmla="*/ 34 w 166"/>
                <a:gd name="T21" fmla="*/ 72 h 135"/>
                <a:gd name="T22" fmla="*/ 36 w 166"/>
                <a:gd name="T23" fmla="*/ 69 h 135"/>
                <a:gd name="T24" fmla="*/ 38 w 166"/>
                <a:gd name="T25" fmla="*/ 65 h 135"/>
                <a:gd name="T26" fmla="*/ 36 w 166"/>
                <a:gd name="T27" fmla="*/ 61 h 135"/>
                <a:gd name="T28" fmla="*/ 34 w 166"/>
                <a:gd name="T29" fmla="*/ 59 h 135"/>
                <a:gd name="T30" fmla="*/ 31 w 166"/>
                <a:gd name="T31" fmla="*/ 56 h 135"/>
                <a:gd name="T32" fmla="*/ 27 w 166"/>
                <a:gd name="T33" fmla="*/ 55 h 135"/>
                <a:gd name="T34" fmla="*/ 82 w 166"/>
                <a:gd name="T35" fmla="*/ 0 h 135"/>
                <a:gd name="T36" fmla="*/ 104 w 166"/>
                <a:gd name="T37" fmla="*/ 3 h 135"/>
                <a:gd name="T38" fmla="*/ 125 w 166"/>
                <a:gd name="T39" fmla="*/ 9 h 135"/>
                <a:gd name="T40" fmla="*/ 142 w 166"/>
                <a:gd name="T41" fmla="*/ 20 h 135"/>
                <a:gd name="T42" fmla="*/ 156 w 166"/>
                <a:gd name="T43" fmla="*/ 34 h 135"/>
                <a:gd name="T44" fmla="*/ 163 w 166"/>
                <a:gd name="T45" fmla="*/ 50 h 135"/>
                <a:gd name="T46" fmla="*/ 166 w 166"/>
                <a:gd name="T47" fmla="*/ 67 h 135"/>
                <a:gd name="T48" fmla="*/ 163 w 166"/>
                <a:gd name="T49" fmla="*/ 85 h 135"/>
                <a:gd name="T50" fmla="*/ 156 w 166"/>
                <a:gd name="T51" fmla="*/ 101 h 135"/>
                <a:gd name="T52" fmla="*/ 142 w 166"/>
                <a:gd name="T53" fmla="*/ 115 h 135"/>
                <a:gd name="T54" fmla="*/ 125 w 166"/>
                <a:gd name="T55" fmla="*/ 126 h 135"/>
                <a:gd name="T56" fmla="*/ 104 w 166"/>
                <a:gd name="T57" fmla="*/ 132 h 135"/>
                <a:gd name="T58" fmla="*/ 82 w 166"/>
                <a:gd name="T59" fmla="*/ 135 h 135"/>
                <a:gd name="T60" fmla="*/ 61 w 166"/>
                <a:gd name="T61" fmla="*/ 132 h 135"/>
                <a:gd name="T62" fmla="*/ 40 w 166"/>
                <a:gd name="T63" fmla="*/ 126 h 135"/>
                <a:gd name="T64" fmla="*/ 23 w 166"/>
                <a:gd name="T65" fmla="*/ 115 h 135"/>
                <a:gd name="T66" fmla="*/ 10 w 166"/>
                <a:gd name="T67" fmla="*/ 101 h 135"/>
                <a:gd name="T68" fmla="*/ 2 w 166"/>
                <a:gd name="T69" fmla="*/ 85 h 135"/>
                <a:gd name="T70" fmla="*/ 0 w 166"/>
                <a:gd name="T71" fmla="*/ 67 h 135"/>
                <a:gd name="T72" fmla="*/ 1 w 166"/>
                <a:gd name="T73" fmla="*/ 56 h 135"/>
                <a:gd name="T74" fmla="*/ 6 w 166"/>
                <a:gd name="T75" fmla="*/ 48 h 135"/>
                <a:gd name="T76" fmla="*/ 15 w 166"/>
                <a:gd name="T77" fmla="*/ 43 h 135"/>
                <a:gd name="T78" fmla="*/ 30 w 166"/>
                <a:gd name="T79" fmla="*/ 43 h 135"/>
                <a:gd name="T80" fmla="*/ 47 w 166"/>
                <a:gd name="T81" fmla="*/ 46 h 135"/>
                <a:gd name="T82" fmla="*/ 55 w 166"/>
                <a:gd name="T83" fmla="*/ 46 h 135"/>
                <a:gd name="T84" fmla="*/ 60 w 166"/>
                <a:gd name="T85" fmla="*/ 41 h 135"/>
                <a:gd name="T86" fmla="*/ 64 w 166"/>
                <a:gd name="T87" fmla="*/ 34 h 135"/>
                <a:gd name="T88" fmla="*/ 66 w 166"/>
                <a:gd name="T89" fmla="*/ 25 h 135"/>
                <a:gd name="T90" fmla="*/ 69 w 166"/>
                <a:gd name="T91" fmla="*/ 16 h 135"/>
                <a:gd name="T92" fmla="*/ 72 w 166"/>
                <a:gd name="T93" fmla="*/ 8 h 135"/>
                <a:gd name="T94" fmla="*/ 77 w 166"/>
                <a:gd name="T95" fmla="*/ 3 h 135"/>
                <a:gd name="T96" fmla="*/ 82 w 166"/>
                <a:gd name="T9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35">
                  <a:moveTo>
                    <a:pt x="27" y="55"/>
                  </a:moveTo>
                  <a:lnTo>
                    <a:pt x="23" y="56"/>
                  </a:lnTo>
                  <a:lnTo>
                    <a:pt x="21" y="59"/>
                  </a:lnTo>
                  <a:lnTo>
                    <a:pt x="18" y="61"/>
                  </a:lnTo>
                  <a:lnTo>
                    <a:pt x="17" y="65"/>
                  </a:lnTo>
                  <a:lnTo>
                    <a:pt x="18" y="69"/>
                  </a:lnTo>
                  <a:lnTo>
                    <a:pt x="21" y="72"/>
                  </a:lnTo>
                  <a:lnTo>
                    <a:pt x="23" y="75"/>
                  </a:lnTo>
                  <a:lnTo>
                    <a:pt x="27" y="76"/>
                  </a:lnTo>
                  <a:lnTo>
                    <a:pt x="31" y="75"/>
                  </a:lnTo>
                  <a:lnTo>
                    <a:pt x="34" y="72"/>
                  </a:lnTo>
                  <a:lnTo>
                    <a:pt x="36" y="69"/>
                  </a:lnTo>
                  <a:lnTo>
                    <a:pt x="38" y="65"/>
                  </a:lnTo>
                  <a:lnTo>
                    <a:pt x="36" y="61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27" y="55"/>
                  </a:lnTo>
                  <a:close/>
                  <a:moveTo>
                    <a:pt x="82" y="0"/>
                  </a:moveTo>
                  <a:lnTo>
                    <a:pt x="104" y="3"/>
                  </a:lnTo>
                  <a:lnTo>
                    <a:pt x="125" y="9"/>
                  </a:lnTo>
                  <a:lnTo>
                    <a:pt x="142" y="20"/>
                  </a:lnTo>
                  <a:lnTo>
                    <a:pt x="156" y="34"/>
                  </a:lnTo>
                  <a:lnTo>
                    <a:pt x="163" y="50"/>
                  </a:lnTo>
                  <a:lnTo>
                    <a:pt x="166" y="67"/>
                  </a:lnTo>
                  <a:lnTo>
                    <a:pt x="163" y="85"/>
                  </a:lnTo>
                  <a:lnTo>
                    <a:pt x="156" y="101"/>
                  </a:lnTo>
                  <a:lnTo>
                    <a:pt x="142" y="115"/>
                  </a:lnTo>
                  <a:lnTo>
                    <a:pt x="125" y="126"/>
                  </a:lnTo>
                  <a:lnTo>
                    <a:pt x="104" y="132"/>
                  </a:lnTo>
                  <a:lnTo>
                    <a:pt x="82" y="135"/>
                  </a:lnTo>
                  <a:lnTo>
                    <a:pt x="61" y="132"/>
                  </a:lnTo>
                  <a:lnTo>
                    <a:pt x="40" y="126"/>
                  </a:lnTo>
                  <a:lnTo>
                    <a:pt x="23" y="115"/>
                  </a:lnTo>
                  <a:lnTo>
                    <a:pt x="10" y="101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1" y="56"/>
                  </a:lnTo>
                  <a:lnTo>
                    <a:pt x="6" y="48"/>
                  </a:lnTo>
                  <a:lnTo>
                    <a:pt x="15" y="43"/>
                  </a:lnTo>
                  <a:lnTo>
                    <a:pt x="30" y="43"/>
                  </a:lnTo>
                  <a:lnTo>
                    <a:pt x="47" y="46"/>
                  </a:lnTo>
                  <a:lnTo>
                    <a:pt x="55" y="46"/>
                  </a:lnTo>
                  <a:lnTo>
                    <a:pt x="60" y="41"/>
                  </a:lnTo>
                  <a:lnTo>
                    <a:pt x="64" y="34"/>
                  </a:lnTo>
                  <a:lnTo>
                    <a:pt x="66" y="25"/>
                  </a:lnTo>
                  <a:lnTo>
                    <a:pt x="69" y="16"/>
                  </a:lnTo>
                  <a:lnTo>
                    <a:pt x="72" y="8"/>
                  </a:lnTo>
                  <a:lnTo>
                    <a:pt x="77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8B184"/>
            </a:solidFill>
            <a:ln w="0">
              <a:solidFill>
                <a:srgbClr val="E8B18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212"/>
            <p:cNvSpPr>
              <a:spLocks/>
            </p:cNvSpPr>
            <p:nvPr/>
          </p:nvSpPr>
          <p:spPr bwMode="auto">
            <a:xfrm>
              <a:off x="5984876" y="2387601"/>
              <a:ext cx="39688" cy="4763"/>
            </a:xfrm>
            <a:custGeom>
              <a:avLst/>
              <a:gdLst>
                <a:gd name="T0" fmla="*/ 0 w 25"/>
                <a:gd name="T1" fmla="*/ 0 h 3"/>
                <a:gd name="T2" fmla="*/ 12 w 25"/>
                <a:gd name="T3" fmla="*/ 0 h 3"/>
                <a:gd name="T4" fmla="*/ 25 w 25"/>
                <a:gd name="T5" fmla="*/ 3 h 3"/>
                <a:gd name="T6" fmla="*/ 21 w 25"/>
                <a:gd name="T7" fmla="*/ 3 h 3"/>
                <a:gd name="T8" fmla="*/ 17 w 25"/>
                <a:gd name="T9" fmla="*/ 3 h 3"/>
                <a:gd name="T10" fmla="*/ 8 w 25"/>
                <a:gd name="T11" fmla="*/ 0 h 3"/>
                <a:gd name="T12" fmla="*/ 0 w 2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">
                  <a:moveTo>
                    <a:pt x="0" y="0"/>
                  </a:moveTo>
                  <a:lnTo>
                    <a:pt x="12" y="0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A97B"/>
            </a:solidFill>
            <a:ln w="0">
              <a:solidFill>
                <a:srgbClr val="D9A9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213"/>
            <p:cNvSpPr>
              <a:spLocks/>
            </p:cNvSpPr>
            <p:nvPr/>
          </p:nvSpPr>
          <p:spPr bwMode="auto">
            <a:xfrm>
              <a:off x="6073776" y="2319338"/>
              <a:ext cx="139700" cy="214313"/>
            </a:xfrm>
            <a:custGeom>
              <a:avLst/>
              <a:gdLst>
                <a:gd name="T0" fmla="*/ 4 w 88"/>
                <a:gd name="T1" fmla="*/ 0 h 135"/>
                <a:gd name="T2" fmla="*/ 26 w 88"/>
                <a:gd name="T3" fmla="*/ 3 h 135"/>
                <a:gd name="T4" fmla="*/ 47 w 88"/>
                <a:gd name="T5" fmla="*/ 9 h 135"/>
                <a:gd name="T6" fmla="*/ 64 w 88"/>
                <a:gd name="T7" fmla="*/ 20 h 135"/>
                <a:gd name="T8" fmla="*/ 78 w 88"/>
                <a:gd name="T9" fmla="*/ 34 h 135"/>
                <a:gd name="T10" fmla="*/ 85 w 88"/>
                <a:gd name="T11" fmla="*/ 50 h 135"/>
                <a:gd name="T12" fmla="*/ 88 w 88"/>
                <a:gd name="T13" fmla="*/ 67 h 135"/>
                <a:gd name="T14" fmla="*/ 85 w 88"/>
                <a:gd name="T15" fmla="*/ 85 h 135"/>
                <a:gd name="T16" fmla="*/ 78 w 88"/>
                <a:gd name="T17" fmla="*/ 101 h 135"/>
                <a:gd name="T18" fmla="*/ 64 w 88"/>
                <a:gd name="T19" fmla="*/ 115 h 135"/>
                <a:gd name="T20" fmla="*/ 47 w 88"/>
                <a:gd name="T21" fmla="*/ 126 h 135"/>
                <a:gd name="T22" fmla="*/ 26 w 88"/>
                <a:gd name="T23" fmla="*/ 132 h 135"/>
                <a:gd name="T24" fmla="*/ 4 w 88"/>
                <a:gd name="T25" fmla="*/ 135 h 135"/>
                <a:gd name="T26" fmla="*/ 0 w 88"/>
                <a:gd name="T27" fmla="*/ 135 h 135"/>
                <a:gd name="T28" fmla="*/ 26 w 88"/>
                <a:gd name="T29" fmla="*/ 131 h 135"/>
                <a:gd name="T30" fmla="*/ 47 w 88"/>
                <a:gd name="T31" fmla="*/ 120 h 135"/>
                <a:gd name="T32" fmla="*/ 66 w 88"/>
                <a:gd name="T33" fmla="*/ 106 h 135"/>
                <a:gd name="T34" fmla="*/ 76 w 88"/>
                <a:gd name="T35" fmla="*/ 88 h 135"/>
                <a:gd name="T36" fmla="*/ 80 w 88"/>
                <a:gd name="T37" fmla="*/ 67 h 135"/>
                <a:gd name="T38" fmla="*/ 76 w 88"/>
                <a:gd name="T39" fmla="*/ 47 h 135"/>
                <a:gd name="T40" fmla="*/ 66 w 88"/>
                <a:gd name="T41" fmla="*/ 29 h 135"/>
                <a:gd name="T42" fmla="*/ 49 w 88"/>
                <a:gd name="T43" fmla="*/ 14 h 135"/>
                <a:gd name="T44" fmla="*/ 28 w 88"/>
                <a:gd name="T45" fmla="*/ 5 h 135"/>
                <a:gd name="T46" fmla="*/ 3 w 88"/>
                <a:gd name="T47" fmla="*/ 0 h 135"/>
                <a:gd name="T48" fmla="*/ 4 w 88"/>
                <a:gd name="T4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135">
                  <a:moveTo>
                    <a:pt x="4" y="0"/>
                  </a:moveTo>
                  <a:lnTo>
                    <a:pt x="26" y="3"/>
                  </a:lnTo>
                  <a:lnTo>
                    <a:pt x="47" y="9"/>
                  </a:lnTo>
                  <a:lnTo>
                    <a:pt x="64" y="20"/>
                  </a:lnTo>
                  <a:lnTo>
                    <a:pt x="78" y="34"/>
                  </a:lnTo>
                  <a:lnTo>
                    <a:pt x="85" y="50"/>
                  </a:lnTo>
                  <a:lnTo>
                    <a:pt x="88" y="67"/>
                  </a:lnTo>
                  <a:lnTo>
                    <a:pt x="85" y="85"/>
                  </a:lnTo>
                  <a:lnTo>
                    <a:pt x="78" y="101"/>
                  </a:lnTo>
                  <a:lnTo>
                    <a:pt x="64" y="115"/>
                  </a:lnTo>
                  <a:lnTo>
                    <a:pt x="47" y="126"/>
                  </a:lnTo>
                  <a:lnTo>
                    <a:pt x="26" y="132"/>
                  </a:lnTo>
                  <a:lnTo>
                    <a:pt x="4" y="135"/>
                  </a:lnTo>
                  <a:lnTo>
                    <a:pt x="0" y="135"/>
                  </a:lnTo>
                  <a:lnTo>
                    <a:pt x="26" y="131"/>
                  </a:lnTo>
                  <a:lnTo>
                    <a:pt x="47" y="120"/>
                  </a:lnTo>
                  <a:lnTo>
                    <a:pt x="66" y="106"/>
                  </a:lnTo>
                  <a:lnTo>
                    <a:pt x="76" y="88"/>
                  </a:lnTo>
                  <a:lnTo>
                    <a:pt x="80" y="67"/>
                  </a:lnTo>
                  <a:lnTo>
                    <a:pt x="76" y="47"/>
                  </a:lnTo>
                  <a:lnTo>
                    <a:pt x="66" y="29"/>
                  </a:lnTo>
                  <a:lnTo>
                    <a:pt x="49" y="14"/>
                  </a:lnTo>
                  <a:lnTo>
                    <a:pt x="28" y="5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A97B"/>
            </a:solidFill>
            <a:ln w="0">
              <a:solidFill>
                <a:srgbClr val="D9A97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214"/>
            <p:cNvSpPr>
              <a:spLocks/>
            </p:cNvSpPr>
            <p:nvPr/>
          </p:nvSpPr>
          <p:spPr bwMode="auto">
            <a:xfrm>
              <a:off x="6021389" y="2473326"/>
              <a:ext cx="38100" cy="36513"/>
            </a:xfrm>
            <a:custGeom>
              <a:avLst/>
              <a:gdLst>
                <a:gd name="T0" fmla="*/ 12 w 24"/>
                <a:gd name="T1" fmla="*/ 0 h 23"/>
                <a:gd name="T2" fmla="*/ 16 w 24"/>
                <a:gd name="T3" fmla="*/ 1 h 23"/>
                <a:gd name="T4" fmla="*/ 20 w 24"/>
                <a:gd name="T5" fmla="*/ 4 h 23"/>
                <a:gd name="T6" fmla="*/ 23 w 24"/>
                <a:gd name="T7" fmla="*/ 8 h 23"/>
                <a:gd name="T8" fmla="*/ 24 w 24"/>
                <a:gd name="T9" fmla="*/ 12 h 23"/>
                <a:gd name="T10" fmla="*/ 23 w 24"/>
                <a:gd name="T11" fmla="*/ 17 h 23"/>
                <a:gd name="T12" fmla="*/ 20 w 24"/>
                <a:gd name="T13" fmla="*/ 21 h 23"/>
                <a:gd name="T14" fmla="*/ 16 w 24"/>
                <a:gd name="T15" fmla="*/ 23 h 23"/>
                <a:gd name="T16" fmla="*/ 12 w 24"/>
                <a:gd name="T17" fmla="*/ 23 h 23"/>
                <a:gd name="T18" fmla="*/ 7 w 24"/>
                <a:gd name="T19" fmla="*/ 23 h 23"/>
                <a:gd name="T20" fmla="*/ 3 w 24"/>
                <a:gd name="T21" fmla="*/ 21 h 23"/>
                <a:gd name="T22" fmla="*/ 0 w 24"/>
                <a:gd name="T23" fmla="*/ 17 h 23"/>
                <a:gd name="T24" fmla="*/ 0 w 24"/>
                <a:gd name="T25" fmla="*/ 12 h 23"/>
                <a:gd name="T26" fmla="*/ 0 w 24"/>
                <a:gd name="T27" fmla="*/ 8 h 23"/>
                <a:gd name="T28" fmla="*/ 3 w 24"/>
                <a:gd name="T29" fmla="*/ 4 h 23"/>
                <a:gd name="T30" fmla="*/ 7 w 24"/>
                <a:gd name="T31" fmla="*/ 1 h 23"/>
                <a:gd name="T32" fmla="*/ 12 w 24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16" y="1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215"/>
            <p:cNvSpPr>
              <a:spLocks/>
            </p:cNvSpPr>
            <p:nvPr/>
          </p:nvSpPr>
          <p:spPr bwMode="auto">
            <a:xfrm>
              <a:off x="6078539" y="2479676"/>
              <a:ext cx="36513" cy="39688"/>
            </a:xfrm>
            <a:custGeom>
              <a:avLst/>
              <a:gdLst>
                <a:gd name="T0" fmla="*/ 12 w 23"/>
                <a:gd name="T1" fmla="*/ 0 h 25"/>
                <a:gd name="T2" fmla="*/ 17 w 23"/>
                <a:gd name="T3" fmla="*/ 1 h 25"/>
                <a:gd name="T4" fmla="*/ 21 w 23"/>
                <a:gd name="T5" fmla="*/ 4 h 25"/>
                <a:gd name="T6" fmla="*/ 22 w 23"/>
                <a:gd name="T7" fmla="*/ 8 h 25"/>
                <a:gd name="T8" fmla="*/ 23 w 23"/>
                <a:gd name="T9" fmla="*/ 12 h 25"/>
                <a:gd name="T10" fmla="*/ 22 w 23"/>
                <a:gd name="T11" fmla="*/ 17 h 25"/>
                <a:gd name="T12" fmla="*/ 21 w 23"/>
                <a:gd name="T13" fmla="*/ 21 h 25"/>
                <a:gd name="T14" fmla="*/ 17 w 23"/>
                <a:gd name="T15" fmla="*/ 23 h 25"/>
                <a:gd name="T16" fmla="*/ 12 w 23"/>
                <a:gd name="T17" fmla="*/ 25 h 25"/>
                <a:gd name="T18" fmla="*/ 8 w 23"/>
                <a:gd name="T19" fmla="*/ 23 h 25"/>
                <a:gd name="T20" fmla="*/ 4 w 23"/>
                <a:gd name="T21" fmla="*/ 21 h 25"/>
                <a:gd name="T22" fmla="*/ 1 w 23"/>
                <a:gd name="T23" fmla="*/ 17 h 25"/>
                <a:gd name="T24" fmla="*/ 0 w 23"/>
                <a:gd name="T25" fmla="*/ 12 h 25"/>
                <a:gd name="T26" fmla="*/ 1 w 23"/>
                <a:gd name="T27" fmla="*/ 8 h 25"/>
                <a:gd name="T28" fmla="*/ 4 w 23"/>
                <a:gd name="T29" fmla="*/ 4 h 25"/>
                <a:gd name="T30" fmla="*/ 8 w 23"/>
                <a:gd name="T31" fmla="*/ 1 h 25"/>
                <a:gd name="T32" fmla="*/ 12 w 23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5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216"/>
            <p:cNvSpPr>
              <a:spLocks/>
            </p:cNvSpPr>
            <p:nvPr/>
          </p:nvSpPr>
          <p:spPr bwMode="auto">
            <a:xfrm>
              <a:off x="6132514" y="2454276"/>
              <a:ext cx="38100" cy="38100"/>
            </a:xfrm>
            <a:custGeom>
              <a:avLst/>
              <a:gdLst>
                <a:gd name="T0" fmla="*/ 12 w 24"/>
                <a:gd name="T1" fmla="*/ 0 h 24"/>
                <a:gd name="T2" fmla="*/ 16 w 24"/>
                <a:gd name="T3" fmla="*/ 1 h 24"/>
                <a:gd name="T4" fmla="*/ 20 w 24"/>
                <a:gd name="T5" fmla="*/ 4 h 24"/>
                <a:gd name="T6" fmla="*/ 22 w 24"/>
                <a:gd name="T7" fmla="*/ 8 h 24"/>
                <a:gd name="T8" fmla="*/ 24 w 24"/>
                <a:gd name="T9" fmla="*/ 12 h 24"/>
                <a:gd name="T10" fmla="*/ 22 w 24"/>
                <a:gd name="T11" fmla="*/ 17 h 24"/>
                <a:gd name="T12" fmla="*/ 20 w 24"/>
                <a:gd name="T13" fmla="*/ 21 h 24"/>
                <a:gd name="T14" fmla="*/ 16 w 24"/>
                <a:gd name="T15" fmla="*/ 24 h 24"/>
                <a:gd name="T16" fmla="*/ 12 w 24"/>
                <a:gd name="T17" fmla="*/ 24 h 24"/>
                <a:gd name="T18" fmla="*/ 6 w 24"/>
                <a:gd name="T19" fmla="*/ 24 h 24"/>
                <a:gd name="T20" fmla="*/ 3 w 24"/>
                <a:gd name="T21" fmla="*/ 21 h 24"/>
                <a:gd name="T22" fmla="*/ 0 w 24"/>
                <a:gd name="T23" fmla="*/ 17 h 24"/>
                <a:gd name="T24" fmla="*/ 0 w 24"/>
                <a:gd name="T25" fmla="*/ 12 h 24"/>
                <a:gd name="T26" fmla="*/ 0 w 24"/>
                <a:gd name="T27" fmla="*/ 8 h 24"/>
                <a:gd name="T28" fmla="*/ 3 w 24"/>
                <a:gd name="T29" fmla="*/ 4 h 24"/>
                <a:gd name="T30" fmla="*/ 6 w 24"/>
                <a:gd name="T31" fmla="*/ 1 h 24"/>
                <a:gd name="T32" fmla="*/ 12 w 24"/>
                <a:gd name="T3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16" y="1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217"/>
            <p:cNvSpPr>
              <a:spLocks/>
            </p:cNvSpPr>
            <p:nvPr/>
          </p:nvSpPr>
          <p:spPr bwMode="auto">
            <a:xfrm>
              <a:off x="6157914" y="2398713"/>
              <a:ext cx="36513" cy="36513"/>
            </a:xfrm>
            <a:custGeom>
              <a:avLst/>
              <a:gdLst>
                <a:gd name="T0" fmla="*/ 11 w 23"/>
                <a:gd name="T1" fmla="*/ 0 h 23"/>
                <a:gd name="T2" fmla="*/ 17 w 23"/>
                <a:gd name="T3" fmla="*/ 1 h 23"/>
                <a:gd name="T4" fmla="*/ 19 w 23"/>
                <a:gd name="T5" fmla="*/ 2 h 23"/>
                <a:gd name="T6" fmla="*/ 22 w 23"/>
                <a:gd name="T7" fmla="*/ 6 h 23"/>
                <a:gd name="T8" fmla="*/ 23 w 23"/>
                <a:gd name="T9" fmla="*/ 11 h 23"/>
                <a:gd name="T10" fmla="*/ 22 w 23"/>
                <a:gd name="T11" fmla="*/ 15 h 23"/>
                <a:gd name="T12" fmla="*/ 19 w 23"/>
                <a:gd name="T13" fmla="*/ 19 h 23"/>
                <a:gd name="T14" fmla="*/ 17 w 23"/>
                <a:gd name="T15" fmla="*/ 22 h 23"/>
                <a:gd name="T16" fmla="*/ 11 w 23"/>
                <a:gd name="T17" fmla="*/ 23 h 23"/>
                <a:gd name="T18" fmla="*/ 6 w 23"/>
                <a:gd name="T19" fmla="*/ 22 h 23"/>
                <a:gd name="T20" fmla="*/ 4 w 23"/>
                <a:gd name="T21" fmla="*/ 19 h 23"/>
                <a:gd name="T22" fmla="*/ 1 w 23"/>
                <a:gd name="T23" fmla="*/ 15 h 23"/>
                <a:gd name="T24" fmla="*/ 0 w 23"/>
                <a:gd name="T25" fmla="*/ 11 h 23"/>
                <a:gd name="T26" fmla="*/ 1 w 23"/>
                <a:gd name="T27" fmla="*/ 6 h 23"/>
                <a:gd name="T28" fmla="*/ 4 w 23"/>
                <a:gd name="T29" fmla="*/ 2 h 23"/>
                <a:gd name="T30" fmla="*/ 6 w 23"/>
                <a:gd name="T31" fmla="*/ 1 h 23"/>
                <a:gd name="T32" fmla="*/ 11 w 23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3">
                  <a:moveTo>
                    <a:pt x="11" y="0"/>
                  </a:moveTo>
                  <a:lnTo>
                    <a:pt x="17" y="1"/>
                  </a:lnTo>
                  <a:lnTo>
                    <a:pt x="19" y="2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2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EB7F7"/>
            </a:solidFill>
            <a:ln w="0">
              <a:solidFill>
                <a:srgbClr val="3EB7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218"/>
            <p:cNvSpPr>
              <a:spLocks/>
            </p:cNvSpPr>
            <p:nvPr/>
          </p:nvSpPr>
          <p:spPr bwMode="auto">
            <a:xfrm>
              <a:off x="6088064" y="2274888"/>
              <a:ext cx="109538" cy="106363"/>
            </a:xfrm>
            <a:custGeom>
              <a:avLst/>
              <a:gdLst>
                <a:gd name="T0" fmla="*/ 69 w 69"/>
                <a:gd name="T1" fmla="*/ 0 h 67"/>
                <a:gd name="T2" fmla="*/ 69 w 69"/>
                <a:gd name="T3" fmla="*/ 3 h 67"/>
                <a:gd name="T4" fmla="*/ 65 w 69"/>
                <a:gd name="T5" fmla="*/ 10 h 67"/>
                <a:gd name="T6" fmla="*/ 61 w 69"/>
                <a:gd name="T7" fmla="*/ 19 h 67"/>
                <a:gd name="T8" fmla="*/ 54 w 69"/>
                <a:gd name="T9" fmla="*/ 29 h 67"/>
                <a:gd name="T10" fmla="*/ 46 w 69"/>
                <a:gd name="T11" fmla="*/ 41 h 67"/>
                <a:gd name="T12" fmla="*/ 37 w 69"/>
                <a:gd name="T13" fmla="*/ 50 h 67"/>
                <a:gd name="T14" fmla="*/ 24 w 69"/>
                <a:gd name="T15" fmla="*/ 62 h 67"/>
                <a:gd name="T16" fmla="*/ 11 w 69"/>
                <a:gd name="T17" fmla="*/ 67 h 67"/>
                <a:gd name="T18" fmla="*/ 0 w 69"/>
                <a:gd name="T19" fmla="*/ 57 h 67"/>
                <a:gd name="T20" fmla="*/ 7 w 69"/>
                <a:gd name="T21" fmla="*/ 44 h 67"/>
                <a:gd name="T22" fmla="*/ 17 w 69"/>
                <a:gd name="T23" fmla="*/ 31 h 67"/>
                <a:gd name="T24" fmla="*/ 31 w 69"/>
                <a:gd name="T25" fmla="*/ 20 h 67"/>
                <a:gd name="T26" fmla="*/ 44 w 69"/>
                <a:gd name="T27" fmla="*/ 11 h 67"/>
                <a:gd name="T28" fmla="*/ 55 w 69"/>
                <a:gd name="T29" fmla="*/ 4 h 67"/>
                <a:gd name="T30" fmla="*/ 65 w 69"/>
                <a:gd name="T31" fmla="*/ 0 h 67"/>
                <a:gd name="T32" fmla="*/ 69 w 69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7">
                  <a:moveTo>
                    <a:pt x="69" y="0"/>
                  </a:moveTo>
                  <a:lnTo>
                    <a:pt x="69" y="3"/>
                  </a:lnTo>
                  <a:lnTo>
                    <a:pt x="65" y="10"/>
                  </a:lnTo>
                  <a:lnTo>
                    <a:pt x="61" y="19"/>
                  </a:lnTo>
                  <a:lnTo>
                    <a:pt x="54" y="29"/>
                  </a:lnTo>
                  <a:lnTo>
                    <a:pt x="46" y="41"/>
                  </a:lnTo>
                  <a:lnTo>
                    <a:pt x="37" y="50"/>
                  </a:lnTo>
                  <a:lnTo>
                    <a:pt x="24" y="62"/>
                  </a:lnTo>
                  <a:lnTo>
                    <a:pt x="11" y="67"/>
                  </a:lnTo>
                  <a:lnTo>
                    <a:pt x="0" y="57"/>
                  </a:lnTo>
                  <a:lnTo>
                    <a:pt x="7" y="44"/>
                  </a:lnTo>
                  <a:lnTo>
                    <a:pt x="17" y="31"/>
                  </a:lnTo>
                  <a:lnTo>
                    <a:pt x="31" y="20"/>
                  </a:lnTo>
                  <a:lnTo>
                    <a:pt x="44" y="11"/>
                  </a:lnTo>
                  <a:lnTo>
                    <a:pt x="55" y="4"/>
                  </a:lnTo>
                  <a:lnTo>
                    <a:pt x="65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219"/>
            <p:cNvSpPr>
              <a:spLocks/>
            </p:cNvSpPr>
            <p:nvPr/>
          </p:nvSpPr>
          <p:spPr bwMode="auto">
            <a:xfrm>
              <a:off x="6097589" y="2273301"/>
              <a:ext cx="100013" cy="107950"/>
            </a:xfrm>
            <a:custGeom>
              <a:avLst/>
              <a:gdLst>
                <a:gd name="T0" fmla="*/ 61 w 63"/>
                <a:gd name="T1" fmla="*/ 0 h 68"/>
                <a:gd name="T2" fmla="*/ 63 w 63"/>
                <a:gd name="T3" fmla="*/ 1 h 68"/>
                <a:gd name="T4" fmla="*/ 63 w 63"/>
                <a:gd name="T5" fmla="*/ 4 h 68"/>
                <a:gd name="T6" fmla="*/ 59 w 63"/>
                <a:gd name="T7" fmla="*/ 11 h 68"/>
                <a:gd name="T8" fmla="*/ 55 w 63"/>
                <a:gd name="T9" fmla="*/ 20 h 68"/>
                <a:gd name="T10" fmla="*/ 48 w 63"/>
                <a:gd name="T11" fmla="*/ 30 h 68"/>
                <a:gd name="T12" fmla="*/ 40 w 63"/>
                <a:gd name="T13" fmla="*/ 42 h 68"/>
                <a:gd name="T14" fmla="*/ 31 w 63"/>
                <a:gd name="T15" fmla="*/ 51 h 68"/>
                <a:gd name="T16" fmla="*/ 18 w 63"/>
                <a:gd name="T17" fmla="*/ 63 h 68"/>
                <a:gd name="T18" fmla="*/ 5 w 63"/>
                <a:gd name="T19" fmla="*/ 68 h 68"/>
                <a:gd name="T20" fmla="*/ 0 w 63"/>
                <a:gd name="T21" fmla="*/ 63 h 68"/>
                <a:gd name="T22" fmla="*/ 13 w 63"/>
                <a:gd name="T23" fmla="*/ 58 h 68"/>
                <a:gd name="T24" fmla="*/ 26 w 63"/>
                <a:gd name="T25" fmla="*/ 47 h 68"/>
                <a:gd name="T26" fmla="*/ 36 w 63"/>
                <a:gd name="T27" fmla="*/ 35 h 68"/>
                <a:gd name="T28" fmla="*/ 44 w 63"/>
                <a:gd name="T29" fmla="*/ 24 h 68"/>
                <a:gd name="T30" fmla="*/ 51 w 63"/>
                <a:gd name="T31" fmla="*/ 12 h 68"/>
                <a:gd name="T32" fmla="*/ 56 w 63"/>
                <a:gd name="T33" fmla="*/ 3 h 68"/>
                <a:gd name="T34" fmla="*/ 59 w 63"/>
                <a:gd name="T35" fmla="*/ 1 h 68"/>
                <a:gd name="T36" fmla="*/ 61 w 63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68">
                  <a:moveTo>
                    <a:pt x="61" y="0"/>
                  </a:moveTo>
                  <a:lnTo>
                    <a:pt x="63" y="1"/>
                  </a:lnTo>
                  <a:lnTo>
                    <a:pt x="63" y="4"/>
                  </a:lnTo>
                  <a:lnTo>
                    <a:pt x="59" y="11"/>
                  </a:lnTo>
                  <a:lnTo>
                    <a:pt x="55" y="20"/>
                  </a:lnTo>
                  <a:lnTo>
                    <a:pt x="48" y="30"/>
                  </a:lnTo>
                  <a:lnTo>
                    <a:pt x="40" y="42"/>
                  </a:lnTo>
                  <a:lnTo>
                    <a:pt x="31" y="51"/>
                  </a:lnTo>
                  <a:lnTo>
                    <a:pt x="18" y="63"/>
                  </a:lnTo>
                  <a:lnTo>
                    <a:pt x="5" y="68"/>
                  </a:lnTo>
                  <a:lnTo>
                    <a:pt x="0" y="63"/>
                  </a:lnTo>
                  <a:lnTo>
                    <a:pt x="13" y="58"/>
                  </a:lnTo>
                  <a:lnTo>
                    <a:pt x="26" y="47"/>
                  </a:lnTo>
                  <a:lnTo>
                    <a:pt x="36" y="35"/>
                  </a:lnTo>
                  <a:lnTo>
                    <a:pt x="44" y="24"/>
                  </a:lnTo>
                  <a:lnTo>
                    <a:pt x="51" y="12"/>
                  </a:lnTo>
                  <a:lnTo>
                    <a:pt x="56" y="3"/>
                  </a:lnTo>
                  <a:lnTo>
                    <a:pt x="59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220"/>
            <p:cNvSpPr>
              <a:spLocks/>
            </p:cNvSpPr>
            <p:nvPr/>
          </p:nvSpPr>
          <p:spPr bwMode="auto">
            <a:xfrm>
              <a:off x="6088064" y="2339976"/>
              <a:ext cx="42863" cy="41275"/>
            </a:xfrm>
            <a:custGeom>
              <a:avLst/>
              <a:gdLst>
                <a:gd name="T0" fmla="*/ 8 w 27"/>
                <a:gd name="T1" fmla="*/ 0 h 26"/>
                <a:gd name="T2" fmla="*/ 27 w 27"/>
                <a:gd name="T3" fmla="*/ 18 h 26"/>
                <a:gd name="T4" fmla="*/ 21 w 27"/>
                <a:gd name="T5" fmla="*/ 22 h 26"/>
                <a:gd name="T6" fmla="*/ 16 w 27"/>
                <a:gd name="T7" fmla="*/ 25 h 26"/>
                <a:gd name="T8" fmla="*/ 11 w 27"/>
                <a:gd name="T9" fmla="*/ 26 h 26"/>
                <a:gd name="T10" fmla="*/ 0 w 27"/>
                <a:gd name="T11" fmla="*/ 16 h 26"/>
                <a:gd name="T12" fmla="*/ 3 w 27"/>
                <a:gd name="T13" fmla="*/ 11 h 26"/>
                <a:gd name="T14" fmla="*/ 4 w 27"/>
                <a:gd name="T15" fmla="*/ 5 h 26"/>
                <a:gd name="T16" fmla="*/ 8 w 27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8" y="0"/>
                  </a:moveTo>
                  <a:lnTo>
                    <a:pt x="27" y="18"/>
                  </a:lnTo>
                  <a:lnTo>
                    <a:pt x="21" y="22"/>
                  </a:lnTo>
                  <a:lnTo>
                    <a:pt x="16" y="25"/>
                  </a:lnTo>
                  <a:lnTo>
                    <a:pt x="11" y="26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9EFEE"/>
            </a:solidFill>
            <a:ln w="0">
              <a:solidFill>
                <a:srgbClr val="E9EFE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221"/>
            <p:cNvSpPr>
              <a:spLocks/>
            </p:cNvSpPr>
            <p:nvPr/>
          </p:nvSpPr>
          <p:spPr bwMode="auto">
            <a:xfrm>
              <a:off x="6097589" y="2362201"/>
              <a:ext cx="33338" cy="19050"/>
            </a:xfrm>
            <a:custGeom>
              <a:avLst/>
              <a:gdLst>
                <a:gd name="T0" fmla="*/ 15 w 21"/>
                <a:gd name="T1" fmla="*/ 0 h 12"/>
                <a:gd name="T2" fmla="*/ 21 w 21"/>
                <a:gd name="T3" fmla="*/ 4 h 12"/>
                <a:gd name="T4" fmla="*/ 15 w 21"/>
                <a:gd name="T5" fmla="*/ 8 h 12"/>
                <a:gd name="T6" fmla="*/ 10 w 21"/>
                <a:gd name="T7" fmla="*/ 11 h 12"/>
                <a:gd name="T8" fmla="*/ 5 w 21"/>
                <a:gd name="T9" fmla="*/ 12 h 12"/>
                <a:gd name="T10" fmla="*/ 0 w 21"/>
                <a:gd name="T11" fmla="*/ 7 h 12"/>
                <a:gd name="T12" fmla="*/ 5 w 21"/>
                <a:gd name="T13" fmla="*/ 6 h 12"/>
                <a:gd name="T14" fmla="*/ 10 w 21"/>
                <a:gd name="T15" fmla="*/ 3 h 12"/>
                <a:gd name="T16" fmla="*/ 15 w 21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lnTo>
                    <a:pt x="21" y="4"/>
                  </a:lnTo>
                  <a:lnTo>
                    <a:pt x="15" y="8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7"/>
                  </a:lnTo>
                  <a:lnTo>
                    <a:pt x="5" y="6"/>
                  </a:lnTo>
                  <a:lnTo>
                    <a:pt x="1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ED9D7"/>
            </a:solidFill>
            <a:ln w="0">
              <a:solidFill>
                <a:srgbClr val="CED9D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222"/>
            <p:cNvSpPr>
              <a:spLocks/>
            </p:cNvSpPr>
            <p:nvPr/>
          </p:nvSpPr>
          <p:spPr bwMode="auto">
            <a:xfrm>
              <a:off x="6051551" y="2365376"/>
              <a:ext cx="53975" cy="49213"/>
            </a:xfrm>
            <a:custGeom>
              <a:avLst/>
              <a:gdLst>
                <a:gd name="T0" fmla="*/ 23 w 34"/>
                <a:gd name="T1" fmla="*/ 0 h 31"/>
                <a:gd name="T2" fmla="*/ 34 w 34"/>
                <a:gd name="T3" fmla="*/ 10 h 31"/>
                <a:gd name="T4" fmla="*/ 34 w 34"/>
                <a:gd name="T5" fmla="*/ 13 h 31"/>
                <a:gd name="T6" fmla="*/ 34 w 34"/>
                <a:gd name="T7" fmla="*/ 17 h 31"/>
                <a:gd name="T8" fmla="*/ 31 w 34"/>
                <a:gd name="T9" fmla="*/ 22 h 31"/>
                <a:gd name="T10" fmla="*/ 29 w 34"/>
                <a:gd name="T11" fmla="*/ 26 h 31"/>
                <a:gd name="T12" fmla="*/ 19 w 34"/>
                <a:gd name="T13" fmla="*/ 30 h 31"/>
                <a:gd name="T14" fmla="*/ 9 w 34"/>
                <a:gd name="T15" fmla="*/ 31 h 31"/>
                <a:gd name="T16" fmla="*/ 0 w 34"/>
                <a:gd name="T17" fmla="*/ 31 h 31"/>
                <a:gd name="T18" fmla="*/ 4 w 34"/>
                <a:gd name="T19" fmla="*/ 27 h 31"/>
                <a:gd name="T20" fmla="*/ 6 w 34"/>
                <a:gd name="T21" fmla="*/ 21 h 31"/>
                <a:gd name="T22" fmla="*/ 8 w 34"/>
                <a:gd name="T23" fmla="*/ 13 h 31"/>
                <a:gd name="T24" fmla="*/ 10 w 34"/>
                <a:gd name="T25" fmla="*/ 8 h 31"/>
                <a:gd name="T26" fmla="*/ 16 w 34"/>
                <a:gd name="T27" fmla="*/ 2 h 31"/>
                <a:gd name="T28" fmla="*/ 23 w 34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23" y="0"/>
                  </a:moveTo>
                  <a:lnTo>
                    <a:pt x="34" y="10"/>
                  </a:lnTo>
                  <a:lnTo>
                    <a:pt x="34" y="13"/>
                  </a:lnTo>
                  <a:lnTo>
                    <a:pt x="34" y="17"/>
                  </a:lnTo>
                  <a:lnTo>
                    <a:pt x="31" y="22"/>
                  </a:lnTo>
                  <a:lnTo>
                    <a:pt x="29" y="26"/>
                  </a:lnTo>
                  <a:lnTo>
                    <a:pt x="19" y="30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4" y="27"/>
                  </a:lnTo>
                  <a:lnTo>
                    <a:pt x="6" y="21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96186"/>
            </a:solidFill>
            <a:ln w="0">
              <a:solidFill>
                <a:srgbClr val="1961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223"/>
            <p:cNvSpPr>
              <a:spLocks/>
            </p:cNvSpPr>
            <p:nvPr/>
          </p:nvSpPr>
          <p:spPr bwMode="auto">
            <a:xfrm>
              <a:off x="6064251" y="2368551"/>
              <a:ext cx="39688" cy="38100"/>
            </a:xfrm>
            <a:custGeom>
              <a:avLst/>
              <a:gdLst>
                <a:gd name="T0" fmla="*/ 18 w 25"/>
                <a:gd name="T1" fmla="*/ 0 h 24"/>
                <a:gd name="T2" fmla="*/ 25 w 25"/>
                <a:gd name="T3" fmla="*/ 7 h 24"/>
                <a:gd name="T4" fmla="*/ 25 w 25"/>
                <a:gd name="T5" fmla="*/ 10 h 24"/>
                <a:gd name="T6" fmla="*/ 25 w 25"/>
                <a:gd name="T7" fmla="*/ 13 h 24"/>
                <a:gd name="T8" fmla="*/ 23 w 25"/>
                <a:gd name="T9" fmla="*/ 16 h 24"/>
                <a:gd name="T10" fmla="*/ 21 w 25"/>
                <a:gd name="T11" fmla="*/ 20 h 24"/>
                <a:gd name="T12" fmla="*/ 18 w 25"/>
                <a:gd name="T13" fmla="*/ 21 h 24"/>
                <a:gd name="T14" fmla="*/ 14 w 25"/>
                <a:gd name="T15" fmla="*/ 23 h 24"/>
                <a:gd name="T16" fmla="*/ 9 w 25"/>
                <a:gd name="T17" fmla="*/ 24 h 24"/>
                <a:gd name="T18" fmla="*/ 5 w 25"/>
                <a:gd name="T19" fmla="*/ 24 h 24"/>
                <a:gd name="T20" fmla="*/ 0 w 25"/>
                <a:gd name="T21" fmla="*/ 24 h 24"/>
                <a:gd name="T22" fmla="*/ 4 w 25"/>
                <a:gd name="T23" fmla="*/ 19 h 24"/>
                <a:gd name="T24" fmla="*/ 6 w 25"/>
                <a:gd name="T25" fmla="*/ 13 h 24"/>
                <a:gd name="T26" fmla="*/ 8 w 25"/>
                <a:gd name="T27" fmla="*/ 7 h 24"/>
                <a:gd name="T28" fmla="*/ 10 w 25"/>
                <a:gd name="T29" fmla="*/ 2 h 24"/>
                <a:gd name="T30" fmla="*/ 18 w 25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4">
                  <a:moveTo>
                    <a:pt x="18" y="0"/>
                  </a:moveTo>
                  <a:lnTo>
                    <a:pt x="25" y="7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6"/>
                  </a:lnTo>
                  <a:lnTo>
                    <a:pt x="21" y="20"/>
                  </a:lnTo>
                  <a:lnTo>
                    <a:pt x="18" y="21"/>
                  </a:lnTo>
                  <a:lnTo>
                    <a:pt x="14" y="23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8" y="7"/>
                  </a:lnTo>
                  <a:lnTo>
                    <a:pt x="1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EB7F7"/>
            </a:solidFill>
            <a:ln w="0">
              <a:solidFill>
                <a:srgbClr val="3EB7F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8453352" y="1862942"/>
            <a:ext cx="519198" cy="692618"/>
            <a:chOff x="8386676" y="1773995"/>
            <a:chExt cx="652550" cy="870512"/>
          </a:xfrm>
        </p:grpSpPr>
        <p:sp>
          <p:nvSpPr>
            <p:cNvPr id="57" name="Freeform 81"/>
            <p:cNvSpPr>
              <a:spLocks/>
            </p:cNvSpPr>
            <p:nvPr/>
          </p:nvSpPr>
          <p:spPr bwMode="auto">
            <a:xfrm>
              <a:off x="8386676" y="1773995"/>
              <a:ext cx="643024" cy="869172"/>
            </a:xfrm>
            <a:custGeom>
              <a:avLst/>
              <a:gdLst>
                <a:gd name="T0" fmla="*/ 157 w 472"/>
                <a:gd name="T1" fmla="*/ 0 h 638"/>
                <a:gd name="T2" fmla="*/ 315 w 472"/>
                <a:gd name="T3" fmla="*/ 0 h 638"/>
                <a:gd name="T4" fmla="*/ 328 w 472"/>
                <a:gd name="T5" fmla="*/ 4 h 638"/>
                <a:gd name="T6" fmla="*/ 337 w 472"/>
                <a:gd name="T7" fmla="*/ 13 h 638"/>
                <a:gd name="T8" fmla="*/ 341 w 472"/>
                <a:gd name="T9" fmla="*/ 26 h 638"/>
                <a:gd name="T10" fmla="*/ 337 w 472"/>
                <a:gd name="T11" fmla="*/ 39 h 638"/>
                <a:gd name="T12" fmla="*/ 328 w 472"/>
                <a:gd name="T13" fmla="*/ 48 h 638"/>
                <a:gd name="T14" fmla="*/ 315 w 472"/>
                <a:gd name="T15" fmla="*/ 52 h 638"/>
                <a:gd name="T16" fmla="*/ 298 w 472"/>
                <a:gd name="T17" fmla="*/ 52 h 638"/>
                <a:gd name="T18" fmla="*/ 298 w 472"/>
                <a:gd name="T19" fmla="*/ 175 h 638"/>
                <a:gd name="T20" fmla="*/ 335 w 472"/>
                <a:gd name="T21" fmla="*/ 188 h 638"/>
                <a:gd name="T22" fmla="*/ 368 w 472"/>
                <a:gd name="T23" fmla="*/ 206 h 638"/>
                <a:gd name="T24" fmla="*/ 398 w 472"/>
                <a:gd name="T25" fmla="*/ 230 h 638"/>
                <a:gd name="T26" fmla="*/ 423 w 472"/>
                <a:gd name="T27" fmla="*/ 259 h 638"/>
                <a:gd name="T28" fmla="*/ 444 w 472"/>
                <a:gd name="T29" fmla="*/ 290 h 638"/>
                <a:gd name="T30" fmla="*/ 459 w 472"/>
                <a:gd name="T31" fmla="*/ 326 h 638"/>
                <a:gd name="T32" fmla="*/ 468 w 472"/>
                <a:gd name="T33" fmla="*/ 362 h 638"/>
                <a:gd name="T34" fmla="*/ 472 w 472"/>
                <a:gd name="T35" fmla="*/ 403 h 638"/>
                <a:gd name="T36" fmla="*/ 468 w 472"/>
                <a:gd name="T37" fmla="*/ 445 h 638"/>
                <a:gd name="T38" fmla="*/ 458 w 472"/>
                <a:gd name="T39" fmla="*/ 485 h 638"/>
                <a:gd name="T40" fmla="*/ 440 w 472"/>
                <a:gd name="T41" fmla="*/ 522 h 638"/>
                <a:gd name="T42" fmla="*/ 416 w 472"/>
                <a:gd name="T43" fmla="*/ 555 h 638"/>
                <a:gd name="T44" fmla="*/ 389 w 472"/>
                <a:gd name="T45" fmla="*/ 583 h 638"/>
                <a:gd name="T46" fmla="*/ 356 w 472"/>
                <a:gd name="T47" fmla="*/ 607 h 638"/>
                <a:gd name="T48" fmla="*/ 318 w 472"/>
                <a:gd name="T49" fmla="*/ 624 h 638"/>
                <a:gd name="T50" fmla="*/ 279 w 472"/>
                <a:gd name="T51" fmla="*/ 636 h 638"/>
                <a:gd name="T52" fmla="*/ 235 w 472"/>
                <a:gd name="T53" fmla="*/ 638 h 638"/>
                <a:gd name="T54" fmla="*/ 193 w 472"/>
                <a:gd name="T55" fmla="*/ 636 h 638"/>
                <a:gd name="T56" fmla="*/ 153 w 472"/>
                <a:gd name="T57" fmla="*/ 624 h 638"/>
                <a:gd name="T58" fmla="*/ 116 w 472"/>
                <a:gd name="T59" fmla="*/ 607 h 638"/>
                <a:gd name="T60" fmla="*/ 83 w 472"/>
                <a:gd name="T61" fmla="*/ 583 h 638"/>
                <a:gd name="T62" fmla="*/ 55 w 472"/>
                <a:gd name="T63" fmla="*/ 555 h 638"/>
                <a:gd name="T64" fmla="*/ 32 w 472"/>
                <a:gd name="T65" fmla="*/ 522 h 638"/>
                <a:gd name="T66" fmla="*/ 14 w 472"/>
                <a:gd name="T67" fmla="*/ 485 h 638"/>
                <a:gd name="T68" fmla="*/ 4 w 472"/>
                <a:gd name="T69" fmla="*/ 445 h 638"/>
                <a:gd name="T70" fmla="*/ 0 w 472"/>
                <a:gd name="T71" fmla="*/ 403 h 638"/>
                <a:gd name="T72" fmla="*/ 2 w 472"/>
                <a:gd name="T73" fmla="*/ 362 h 638"/>
                <a:gd name="T74" fmla="*/ 13 w 472"/>
                <a:gd name="T75" fmla="*/ 326 h 638"/>
                <a:gd name="T76" fmla="*/ 28 w 472"/>
                <a:gd name="T77" fmla="*/ 290 h 638"/>
                <a:gd name="T78" fmla="*/ 49 w 472"/>
                <a:gd name="T79" fmla="*/ 259 h 638"/>
                <a:gd name="T80" fmla="*/ 74 w 472"/>
                <a:gd name="T81" fmla="*/ 230 h 638"/>
                <a:gd name="T82" fmla="*/ 104 w 472"/>
                <a:gd name="T83" fmla="*/ 206 h 638"/>
                <a:gd name="T84" fmla="*/ 137 w 472"/>
                <a:gd name="T85" fmla="*/ 188 h 638"/>
                <a:gd name="T86" fmla="*/ 173 w 472"/>
                <a:gd name="T87" fmla="*/ 175 h 638"/>
                <a:gd name="T88" fmla="*/ 173 w 472"/>
                <a:gd name="T89" fmla="*/ 52 h 638"/>
                <a:gd name="T90" fmla="*/ 157 w 472"/>
                <a:gd name="T91" fmla="*/ 52 h 638"/>
                <a:gd name="T92" fmla="*/ 144 w 472"/>
                <a:gd name="T93" fmla="*/ 48 h 638"/>
                <a:gd name="T94" fmla="*/ 135 w 472"/>
                <a:gd name="T95" fmla="*/ 39 h 638"/>
                <a:gd name="T96" fmla="*/ 131 w 472"/>
                <a:gd name="T97" fmla="*/ 26 h 638"/>
                <a:gd name="T98" fmla="*/ 135 w 472"/>
                <a:gd name="T99" fmla="*/ 13 h 638"/>
                <a:gd name="T100" fmla="*/ 144 w 472"/>
                <a:gd name="T101" fmla="*/ 4 h 638"/>
                <a:gd name="T102" fmla="*/ 157 w 472"/>
                <a:gd name="T10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2" h="638">
                  <a:moveTo>
                    <a:pt x="157" y="0"/>
                  </a:moveTo>
                  <a:lnTo>
                    <a:pt x="315" y="0"/>
                  </a:lnTo>
                  <a:lnTo>
                    <a:pt x="328" y="4"/>
                  </a:lnTo>
                  <a:lnTo>
                    <a:pt x="337" y="13"/>
                  </a:lnTo>
                  <a:lnTo>
                    <a:pt x="341" y="26"/>
                  </a:lnTo>
                  <a:lnTo>
                    <a:pt x="337" y="39"/>
                  </a:lnTo>
                  <a:lnTo>
                    <a:pt x="328" y="48"/>
                  </a:lnTo>
                  <a:lnTo>
                    <a:pt x="315" y="52"/>
                  </a:lnTo>
                  <a:lnTo>
                    <a:pt x="298" y="52"/>
                  </a:lnTo>
                  <a:lnTo>
                    <a:pt x="298" y="175"/>
                  </a:lnTo>
                  <a:lnTo>
                    <a:pt x="335" y="188"/>
                  </a:lnTo>
                  <a:lnTo>
                    <a:pt x="368" y="206"/>
                  </a:lnTo>
                  <a:lnTo>
                    <a:pt x="398" y="230"/>
                  </a:lnTo>
                  <a:lnTo>
                    <a:pt x="423" y="259"/>
                  </a:lnTo>
                  <a:lnTo>
                    <a:pt x="444" y="290"/>
                  </a:lnTo>
                  <a:lnTo>
                    <a:pt x="459" y="326"/>
                  </a:lnTo>
                  <a:lnTo>
                    <a:pt x="468" y="362"/>
                  </a:lnTo>
                  <a:lnTo>
                    <a:pt x="472" y="403"/>
                  </a:lnTo>
                  <a:lnTo>
                    <a:pt x="468" y="445"/>
                  </a:lnTo>
                  <a:lnTo>
                    <a:pt x="458" y="485"/>
                  </a:lnTo>
                  <a:lnTo>
                    <a:pt x="440" y="522"/>
                  </a:lnTo>
                  <a:lnTo>
                    <a:pt x="416" y="555"/>
                  </a:lnTo>
                  <a:lnTo>
                    <a:pt x="389" y="583"/>
                  </a:lnTo>
                  <a:lnTo>
                    <a:pt x="356" y="607"/>
                  </a:lnTo>
                  <a:lnTo>
                    <a:pt x="318" y="624"/>
                  </a:lnTo>
                  <a:lnTo>
                    <a:pt x="279" y="636"/>
                  </a:lnTo>
                  <a:lnTo>
                    <a:pt x="235" y="638"/>
                  </a:lnTo>
                  <a:lnTo>
                    <a:pt x="193" y="636"/>
                  </a:lnTo>
                  <a:lnTo>
                    <a:pt x="153" y="624"/>
                  </a:lnTo>
                  <a:lnTo>
                    <a:pt x="116" y="607"/>
                  </a:lnTo>
                  <a:lnTo>
                    <a:pt x="83" y="583"/>
                  </a:lnTo>
                  <a:lnTo>
                    <a:pt x="55" y="555"/>
                  </a:lnTo>
                  <a:lnTo>
                    <a:pt x="32" y="522"/>
                  </a:lnTo>
                  <a:lnTo>
                    <a:pt x="14" y="485"/>
                  </a:lnTo>
                  <a:lnTo>
                    <a:pt x="4" y="445"/>
                  </a:lnTo>
                  <a:lnTo>
                    <a:pt x="0" y="403"/>
                  </a:lnTo>
                  <a:lnTo>
                    <a:pt x="2" y="362"/>
                  </a:lnTo>
                  <a:lnTo>
                    <a:pt x="13" y="326"/>
                  </a:lnTo>
                  <a:lnTo>
                    <a:pt x="28" y="290"/>
                  </a:lnTo>
                  <a:lnTo>
                    <a:pt x="49" y="259"/>
                  </a:lnTo>
                  <a:lnTo>
                    <a:pt x="74" y="230"/>
                  </a:lnTo>
                  <a:lnTo>
                    <a:pt x="104" y="206"/>
                  </a:lnTo>
                  <a:lnTo>
                    <a:pt x="137" y="188"/>
                  </a:lnTo>
                  <a:lnTo>
                    <a:pt x="173" y="175"/>
                  </a:lnTo>
                  <a:lnTo>
                    <a:pt x="173" y="52"/>
                  </a:lnTo>
                  <a:lnTo>
                    <a:pt x="157" y="52"/>
                  </a:lnTo>
                  <a:lnTo>
                    <a:pt x="144" y="48"/>
                  </a:lnTo>
                  <a:lnTo>
                    <a:pt x="135" y="39"/>
                  </a:lnTo>
                  <a:lnTo>
                    <a:pt x="131" y="26"/>
                  </a:lnTo>
                  <a:lnTo>
                    <a:pt x="135" y="13"/>
                  </a:lnTo>
                  <a:lnTo>
                    <a:pt x="144" y="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0FFFF">
                <a:alpha val="85000"/>
              </a:srgbClr>
            </a:solidFill>
            <a:ln w="0">
              <a:solidFill>
                <a:srgbClr val="F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82"/>
            <p:cNvSpPr>
              <a:spLocks/>
            </p:cNvSpPr>
            <p:nvPr/>
          </p:nvSpPr>
          <p:spPr bwMode="auto">
            <a:xfrm>
              <a:off x="8430271" y="2302582"/>
              <a:ext cx="555834" cy="298353"/>
            </a:xfrm>
            <a:custGeom>
              <a:avLst/>
              <a:gdLst>
                <a:gd name="T0" fmla="*/ 67 w 408"/>
                <a:gd name="T1" fmla="*/ 0 h 219"/>
                <a:gd name="T2" fmla="*/ 93 w 408"/>
                <a:gd name="T3" fmla="*/ 2 h 219"/>
                <a:gd name="T4" fmla="*/ 123 w 408"/>
                <a:gd name="T5" fmla="*/ 8 h 219"/>
                <a:gd name="T6" fmla="*/ 155 w 408"/>
                <a:gd name="T7" fmla="*/ 21 h 219"/>
                <a:gd name="T8" fmla="*/ 188 w 408"/>
                <a:gd name="T9" fmla="*/ 42 h 219"/>
                <a:gd name="T10" fmla="*/ 214 w 408"/>
                <a:gd name="T11" fmla="*/ 58 h 219"/>
                <a:gd name="T12" fmla="*/ 240 w 408"/>
                <a:gd name="T13" fmla="*/ 66 h 219"/>
                <a:gd name="T14" fmla="*/ 266 w 408"/>
                <a:gd name="T15" fmla="*/ 70 h 219"/>
                <a:gd name="T16" fmla="*/ 291 w 408"/>
                <a:gd name="T17" fmla="*/ 68 h 219"/>
                <a:gd name="T18" fmla="*/ 315 w 408"/>
                <a:gd name="T19" fmla="*/ 63 h 219"/>
                <a:gd name="T20" fmla="*/ 337 w 408"/>
                <a:gd name="T21" fmla="*/ 57 h 219"/>
                <a:gd name="T22" fmla="*/ 357 w 408"/>
                <a:gd name="T23" fmla="*/ 48 h 219"/>
                <a:gd name="T24" fmla="*/ 374 w 408"/>
                <a:gd name="T25" fmla="*/ 38 h 219"/>
                <a:gd name="T26" fmla="*/ 388 w 408"/>
                <a:gd name="T27" fmla="*/ 29 h 219"/>
                <a:gd name="T28" fmla="*/ 398 w 408"/>
                <a:gd name="T29" fmla="*/ 21 h 219"/>
                <a:gd name="T30" fmla="*/ 406 w 408"/>
                <a:gd name="T31" fmla="*/ 16 h 219"/>
                <a:gd name="T32" fmla="*/ 408 w 408"/>
                <a:gd name="T33" fmla="*/ 15 h 219"/>
                <a:gd name="T34" fmla="*/ 405 w 408"/>
                <a:gd name="T35" fmla="*/ 51 h 219"/>
                <a:gd name="T36" fmla="*/ 396 w 408"/>
                <a:gd name="T37" fmla="*/ 85 h 219"/>
                <a:gd name="T38" fmla="*/ 380 w 408"/>
                <a:gd name="T39" fmla="*/ 117 h 219"/>
                <a:gd name="T40" fmla="*/ 360 w 408"/>
                <a:gd name="T41" fmla="*/ 146 h 219"/>
                <a:gd name="T42" fmla="*/ 336 w 408"/>
                <a:gd name="T43" fmla="*/ 171 h 219"/>
                <a:gd name="T44" fmla="*/ 307 w 408"/>
                <a:gd name="T45" fmla="*/ 190 h 219"/>
                <a:gd name="T46" fmla="*/ 275 w 408"/>
                <a:gd name="T47" fmla="*/ 206 h 219"/>
                <a:gd name="T48" fmla="*/ 241 w 408"/>
                <a:gd name="T49" fmla="*/ 215 h 219"/>
                <a:gd name="T50" fmla="*/ 205 w 408"/>
                <a:gd name="T51" fmla="*/ 219 h 219"/>
                <a:gd name="T52" fmla="*/ 168 w 408"/>
                <a:gd name="T53" fmla="*/ 215 h 219"/>
                <a:gd name="T54" fmla="*/ 134 w 408"/>
                <a:gd name="T55" fmla="*/ 206 h 219"/>
                <a:gd name="T56" fmla="*/ 101 w 408"/>
                <a:gd name="T57" fmla="*/ 190 h 219"/>
                <a:gd name="T58" fmla="*/ 74 w 408"/>
                <a:gd name="T59" fmla="*/ 171 h 219"/>
                <a:gd name="T60" fmla="*/ 49 w 408"/>
                <a:gd name="T61" fmla="*/ 146 h 219"/>
                <a:gd name="T62" fmla="*/ 28 w 408"/>
                <a:gd name="T63" fmla="*/ 117 h 219"/>
                <a:gd name="T64" fmla="*/ 13 w 408"/>
                <a:gd name="T65" fmla="*/ 85 h 219"/>
                <a:gd name="T66" fmla="*/ 4 w 408"/>
                <a:gd name="T67" fmla="*/ 51 h 219"/>
                <a:gd name="T68" fmla="*/ 0 w 408"/>
                <a:gd name="T69" fmla="*/ 15 h 219"/>
                <a:gd name="T70" fmla="*/ 4 w 408"/>
                <a:gd name="T71" fmla="*/ 13 h 219"/>
                <a:gd name="T72" fmla="*/ 12 w 408"/>
                <a:gd name="T73" fmla="*/ 10 h 219"/>
                <a:gd name="T74" fmla="*/ 27 w 408"/>
                <a:gd name="T75" fmla="*/ 6 h 219"/>
                <a:gd name="T76" fmla="*/ 45 w 408"/>
                <a:gd name="T77" fmla="*/ 2 h 219"/>
                <a:gd name="T78" fmla="*/ 67 w 408"/>
                <a:gd name="T7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8" h="219">
                  <a:moveTo>
                    <a:pt x="67" y="0"/>
                  </a:moveTo>
                  <a:lnTo>
                    <a:pt x="93" y="2"/>
                  </a:lnTo>
                  <a:lnTo>
                    <a:pt x="123" y="8"/>
                  </a:lnTo>
                  <a:lnTo>
                    <a:pt x="155" y="21"/>
                  </a:lnTo>
                  <a:lnTo>
                    <a:pt x="188" y="42"/>
                  </a:lnTo>
                  <a:lnTo>
                    <a:pt x="214" y="58"/>
                  </a:lnTo>
                  <a:lnTo>
                    <a:pt x="240" y="66"/>
                  </a:lnTo>
                  <a:lnTo>
                    <a:pt x="266" y="70"/>
                  </a:lnTo>
                  <a:lnTo>
                    <a:pt x="291" y="68"/>
                  </a:lnTo>
                  <a:lnTo>
                    <a:pt x="315" y="63"/>
                  </a:lnTo>
                  <a:lnTo>
                    <a:pt x="337" y="57"/>
                  </a:lnTo>
                  <a:lnTo>
                    <a:pt x="357" y="48"/>
                  </a:lnTo>
                  <a:lnTo>
                    <a:pt x="374" y="38"/>
                  </a:lnTo>
                  <a:lnTo>
                    <a:pt x="388" y="29"/>
                  </a:lnTo>
                  <a:lnTo>
                    <a:pt x="398" y="21"/>
                  </a:lnTo>
                  <a:lnTo>
                    <a:pt x="406" y="16"/>
                  </a:lnTo>
                  <a:lnTo>
                    <a:pt x="408" y="15"/>
                  </a:lnTo>
                  <a:lnTo>
                    <a:pt x="405" y="51"/>
                  </a:lnTo>
                  <a:lnTo>
                    <a:pt x="396" y="85"/>
                  </a:lnTo>
                  <a:lnTo>
                    <a:pt x="380" y="117"/>
                  </a:lnTo>
                  <a:lnTo>
                    <a:pt x="360" y="146"/>
                  </a:lnTo>
                  <a:lnTo>
                    <a:pt x="336" y="171"/>
                  </a:lnTo>
                  <a:lnTo>
                    <a:pt x="307" y="190"/>
                  </a:lnTo>
                  <a:lnTo>
                    <a:pt x="275" y="206"/>
                  </a:lnTo>
                  <a:lnTo>
                    <a:pt x="241" y="215"/>
                  </a:lnTo>
                  <a:lnTo>
                    <a:pt x="205" y="219"/>
                  </a:lnTo>
                  <a:lnTo>
                    <a:pt x="168" y="215"/>
                  </a:lnTo>
                  <a:lnTo>
                    <a:pt x="134" y="206"/>
                  </a:lnTo>
                  <a:lnTo>
                    <a:pt x="101" y="190"/>
                  </a:lnTo>
                  <a:lnTo>
                    <a:pt x="74" y="171"/>
                  </a:lnTo>
                  <a:lnTo>
                    <a:pt x="49" y="146"/>
                  </a:lnTo>
                  <a:lnTo>
                    <a:pt x="28" y="117"/>
                  </a:lnTo>
                  <a:lnTo>
                    <a:pt x="13" y="85"/>
                  </a:lnTo>
                  <a:lnTo>
                    <a:pt x="4" y="51"/>
                  </a:lnTo>
                  <a:lnTo>
                    <a:pt x="0" y="15"/>
                  </a:lnTo>
                  <a:lnTo>
                    <a:pt x="4" y="13"/>
                  </a:lnTo>
                  <a:lnTo>
                    <a:pt x="12" y="10"/>
                  </a:lnTo>
                  <a:lnTo>
                    <a:pt x="27" y="6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83"/>
            <p:cNvSpPr>
              <a:spLocks noEditPoints="1"/>
            </p:cNvSpPr>
            <p:nvPr/>
          </p:nvSpPr>
          <p:spPr bwMode="auto">
            <a:xfrm>
              <a:off x="8561737" y="2250752"/>
              <a:ext cx="89914" cy="89915"/>
            </a:xfrm>
            <a:custGeom>
              <a:avLst/>
              <a:gdLst>
                <a:gd name="T0" fmla="*/ 33 w 66"/>
                <a:gd name="T1" fmla="*/ 9 h 66"/>
                <a:gd name="T2" fmla="*/ 21 w 66"/>
                <a:gd name="T3" fmla="*/ 13 h 66"/>
                <a:gd name="T4" fmla="*/ 13 w 66"/>
                <a:gd name="T5" fmla="*/ 21 h 66"/>
                <a:gd name="T6" fmla="*/ 11 w 66"/>
                <a:gd name="T7" fmla="*/ 33 h 66"/>
                <a:gd name="T8" fmla="*/ 13 w 66"/>
                <a:gd name="T9" fmla="*/ 45 h 66"/>
                <a:gd name="T10" fmla="*/ 21 w 66"/>
                <a:gd name="T11" fmla="*/ 52 h 66"/>
                <a:gd name="T12" fmla="*/ 33 w 66"/>
                <a:gd name="T13" fmla="*/ 55 h 66"/>
                <a:gd name="T14" fmla="*/ 45 w 66"/>
                <a:gd name="T15" fmla="*/ 52 h 66"/>
                <a:gd name="T16" fmla="*/ 52 w 66"/>
                <a:gd name="T17" fmla="*/ 45 h 66"/>
                <a:gd name="T18" fmla="*/ 55 w 66"/>
                <a:gd name="T19" fmla="*/ 33 h 66"/>
                <a:gd name="T20" fmla="*/ 52 w 66"/>
                <a:gd name="T21" fmla="*/ 21 h 66"/>
                <a:gd name="T22" fmla="*/ 45 w 66"/>
                <a:gd name="T23" fmla="*/ 13 h 66"/>
                <a:gd name="T24" fmla="*/ 33 w 66"/>
                <a:gd name="T25" fmla="*/ 9 h 66"/>
                <a:gd name="T26" fmla="*/ 33 w 66"/>
                <a:gd name="T27" fmla="*/ 0 h 66"/>
                <a:gd name="T28" fmla="*/ 46 w 66"/>
                <a:gd name="T29" fmla="*/ 3 h 66"/>
                <a:gd name="T30" fmla="*/ 56 w 66"/>
                <a:gd name="T31" fmla="*/ 9 h 66"/>
                <a:gd name="T32" fmla="*/ 63 w 66"/>
                <a:gd name="T33" fmla="*/ 20 h 66"/>
                <a:gd name="T34" fmla="*/ 66 w 66"/>
                <a:gd name="T35" fmla="*/ 33 h 66"/>
                <a:gd name="T36" fmla="*/ 63 w 66"/>
                <a:gd name="T37" fmla="*/ 46 h 66"/>
                <a:gd name="T38" fmla="*/ 56 w 66"/>
                <a:gd name="T39" fmla="*/ 56 h 66"/>
                <a:gd name="T40" fmla="*/ 46 w 66"/>
                <a:gd name="T41" fmla="*/ 63 h 66"/>
                <a:gd name="T42" fmla="*/ 33 w 66"/>
                <a:gd name="T43" fmla="*/ 66 h 66"/>
                <a:gd name="T44" fmla="*/ 20 w 66"/>
                <a:gd name="T45" fmla="*/ 63 h 66"/>
                <a:gd name="T46" fmla="*/ 9 w 66"/>
                <a:gd name="T47" fmla="*/ 56 h 66"/>
                <a:gd name="T48" fmla="*/ 3 w 66"/>
                <a:gd name="T49" fmla="*/ 46 h 66"/>
                <a:gd name="T50" fmla="*/ 0 w 66"/>
                <a:gd name="T51" fmla="*/ 33 h 66"/>
                <a:gd name="T52" fmla="*/ 3 w 66"/>
                <a:gd name="T53" fmla="*/ 20 h 66"/>
                <a:gd name="T54" fmla="*/ 9 w 66"/>
                <a:gd name="T55" fmla="*/ 9 h 66"/>
                <a:gd name="T56" fmla="*/ 20 w 66"/>
                <a:gd name="T57" fmla="*/ 3 h 66"/>
                <a:gd name="T58" fmla="*/ 33 w 66"/>
                <a:gd name="T5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66">
                  <a:moveTo>
                    <a:pt x="33" y="9"/>
                  </a:moveTo>
                  <a:lnTo>
                    <a:pt x="21" y="13"/>
                  </a:lnTo>
                  <a:lnTo>
                    <a:pt x="13" y="21"/>
                  </a:lnTo>
                  <a:lnTo>
                    <a:pt x="11" y="33"/>
                  </a:lnTo>
                  <a:lnTo>
                    <a:pt x="13" y="45"/>
                  </a:lnTo>
                  <a:lnTo>
                    <a:pt x="21" y="52"/>
                  </a:lnTo>
                  <a:lnTo>
                    <a:pt x="33" y="55"/>
                  </a:lnTo>
                  <a:lnTo>
                    <a:pt x="45" y="52"/>
                  </a:lnTo>
                  <a:lnTo>
                    <a:pt x="52" y="45"/>
                  </a:lnTo>
                  <a:lnTo>
                    <a:pt x="55" y="33"/>
                  </a:lnTo>
                  <a:lnTo>
                    <a:pt x="52" y="21"/>
                  </a:lnTo>
                  <a:lnTo>
                    <a:pt x="45" y="13"/>
                  </a:lnTo>
                  <a:lnTo>
                    <a:pt x="33" y="9"/>
                  </a:lnTo>
                  <a:close/>
                  <a:moveTo>
                    <a:pt x="33" y="0"/>
                  </a:moveTo>
                  <a:lnTo>
                    <a:pt x="46" y="3"/>
                  </a:lnTo>
                  <a:lnTo>
                    <a:pt x="56" y="9"/>
                  </a:lnTo>
                  <a:lnTo>
                    <a:pt x="63" y="20"/>
                  </a:lnTo>
                  <a:lnTo>
                    <a:pt x="66" y="33"/>
                  </a:lnTo>
                  <a:lnTo>
                    <a:pt x="63" y="46"/>
                  </a:lnTo>
                  <a:lnTo>
                    <a:pt x="56" y="56"/>
                  </a:lnTo>
                  <a:lnTo>
                    <a:pt x="46" y="63"/>
                  </a:lnTo>
                  <a:lnTo>
                    <a:pt x="33" y="66"/>
                  </a:lnTo>
                  <a:lnTo>
                    <a:pt x="20" y="63"/>
                  </a:lnTo>
                  <a:lnTo>
                    <a:pt x="9" y="56"/>
                  </a:lnTo>
                  <a:lnTo>
                    <a:pt x="3" y="46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FFFF"/>
            </a:solidFill>
            <a:ln w="0">
              <a:solidFill>
                <a:srgbClr val="F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84"/>
            <p:cNvSpPr>
              <a:spLocks noEditPoints="1"/>
            </p:cNvSpPr>
            <p:nvPr/>
          </p:nvSpPr>
          <p:spPr bwMode="auto">
            <a:xfrm>
              <a:off x="8612239" y="2396316"/>
              <a:ext cx="88552" cy="89915"/>
            </a:xfrm>
            <a:custGeom>
              <a:avLst/>
              <a:gdLst>
                <a:gd name="T0" fmla="*/ 33 w 65"/>
                <a:gd name="T1" fmla="*/ 11 h 66"/>
                <a:gd name="T2" fmla="*/ 21 w 65"/>
                <a:gd name="T3" fmla="*/ 13 h 66"/>
                <a:gd name="T4" fmla="*/ 13 w 65"/>
                <a:gd name="T5" fmla="*/ 21 h 66"/>
                <a:gd name="T6" fmla="*/ 9 w 65"/>
                <a:gd name="T7" fmla="*/ 33 h 66"/>
                <a:gd name="T8" fmla="*/ 13 w 65"/>
                <a:gd name="T9" fmla="*/ 45 h 66"/>
                <a:gd name="T10" fmla="*/ 21 w 65"/>
                <a:gd name="T11" fmla="*/ 53 h 66"/>
                <a:gd name="T12" fmla="*/ 33 w 65"/>
                <a:gd name="T13" fmla="*/ 55 h 66"/>
                <a:gd name="T14" fmla="*/ 43 w 65"/>
                <a:gd name="T15" fmla="*/ 53 h 66"/>
                <a:gd name="T16" fmla="*/ 52 w 65"/>
                <a:gd name="T17" fmla="*/ 45 h 66"/>
                <a:gd name="T18" fmla="*/ 55 w 65"/>
                <a:gd name="T19" fmla="*/ 33 h 66"/>
                <a:gd name="T20" fmla="*/ 52 w 65"/>
                <a:gd name="T21" fmla="*/ 21 h 66"/>
                <a:gd name="T22" fmla="*/ 43 w 65"/>
                <a:gd name="T23" fmla="*/ 13 h 66"/>
                <a:gd name="T24" fmla="*/ 33 w 65"/>
                <a:gd name="T25" fmla="*/ 11 h 66"/>
                <a:gd name="T26" fmla="*/ 33 w 65"/>
                <a:gd name="T27" fmla="*/ 0 h 66"/>
                <a:gd name="T28" fmla="*/ 44 w 65"/>
                <a:gd name="T29" fmla="*/ 3 h 66"/>
                <a:gd name="T30" fmla="*/ 55 w 65"/>
                <a:gd name="T31" fmla="*/ 10 h 66"/>
                <a:gd name="T32" fmla="*/ 63 w 65"/>
                <a:gd name="T33" fmla="*/ 20 h 66"/>
                <a:gd name="T34" fmla="*/ 65 w 65"/>
                <a:gd name="T35" fmla="*/ 33 h 66"/>
                <a:gd name="T36" fmla="*/ 63 w 65"/>
                <a:gd name="T37" fmla="*/ 46 h 66"/>
                <a:gd name="T38" fmla="*/ 55 w 65"/>
                <a:gd name="T39" fmla="*/ 57 h 66"/>
                <a:gd name="T40" fmla="*/ 44 w 65"/>
                <a:gd name="T41" fmla="*/ 63 h 66"/>
                <a:gd name="T42" fmla="*/ 33 w 65"/>
                <a:gd name="T43" fmla="*/ 66 h 66"/>
                <a:gd name="T44" fmla="*/ 20 w 65"/>
                <a:gd name="T45" fmla="*/ 63 h 66"/>
                <a:gd name="T46" fmla="*/ 9 w 65"/>
                <a:gd name="T47" fmla="*/ 57 h 66"/>
                <a:gd name="T48" fmla="*/ 3 w 65"/>
                <a:gd name="T49" fmla="*/ 46 h 66"/>
                <a:gd name="T50" fmla="*/ 0 w 65"/>
                <a:gd name="T51" fmla="*/ 33 h 66"/>
                <a:gd name="T52" fmla="*/ 3 w 65"/>
                <a:gd name="T53" fmla="*/ 20 h 66"/>
                <a:gd name="T54" fmla="*/ 9 w 65"/>
                <a:gd name="T55" fmla="*/ 10 h 66"/>
                <a:gd name="T56" fmla="*/ 20 w 65"/>
                <a:gd name="T57" fmla="*/ 3 h 66"/>
                <a:gd name="T58" fmla="*/ 33 w 65"/>
                <a:gd name="T5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66">
                  <a:moveTo>
                    <a:pt x="33" y="11"/>
                  </a:moveTo>
                  <a:lnTo>
                    <a:pt x="21" y="13"/>
                  </a:lnTo>
                  <a:lnTo>
                    <a:pt x="13" y="21"/>
                  </a:lnTo>
                  <a:lnTo>
                    <a:pt x="9" y="33"/>
                  </a:lnTo>
                  <a:lnTo>
                    <a:pt x="13" y="45"/>
                  </a:lnTo>
                  <a:lnTo>
                    <a:pt x="21" y="53"/>
                  </a:lnTo>
                  <a:lnTo>
                    <a:pt x="33" y="55"/>
                  </a:lnTo>
                  <a:lnTo>
                    <a:pt x="43" y="53"/>
                  </a:lnTo>
                  <a:lnTo>
                    <a:pt x="52" y="45"/>
                  </a:lnTo>
                  <a:lnTo>
                    <a:pt x="55" y="33"/>
                  </a:lnTo>
                  <a:lnTo>
                    <a:pt x="52" y="21"/>
                  </a:lnTo>
                  <a:lnTo>
                    <a:pt x="43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44" y="3"/>
                  </a:lnTo>
                  <a:lnTo>
                    <a:pt x="55" y="10"/>
                  </a:lnTo>
                  <a:lnTo>
                    <a:pt x="63" y="20"/>
                  </a:lnTo>
                  <a:lnTo>
                    <a:pt x="65" y="33"/>
                  </a:lnTo>
                  <a:lnTo>
                    <a:pt x="63" y="46"/>
                  </a:lnTo>
                  <a:lnTo>
                    <a:pt x="55" y="57"/>
                  </a:lnTo>
                  <a:lnTo>
                    <a:pt x="44" y="63"/>
                  </a:lnTo>
                  <a:lnTo>
                    <a:pt x="33" y="66"/>
                  </a:lnTo>
                  <a:lnTo>
                    <a:pt x="20" y="63"/>
                  </a:lnTo>
                  <a:lnTo>
                    <a:pt x="9" y="57"/>
                  </a:lnTo>
                  <a:lnTo>
                    <a:pt x="3" y="46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10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FFFF"/>
            </a:solidFill>
            <a:ln w="0">
              <a:solidFill>
                <a:srgbClr val="F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85"/>
            <p:cNvSpPr>
              <a:spLocks noEditPoints="1"/>
            </p:cNvSpPr>
            <p:nvPr/>
          </p:nvSpPr>
          <p:spPr bwMode="auto">
            <a:xfrm>
              <a:off x="8764700" y="2351358"/>
              <a:ext cx="88552" cy="89915"/>
            </a:xfrm>
            <a:custGeom>
              <a:avLst/>
              <a:gdLst>
                <a:gd name="T0" fmla="*/ 33 w 65"/>
                <a:gd name="T1" fmla="*/ 11 h 66"/>
                <a:gd name="T2" fmla="*/ 21 w 65"/>
                <a:gd name="T3" fmla="*/ 13 h 66"/>
                <a:gd name="T4" fmla="*/ 13 w 65"/>
                <a:gd name="T5" fmla="*/ 21 h 66"/>
                <a:gd name="T6" fmla="*/ 9 w 65"/>
                <a:gd name="T7" fmla="*/ 33 h 66"/>
                <a:gd name="T8" fmla="*/ 13 w 65"/>
                <a:gd name="T9" fmla="*/ 45 h 66"/>
                <a:gd name="T10" fmla="*/ 21 w 65"/>
                <a:gd name="T11" fmla="*/ 53 h 66"/>
                <a:gd name="T12" fmla="*/ 33 w 65"/>
                <a:gd name="T13" fmla="*/ 55 h 66"/>
                <a:gd name="T14" fmla="*/ 44 w 65"/>
                <a:gd name="T15" fmla="*/ 53 h 66"/>
                <a:gd name="T16" fmla="*/ 52 w 65"/>
                <a:gd name="T17" fmla="*/ 45 h 66"/>
                <a:gd name="T18" fmla="*/ 55 w 65"/>
                <a:gd name="T19" fmla="*/ 33 h 66"/>
                <a:gd name="T20" fmla="*/ 52 w 65"/>
                <a:gd name="T21" fmla="*/ 21 h 66"/>
                <a:gd name="T22" fmla="*/ 44 w 65"/>
                <a:gd name="T23" fmla="*/ 13 h 66"/>
                <a:gd name="T24" fmla="*/ 33 w 65"/>
                <a:gd name="T25" fmla="*/ 11 h 66"/>
                <a:gd name="T26" fmla="*/ 33 w 65"/>
                <a:gd name="T27" fmla="*/ 0 h 66"/>
                <a:gd name="T28" fmla="*/ 44 w 65"/>
                <a:gd name="T29" fmla="*/ 3 h 66"/>
                <a:gd name="T30" fmla="*/ 55 w 65"/>
                <a:gd name="T31" fmla="*/ 9 h 66"/>
                <a:gd name="T32" fmla="*/ 63 w 65"/>
                <a:gd name="T33" fmla="*/ 20 h 66"/>
                <a:gd name="T34" fmla="*/ 65 w 65"/>
                <a:gd name="T35" fmla="*/ 33 h 66"/>
                <a:gd name="T36" fmla="*/ 63 w 65"/>
                <a:gd name="T37" fmla="*/ 46 h 66"/>
                <a:gd name="T38" fmla="*/ 55 w 65"/>
                <a:gd name="T39" fmla="*/ 57 h 66"/>
                <a:gd name="T40" fmla="*/ 44 w 65"/>
                <a:gd name="T41" fmla="*/ 63 h 66"/>
                <a:gd name="T42" fmla="*/ 33 w 65"/>
                <a:gd name="T43" fmla="*/ 66 h 66"/>
                <a:gd name="T44" fmla="*/ 20 w 65"/>
                <a:gd name="T45" fmla="*/ 63 h 66"/>
                <a:gd name="T46" fmla="*/ 9 w 65"/>
                <a:gd name="T47" fmla="*/ 57 h 66"/>
                <a:gd name="T48" fmla="*/ 3 w 65"/>
                <a:gd name="T49" fmla="*/ 46 h 66"/>
                <a:gd name="T50" fmla="*/ 0 w 65"/>
                <a:gd name="T51" fmla="*/ 33 h 66"/>
                <a:gd name="T52" fmla="*/ 3 w 65"/>
                <a:gd name="T53" fmla="*/ 20 h 66"/>
                <a:gd name="T54" fmla="*/ 9 w 65"/>
                <a:gd name="T55" fmla="*/ 9 h 66"/>
                <a:gd name="T56" fmla="*/ 20 w 65"/>
                <a:gd name="T57" fmla="*/ 3 h 66"/>
                <a:gd name="T58" fmla="*/ 33 w 65"/>
                <a:gd name="T5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66">
                  <a:moveTo>
                    <a:pt x="33" y="11"/>
                  </a:moveTo>
                  <a:lnTo>
                    <a:pt x="21" y="13"/>
                  </a:lnTo>
                  <a:lnTo>
                    <a:pt x="13" y="21"/>
                  </a:lnTo>
                  <a:lnTo>
                    <a:pt x="9" y="33"/>
                  </a:lnTo>
                  <a:lnTo>
                    <a:pt x="13" y="45"/>
                  </a:lnTo>
                  <a:lnTo>
                    <a:pt x="21" y="53"/>
                  </a:lnTo>
                  <a:lnTo>
                    <a:pt x="33" y="55"/>
                  </a:lnTo>
                  <a:lnTo>
                    <a:pt x="44" y="53"/>
                  </a:lnTo>
                  <a:lnTo>
                    <a:pt x="52" y="45"/>
                  </a:lnTo>
                  <a:lnTo>
                    <a:pt x="55" y="33"/>
                  </a:lnTo>
                  <a:lnTo>
                    <a:pt x="52" y="21"/>
                  </a:lnTo>
                  <a:lnTo>
                    <a:pt x="44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44" y="3"/>
                  </a:lnTo>
                  <a:lnTo>
                    <a:pt x="55" y="9"/>
                  </a:lnTo>
                  <a:lnTo>
                    <a:pt x="63" y="20"/>
                  </a:lnTo>
                  <a:lnTo>
                    <a:pt x="65" y="33"/>
                  </a:lnTo>
                  <a:lnTo>
                    <a:pt x="63" y="46"/>
                  </a:lnTo>
                  <a:lnTo>
                    <a:pt x="55" y="57"/>
                  </a:lnTo>
                  <a:lnTo>
                    <a:pt x="44" y="63"/>
                  </a:lnTo>
                  <a:lnTo>
                    <a:pt x="33" y="66"/>
                  </a:lnTo>
                  <a:lnTo>
                    <a:pt x="20" y="63"/>
                  </a:lnTo>
                  <a:lnTo>
                    <a:pt x="9" y="57"/>
                  </a:lnTo>
                  <a:lnTo>
                    <a:pt x="3" y="46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FFFF"/>
            </a:solidFill>
            <a:ln w="0">
              <a:solidFill>
                <a:srgbClr val="F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86"/>
            <p:cNvSpPr>
              <a:spLocks noEditPoints="1"/>
            </p:cNvSpPr>
            <p:nvPr/>
          </p:nvSpPr>
          <p:spPr bwMode="auto">
            <a:xfrm>
              <a:off x="8754476" y="2469108"/>
              <a:ext cx="88552" cy="87190"/>
            </a:xfrm>
            <a:custGeom>
              <a:avLst/>
              <a:gdLst>
                <a:gd name="T0" fmla="*/ 32 w 65"/>
                <a:gd name="T1" fmla="*/ 9 h 64"/>
                <a:gd name="T2" fmla="*/ 22 w 65"/>
                <a:gd name="T3" fmla="*/ 12 h 64"/>
                <a:gd name="T4" fmla="*/ 13 w 65"/>
                <a:gd name="T5" fmla="*/ 21 h 64"/>
                <a:gd name="T6" fmla="*/ 10 w 65"/>
                <a:gd name="T7" fmla="*/ 31 h 64"/>
                <a:gd name="T8" fmla="*/ 13 w 65"/>
                <a:gd name="T9" fmla="*/ 43 h 64"/>
                <a:gd name="T10" fmla="*/ 22 w 65"/>
                <a:gd name="T11" fmla="*/ 52 h 64"/>
                <a:gd name="T12" fmla="*/ 32 w 65"/>
                <a:gd name="T13" fmla="*/ 55 h 64"/>
                <a:gd name="T14" fmla="*/ 44 w 65"/>
                <a:gd name="T15" fmla="*/ 52 h 64"/>
                <a:gd name="T16" fmla="*/ 52 w 65"/>
                <a:gd name="T17" fmla="*/ 43 h 64"/>
                <a:gd name="T18" fmla="*/ 56 w 65"/>
                <a:gd name="T19" fmla="*/ 31 h 64"/>
                <a:gd name="T20" fmla="*/ 52 w 65"/>
                <a:gd name="T21" fmla="*/ 21 h 64"/>
                <a:gd name="T22" fmla="*/ 44 w 65"/>
                <a:gd name="T23" fmla="*/ 12 h 64"/>
                <a:gd name="T24" fmla="*/ 32 w 65"/>
                <a:gd name="T25" fmla="*/ 9 h 64"/>
                <a:gd name="T26" fmla="*/ 32 w 65"/>
                <a:gd name="T27" fmla="*/ 0 h 64"/>
                <a:gd name="T28" fmla="*/ 46 w 65"/>
                <a:gd name="T29" fmla="*/ 3 h 64"/>
                <a:gd name="T30" fmla="*/ 56 w 65"/>
                <a:gd name="T31" fmla="*/ 9 h 64"/>
                <a:gd name="T32" fmla="*/ 63 w 65"/>
                <a:gd name="T33" fmla="*/ 20 h 64"/>
                <a:gd name="T34" fmla="*/ 65 w 65"/>
                <a:gd name="T35" fmla="*/ 31 h 64"/>
                <a:gd name="T36" fmla="*/ 63 w 65"/>
                <a:gd name="T37" fmla="*/ 45 h 64"/>
                <a:gd name="T38" fmla="*/ 56 w 65"/>
                <a:gd name="T39" fmla="*/ 55 h 64"/>
                <a:gd name="T40" fmla="*/ 46 w 65"/>
                <a:gd name="T41" fmla="*/ 62 h 64"/>
                <a:gd name="T42" fmla="*/ 32 w 65"/>
                <a:gd name="T43" fmla="*/ 64 h 64"/>
                <a:gd name="T44" fmla="*/ 21 w 65"/>
                <a:gd name="T45" fmla="*/ 62 h 64"/>
                <a:gd name="T46" fmla="*/ 10 w 65"/>
                <a:gd name="T47" fmla="*/ 55 h 64"/>
                <a:gd name="T48" fmla="*/ 2 w 65"/>
                <a:gd name="T49" fmla="*/ 45 h 64"/>
                <a:gd name="T50" fmla="*/ 0 w 65"/>
                <a:gd name="T51" fmla="*/ 31 h 64"/>
                <a:gd name="T52" fmla="*/ 2 w 65"/>
                <a:gd name="T53" fmla="*/ 20 h 64"/>
                <a:gd name="T54" fmla="*/ 10 w 65"/>
                <a:gd name="T55" fmla="*/ 9 h 64"/>
                <a:gd name="T56" fmla="*/ 21 w 65"/>
                <a:gd name="T57" fmla="*/ 3 h 64"/>
                <a:gd name="T58" fmla="*/ 32 w 65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64">
                  <a:moveTo>
                    <a:pt x="32" y="9"/>
                  </a:moveTo>
                  <a:lnTo>
                    <a:pt x="22" y="12"/>
                  </a:lnTo>
                  <a:lnTo>
                    <a:pt x="13" y="21"/>
                  </a:lnTo>
                  <a:lnTo>
                    <a:pt x="10" y="31"/>
                  </a:lnTo>
                  <a:lnTo>
                    <a:pt x="13" y="43"/>
                  </a:lnTo>
                  <a:lnTo>
                    <a:pt x="22" y="52"/>
                  </a:lnTo>
                  <a:lnTo>
                    <a:pt x="32" y="55"/>
                  </a:lnTo>
                  <a:lnTo>
                    <a:pt x="44" y="52"/>
                  </a:lnTo>
                  <a:lnTo>
                    <a:pt x="52" y="43"/>
                  </a:lnTo>
                  <a:lnTo>
                    <a:pt x="56" y="31"/>
                  </a:lnTo>
                  <a:lnTo>
                    <a:pt x="52" y="21"/>
                  </a:lnTo>
                  <a:lnTo>
                    <a:pt x="44" y="12"/>
                  </a:lnTo>
                  <a:lnTo>
                    <a:pt x="32" y="9"/>
                  </a:lnTo>
                  <a:close/>
                  <a:moveTo>
                    <a:pt x="32" y="0"/>
                  </a:moveTo>
                  <a:lnTo>
                    <a:pt x="46" y="3"/>
                  </a:lnTo>
                  <a:lnTo>
                    <a:pt x="56" y="9"/>
                  </a:lnTo>
                  <a:lnTo>
                    <a:pt x="63" y="20"/>
                  </a:lnTo>
                  <a:lnTo>
                    <a:pt x="65" y="31"/>
                  </a:lnTo>
                  <a:lnTo>
                    <a:pt x="63" y="45"/>
                  </a:lnTo>
                  <a:lnTo>
                    <a:pt x="56" y="55"/>
                  </a:lnTo>
                  <a:lnTo>
                    <a:pt x="46" y="62"/>
                  </a:lnTo>
                  <a:lnTo>
                    <a:pt x="32" y="64"/>
                  </a:lnTo>
                  <a:lnTo>
                    <a:pt x="21" y="62"/>
                  </a:lnTo>
                  <a:lnTo>
                    <a:pt x="10" y="55"/>
                  </a:lnTo>
                  <a:lnTo>
                    <a:pt x="2" y="45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9"/>
                  </a:lnTo>
                  <a:lnTo>
                    <a:pt x="21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0FFFF"/>
            </a:solidFill>
            <a:ln w="0">
              <a:solidFill>
                <a:srgbClr val="F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87"/>
            <p:cNvSpPr>
              <a:spLocks noEditPoints="1"/>
            </p:cNvSpPr>
            <p:nvPr/>
          </p:nvSpPr>
          <p:spPr bwMode="auto">
            <a:xfrm>
              <a:off x="8490214" y="2333917"/>
              <a:ext cx="87190" cy="88552"/>
            </a:xfrm>
            <a:custGeom>
              <a:avLst/>
              <a:gdLst>
                <a:gd name="T0" fmla="*/ 31 w 64"/>
                <a:gd name="T1" fmla="*/ 10 h 65"/>
                <a:gd name="T2" fmla="*/ 21 w 64"/>
                <a:gd name="T3" fmla="*/ 13 h 65"/>
                <a:gd name="T4" fmla="*/ 11 w 64"/>
                <a:gd name="T5" fmla="*/ 21 h 65"/>
                <a:gd name="T6" fmla="*/ 9 w 64"/>
                <a:gd name="T7" fmla="*/ 32 h 65"/>
                <a:gd name="T8" fmla="*/ 11 w 64"/>
                <a:gd name="T9" fmla="*/ 44 h 65"/>
                <a:gd name="T10" fmla="*/ 21 w 64"/>
                <a:gd name="T11" fmla="*/ 52 h 65"/>
                <a:gd name="T12" fmla="*/ 31 w 64"/>
                <a:gd name="T13" fmla="*/ 55 h 65"/>
                <a:gd name="T14" fmla="*/ 43 w 64"/>
                <a:gd name="T15" fmla="*/ 52 h 65"/>
                <a:gd name="T16" fmla="*/ 52 w 64"/>
                <a:gd name="T17" fmla="*/ 44 h 65"/>
                <a:gd name="T18" fmla="*/ 55 w 64"/>
                <a:gd name="T19" fmla="*/ 32 h 65"/>
                <a:gd name="T20" fmla="*/ 52 w 64"/>
                <a:gd name="T21" fmla="*/ 21 h 65"/>
                <a:gd name="T22" fmla="*/ 43 w 64"/>
                <a:gd name="T23" fmla="*/ 13 h 65"/>
                <a:gd name="T24" fmla="*/ 31 w 64"/>
                <a:gd name="T25" fmla="*/ 10 h 65"/>
                <a:gd name="T26" fmla="*/ 31 w 64"/>
                <a:gd name="T27" fmla="*/ 0 h 65"/>
                <a:gd name="T28" fmla="*/ 44 w 64"/>
                <a:gd name="T29" fmla="*/ 2 h 65"/>
                <a:gd name="T30" fmla="*/ 55 w 64"/>
                <a:gd name="T31" fmla="*/ 9 h 65"/>
                <a:gd name="T32" fmla="*/ 61 w 64"/>
                <a:gd name="T33" fmla="*/ 19 h 65"/>
                <a:gd name="T34" fmla="*/ 64 w 64"/>
                <a:gd name="T35" fmla="*/ 32 h 65"/>
                <a:gd name="T36" fmla="*/ 61 w 64"/>
                <a:gd name="T37" fmla="*/ 45 h 65"/>
                <a:gd name="T38" fmla="*/ 55 w 64"/>
                <a:gd name="T39" fmla="*/ 56 h 65"/>
                <a:gd name="T40" fmla="*/ 44 w 64"/>
                <a:gd name="T41" fmla="*/ 62 h 65"/>
                <a:gd name="T42" fmla="*/ 31 w 64"/>
                <a:gd name="T43" fmla="*/ 65 h 65"/>
                <a:gd name="T44" fmla="*/ 19 w 64"/>
                <a:gd name="T45" fmla="*/ 62 h 65"/>
                <a:gd name="T46" fmla="*/ 9 w 64"/>
                <a:gd name="T47" fmla="*/ 56 h 65"/>
                <a:gd name="T48" fmla="*/ 2 w 64"/>
                <a:gd name="T49" fmla="*/ 45 h 65"/>
                <a:gd name="T50" fmla="*/ 0 w 64"/>
                <a:gd name="T51" fmla="*/ 32 h 65"/>
                <a:gd name="T52" fmla="*/ 2 w 64"/>
                <a:gd name="T53" fmla="*/ 19 h 65"/>
                <a:gd name="T54" fmla="*/ 9 w 64"/>
                <a:gd name="T55" fmla="*/ 9 h 65"/>
                <a:gd name="T56" fmla="*/ 19 w 64"/>
                <a:gd name="T57" fmla="*/ 2 h 65"/>
                <a:gd name="T58" fmla="*/ 31 w 64"/>
                <a:gd name="T5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" h="65">
                  <a:moveTo>
                    <a:pt x="31" y="10"/>
                  </a:moveTo>
                  <a:lnTo>
                    <a:pt x="21" y="13"/>
                  </a:lnTo>
                  <a:lnTo>
                    <a:pt x="11" y="21"/>
                  </a:lnTo>
                  <a:lnTo>
                    <a:pt x="9" y="32"/>
                  </a:lnTo>
                  <a:lnTo>
                    <a:pt x="11" y="44"/>
                  </a:lnTo>
                  <a:lnTo>
                    <a:pt x="21" y="52"/>
                  </a:lnTo>
                  <a:lnTo>
                    <a:pt x="31" y="55"/>
                  </a:lnTo>
                  <a:lnTo>
                    <a:pt x="43" y="52"/>
                  </a:lnTo>
                  <a:lnTo>
                    <a:pt x="52" y="44"/>
                  </a:lnTo>
                  <a:lnTo>
                    <a:pt x="55" y="32"/>
                  </a:lnTo>
                  <a:lnTo>
                    <a:pt x="52" y="21"/>
                  </a:lnTo>
                  <a:lnTo>
                    <a:pt x="43" y="13"/>
                  </a:lnTo>
                  <a:lnTo>
                    <a:pt x="31" y="10"/>
                  </a:lnTo>
                  <a:close/>
                  <a:moveTo>
                    <a:pt x="31" y="0"/>
                  </a:moveTo>
                  <a:lnTo>
                    <a:pt x="44" y="2"/>
                  </a:lnTo>
                  <a:lnTo>
                    <a:pt x="55" y="9"/>
                  </a:lnTo>
                  <a:lnTo>
                    <a:pt x="61" y="19"/>
                  </a:lnTo>
                  <a:lnTo>
                    <a:pt x="64" y="32"/>
                  </a:lnTo>
                  <a:lnTo>
                    <a:pt x="61" y="45"/>
                  </a:lnTo>
                  <a:lnTo>
                    <a:pt x="55" y="56"/>
                  </a:lnTo>
                  <a:lnTo>
                    <a:pt x="44" y="62"/>
                  </a:lnTo>
                  <a:lnTo>
                    <a:pt x="31" y="65"/>
                  </a:lnTo>
                  <a:lnTo>
                    <a:pt x="19" y="62"/>
                  </a:lnTo>
                  <a:lnTo>
                    <a:pt x="9" y="56"/>
                  </a:lnTo>
                  <a:lnTo>
                    <a:pt x="2" y="45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0FFFF"/>
            </a:solidFill>
            <a:ln w="0">
              <a:solidFill>
                <a:srgbClr val="F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88"/>
            <p:cNvSpPr>
              <a:spLocks noEditPoints="1"/>
            </p:cNvSpPr>
            <p:nvPr/>
          </p:nvSpPr>
          <p:spPr bwMode="auto">
            <a:xfrm>
              <a:off x="8873031" y="2312119"/>
              <a:ext cx="89914" cy="87190"/>
            </a:xfrm>
            <a:custGeom>
              <a:avLst/>
              <a:gdLst>
                <a:gd name="T0" fmla="*/ 33 w 66"/>
                <a:gd name="T1" fmla="*/ 9 h 64"/>
                <a:gd name="T2" fmla="*/ 21 w 66"/>
                <a:gd name="T3" fmla="*/ 13 h 64"/>
                <a:gd name="T4" fmla="*/ 13 w 66"/>
                <a:gd name="T5" fmla="*/ 21 h 64"/>
                <a:gd name="T6" fmla="*/ 9 w 66"/>
                <a:gd name="T7" fmla="*/ 33 h 64"/>
                <a:gd name="T8" fmla="*/ 13 w 66"/>
                <a:gd name="T9" fmla="*/ 43 h 64"/>
                <a:gd name="T10" fmla="*/ 21 w 66"/>
                <a:gd name="T11" fmla="*/ 52 h 64"/>
                <a:gd name="T12" fmla="*/ 33 w 66"/>
                <a:gd name="T13" fmla="*/ 55 h 64"/>
                <a:gd name="T14" fmla="*/ 45 w 66"/>
                <a:gd name="T15" fmla="*/ 52 h 64"/>
                <a:gd name="T16" fmla="*/ 53 w 66"/>
                <a:gd name="T17" fmla="*/ 43 h 64"/>
                <a:gd name="T18" fmla="*/ 55 w 66"/>
                <a:gd name="T19" fmla="*/ 33 h 64"/>
                <a:gd name="T20" fmla="*/ 53 w 66"/>
                <a:gd name="T21" fmla="*/ 21 h 64"/>
                <a:gd name="T22" fmla="*/ 45 w 66"/>
                <a:gd name="T23" fmla="*/ 13 h 64"/>
                <a:gd name="T24" fmla="*/ 33 w 66"/>
                <a:gd name="T25" fmla="*/ 9 h 64"/>
                <a:gd name="T26" fmla="*/ 33 w 66"/>
                <a:gd name="T27" fmla="*/ 0 h 64"/>
                <a:gd name="T28" fmla="*/ 46 w 66"/>
                <a:gd name="T29" fmla="*/ 3 h 64"/>
                <a:gd name="T30" fmla="*/ 55 w 66"/>
                <a:gd name="T31" fmla="*/ 9 h 64"/>
                <a:gd name="T32" fmla="*/ 63 w 66"/>
                <a:gd name="T33" fmla="*/ 20 h 64"/>
                <a:gd name="T34" fmla="*/ 66 w 66"/>
                <a:gd name="T35" fmla="*/ 33 h 64"/>
                <a:gd name="T36" fmla="*/ 63 w 66"/>
                <a:gd name="T37" fmla="*/ 44 h 64"/>
                <a:gd name="T38" fmla="*/ 55 w 66"/>
                <a:gd name="T39" fmla="*/ 55 h 64"/>
                <a:gd name="T40" fmla="*/ 46 w 66"/>
                <a:gd name="T41" fmla="*/ 63 h 64"/>
                <a:gd name="T42" fmla="*/ 33 w 66"/>
                <a:gd name="T43" fmla="*/ 64 h 64"/>
                <a:gd name="T44" fmla="*/ 20 w 66"/>
                <a:gd name="T45" fmla="*/ 63 h 64"/>
                <a:gd name="T46" fmla="*/ 9 w 66"/>
                <a:gd name="T47" fmla="*/ 55 h 64"/>
                <a:gd name="T48" fmla="*/ 3 w 66"/>
                <a:gd name="T49" fmla="*/ 44 h 64"/>
                <a:gd name="T50" fmla="*/ 0 w 66"/>
                <a:gd name="T51" fmla="*/ 33 h 64"/>
                <a:gd name="T52" fmla="*/ 3 w 66"/>
                <a:gd name="T53" fmla="*/ 20 h 64"/>
                <a:gd name="T54" fmla="*/ 9 w 66"/>
                <a:gd name="T55" fmla="*/ 9 h 64"/>
                <a:gd name="T56" fmla="*/ 20 w 66"/>
                <a:gd name="T57" fmla="*/ 3 h 64"/>
                <a:gd name="T58" fmla="*/ 33 w 66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64">
                  <a:moveTo>
                    <a:pt x="33" y="9"/>
                  </a:moveTo>
                  <a:lnTo>
                    <a:pt x="21" y="13"/>
                  </a:lnTo>
                  <a:lnTo>
                    <a:pt x="13" y="21"/>
                  </a:lnTo>
                  <a:lnTo>
                    <a:pt x="9" y="33"/>
                  </a:lnTo>
                  <a:lnTo>
                    <a:pt x="13" y="43"/>
                  </a:lnTo>
                  <a:lnTo>
                    <a:pt x="21" y="52"/>
                  </a:lnTo>
                  <a:lnTo>
                    <a:pt x="33" y="55"/>
                  </a:lnTo>
                  <a:lnTo>
                    <a:pt x="45" y="52"/>
                  </a:lnTo>
                  <a:lnTo>
                    <a:pt x="53" y="43"/>
                  </a:lnTo>
                  <a:lnTo>
                    <a:pt x="55" y="33"/>
                  </a:lnTo>
                  <a:lnTo>
                    <a:pt x="53" y="21"/>
                  </a:lnTo>
                  <a:lnTo>
                    <a:pt x="45" y="13"/>
                  </a:lnTo>
                  <a:lnTo>
                    <a:pt x="33" y="9"/>
                  </a:lnTo>
                  <a:close/>
                  <a:moveTo>
                    <a:pt x="33" y="0"/>
                  </a:moveTo>
                  <a:lnTo>
                    <a:pt x="46" y="3"/>
                  </a:lnTo>
                  <a:lnTo>
                    <a:pt x="55" y="9"/>
                  </a:lnTo>
                  <a:lnTo>
                    <a:pt x="63" y="20"/>
                  </a:lnTo>
                  <a:lnTo>
                    <a:pt x="66" y="33"/>
                  </a:lnTo>
                  <a:lnTo>
                    <a:pt x="63" y="44"/>
                  </a:lnTo>
                  <a:lnTo>
                    <a:pt x="55" y="55"/>
                  </a:lnTo>
                  <a:lnTo>
                    <a:pt x="46" y="63"/>
                  </a:lnTo>
                  <a:lnTo>
                    <a:pt x="33" y="64"/>
                  </a:lnTo>
                  <a:lnTo>
                    <a:pt x="20" y="63"/>
                  </a:lnTo>
                  <a:lnTo>
                    <a:pt x="9" y="55"/>
                  </a:lnTo>
                  <a:lnTo>
                    <a:pt x="3" y="44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FFFF"/>
            </a:solidFill>
            <a:ln w="0">
              <a:solidFill>
                <a:srgbClr val="F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현 64"/>
            <p:cNvSpPr/>
            <p:nvPr/>
          </p:nvSpPr>
          <p:spPr>
            <a:xfrm>
              <a:off x="8393476" y="1998757"/>
              <a:ext cx="645750" cy="645750"/>
            </a:xfrm>
            <a:prstGeom prst="chord">
              <a:avLst>
                <a:gd name="adj1" fmla="val 4009948"/>
                <a:gd name="adj2" fmla="val 13264425"/>
              </a:avLst>
            </a:prstGeom>
            <a:solidFill>
              <a:schemeClr val="tx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Freeform 88"/>
            <p:cNvSpPr>
              <a:spLocks noEditPoints="1"/>
            </p:cNvSpPr>
            <p:nvPr/>
          </p:nvSpPr>
          <p:spPr bwMode="auto">
            <a:xfrm>
              <a:off x="8799462" y="2242476"/>
              <a:ext cx="89914" cy="87190"/>
            </a:xfrm>
            <a:custGeom>
              <a:avLst/>
              <a:gdLst>
                <a:gd name="T0" fmla="*/ 33 w 66"/>
                <a:gd name="T1" fmla="*/ 9 h 64"/>
                <a:gd name="T2" fmla="*/ 21 w 66"/>
                <a:gd name="T3" fmla="*/ 13 h 64"/>
                <a:gd name="T4" fmla="*/ 13 w 66"/>
                <a:gd name="T5" fmla="*/ 21 h 64"/>
                <a:gd name="T6" fmla="*/ 9 w 66"/>
                <a:gd name="T7" fmla="*/ 33 h 64"/>
                <a:gd name="T8" fmla="*/ 13 w 66"/>
                <a:gd name="T9" fmla="*/ 43 h 64"/>
                <a:gd name="T10" fmla="*/ 21 w 66"/>
                <a:gd name="T11" fmla="*/ 52 h 64"/>
                <a:gd name="T12" fmla="*/ 33 w 66"/>
                <a:gd name="T13" fmla="*/ 55 h 64"/>
                <a:gd name="T14" fmla="*/ 45 w 66"/>
                <a:gd name="T15" fmla="*/ 52 h 64"/>
                <a:gd name="T16" fmla="*/ 53 w 66"/>
                <a:gd name="T17" fmla="*/ 43 h 64"/>
                <a:gd name="T18" fmla="*/ 55 w 66"/>
                <a:gd name="T19" fmla="*/ 33 h 64"/>
                <a:gd name="T20" fmla="*/ 53 w 66"/>
                <a:gd name="T21" fmla="*/ 21 h 64"/>
                <a:gd name="T22" fmla="*/ 45 w 66"/>
                <a:gd name="T23" fmla="*/ 13 h 64"/>
                <a:gd name="T24" fmla="*/ 33 w 66"/>
                <a:gd name="T25" fmla="*/ 9 h 64"/>
                <a:gd name="T26" fmla="*/ 33 w 66"/>
                <a:gd name="T27" fmla="*/ 0 h 64"/>
                <a:gd name="T28" fmla="*/ 46 w 66"/>
                <a:gd name="T29" fmla="*/ 3 h 64"/>
                <a:gd name="T30" fmla="*/ 55 w 66"/>
                <a:gd name="T31" fmla="*/ 9 h 64"/>
                <a:gd name="T32" fmla="*/ 63 w 66"/>
                <a:gd name="T33" fmla="*/ 20 h 64"/>
                <a:gd name="T34" fmla="*/ 66 w 66"/>
                <a:gd name="T35" fmla="*/ 33 h 64"/>
                <a:gd name="T36" fmla="*/ 63 w 66"/>
                <a:gd name="T37" fmla="*/ 44 h 64"/>
                <a:gd name="T38" fmla="*/ 55 w 66"/>
                <a:gd name="T39" fmla="*/ 55 h 64"/>
                <a:gd name="T40" fmla="*/ 46 w 66"/>
                <a:gd name="T41" fmla="*/ 63 h 64"/>
                <a:gd name="T42" fmla="*/ 33 w 66"/>
                <a:gd name="T43" fmla="*/ 64 h 64"/>
                <a:gd name="T44" fmla="*/ 20 w 66"/>
                <a:gd name="T45" fmla="*/ 63 h 64"/>
                <a:gd name="T46" fmla="*/ 9 w 66"/>
                <a:gd name="T47" fmla="*/ 55 h 64"/>
                <a:gd name="T48" fmla="*/ 3 w 66"/>
                <a:gd name="T49" fmla="*/ 44 h 64"/>
                <a:gd name="T50" fmla="*/ 0 w 66"/>
                <a:gd name="T51" fmla="*/ 33 h 64"/>
                <a:gd name="T52" fmla="*/ 3 w 66"/>
                <a:gd name="T53" fmla="*/ 20 h 64"/>
                <a:gd name="T54" fmla="*/ 9 w 66"/>
                <a:gd name="T55" fmla="*/ 9 h 64"/>
                <a:gd name="T56" fmla="*/ 20 w 66"/>
                <a:gd name="T57" fmla="*/ 3 h 64"/>
                <a:gd name="T58" fmla="*/ 33 w 66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" h="64">
                  <a:moveTo>
                    <a:pt x="33" y="9"/>
                  </a:moveTo>
                  <a:lnTo>
                    <a:pt x="21" y="13"/>
                  </a:lnTo>
                  <a:lnTo>
                    <a:pt x="13" y="21"/>
                  </a:lnTo>
                  <a:lnTo>
                    <a:pt x="9" y="33"/>
                  </a:lnTo>
                  <a:lnTo>
                    <a:pt x="13" y="43"/>
                  </a:lnTo>
                  <a:lnTo>
                    <a:pt x="21" y="52"/>
                  </a:lnTo>
                  <a:lnTo>
                    <a:pt x="33" y="55"/>
                  </a:lnTo>
                  <a:lnTo>
                    <a:pt x="45" y="52"/>
                  </a:lnTo>
                  <a:lnTo>
                    <a:pt x="53" y="43"/>
                  </a:lnTo>
                  <a:lnTo>
                    <a:pt x="55" y="33"/>
                  </a:lnTo>
                  <a:lnTo>
                    <a:pt x="53" y="21"/>
                  </a:lnTo>
                  <a:lnTo>
                    <a:pt x="45" y="13"/>
                  </a:lnTo>
                  <a:lnTo>
                    <a:pt x="33" y="9"/>
                  </a:lnTo>
                  <a:close/>
                  <a:moveTo>
                    <a:pt x="33" y="0"/>
                  </a:moveTo>
                  <a:lnTo>
                    <a:pt x="46" y="3"/>
                  </a:lnTo>
                  <a:lnTo>
                    <a:pt x="55" y="9"/>
                  </a:lnTo>
                  <a:lnTo>
                    <a:pt x="63" y="20"/>
                  </a:lnTo>
                  <a:lnTo>
                    <a:pt x="66" y="33"/>
                  </a:lnTo>
                  <a:lnTo>
                    <a:pt x="63" y="44"/>
                  </a:lnTo>
                  <a:lnTo>
                    <a:pt x="55" y="55"/>
                  </a:lnTo>
                  <a:lnTo>
                    <a:pt x="46" y="63"/>
                  </a:lnTo>
                  <a:lnTo>
                    <a:pt x="33" y="64"/>
                  </a:lnTo>
                  <a:lnTo>
                    <a:pt x="20" y="63"/>
                  </a:lnTo>
                  <a:lnTo>
                    <a:pt x="9" y="55"/>
                  </a:lnTo>
                  <a:lnTo>
                    <a:pt x="3" y="44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FFFF"/>
            </a:solidFill>
            <a:ln w="0">
              <a:solidFill>
                <a:srgbClr val="F0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10709167" y="1900283"/>
            <a:ext cx="546441" cy="542672"/>
            <a:chOff x="5487989" y="2270125"/>
            <a:chExt cx="230188" cy="228600"/>
          </a:xfrm>
        </p:grpSpPr>
        <p:sp>
          <p:nvSpPr>
            <p:cNvPr id="69" name="Freeform 177"/>
            <p:cNvSpPr>
              <a:spLocks noEditPoints="1"/>
            </p:cNvSpPr>
            <p:nvPr/>
          </p:nvSpPr>
          <p:spPr bwMode="auto">
            <a:xfrm>
              <a:off x="5487989" y="2270125"/>
              <a:ext cx="230188" cy="228600"/>
            </a:xfrm>
            <a:custGeom>
              <a:avLst/>
              <a:gdLst>
                <a:gd name="T0" fmla="*/ 17 w 145"/>
                <a:gd name="T1" fmla="*/ 37 h 144"/>
                <a:gd name="T2" fmla="*/ 15 w 145"/>
                <a:gd name="T3" fmla="*/ 37 h 144"/>
                <a:gd name="T4" fmla="*/ 15 w 145"/>
                <a:gd name="T5" fmla="*/ 39 h 144"/>
                <a:gd name="T6" fmla="*/ 15 w 145"/>
                <a:gd name="T7" fmla="*/ 124 h 144"/>
                <a:gd name="T8" fmla="*/ 17 w 145"/>
                <a:gd name="T9" fmla="*/ 127 h 144"/>
                <a:gd name="T10" fmla="*/ 18 w 145"/>
                <a:gd name="T11" fmla="*/ 128 h 144"/>
                <a:gd name="T12" fmla="*/ 19 w 145"/>
                <a:gd name="T13" fmla="*/ 128 h 144"/>
                <a:gd name="T14" fmla="*/ 104 w 145"/>
                <a:gd name="T15" fmla="*/ 128 h 144"/>
                <a:gd name="T16" fmla="*/ 106 w 145"/>
                <a:gd name="T17" fmla="*/ 128 h 144"/>
                <a:gd name="T18" fmla="*/ 107 w 145"/>
                <a:gd name="T19" fmla="*/ 127 h 144"/>
                <a:gd name="T20" fmla="*/ 106 w 145"/>
                <a:gd name="T21" fmla="*/ 125 h 144"/>
                <a:gd name="T22" fmla="*/ 18 w 145"/>
                <a:gd name="T23" fmla="*/ 39 h 144"/>
                <a:gd name="T24" fmla="*/ 17 w 145"/>
                <a:gd name="T25" fmla="*/ 37 h 144"/>
                <a:gd name="T26" fmla="*/ 1 w 145"/>
                <a:gd name="T27" fmla="*/ 0 h 144"/>
                <a:gd name="T28" fmla="*/ 2 w 145"/>
                <a:gd name="T29" fmla="*/ 0 h 144"/>
                <a:gd name="T30" fmla="*/ 144 w 145"/>
                <a:gd name="T31" fmla="*/ 141 h 144"/>
                <a:gd name="T32" fmla="*/ 145 w 145"/>
                <a:gd name="T33" fmla="*/ 142 h 144"/>
                <a:gd name="T34" fmla="*/ 145 w 145"/>
                <a:gd name="T35" fmla="*/ 144 h 144"/>
                <a:gd name="T36" fmla="*/ 142 w 145"/>
                <a:gd name="T37" fmla="*/ 144 h 144"/>
                <a:gd name="T38" fmla="*/ 4 w 145"/>
                <a:gd name="T39" fmla="*/ 144 h 144"/>
                <a:gd name="T40" fmla="*/ 1 w 145"/>
                <a:gd name="T41" fmla="*/ 144 h 144"/>
                <a:gd name="T42" fmla="*/ 0 w 145"/>
                <a:gd name="T43" fmla="*/ 142 h 144"/>
                <a:gd name="T44" fmla="*/ 0 w 145"/>
                <a:gd name="T45" fmla="*/ 140 h 144"/>
                <a:gd name="T46" fmla="*/ 0 w 145"/>
                <a:gd name="T47" fmla="*/ 1 h 144"/>
                <a:gd name="T48" fmla="*/ 0 w 145"/>
                <a:gd name="T49" fmla="*/ 0 h 144"/>
                <a:gd name="T50" fmla="*/ 1 w 145"/>
                <a:gd name="T5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44">
                  <a:moveTo>
                    <a:pt x="17" y="37"/>
                  </a:moveTo>
                  <a:lnTo>
                    <a:pt x="15" y="37"/>
                  </a:lnTo>
                  <a:lnTo>
                    <a:pt x="15" y="39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28"/>
                  </a:lnTo>
                  <a:lnTo>
                    <a:pt x="19" y="128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7" y="127"/>
                  </a:lnTo>
                  <a:lnTo>
                    <a:pt x="106" y="125"/>
                  </a:lnTo>
                  <a:lnTo>
                    <a:pt x="18" y="39"/>
                  </a:lnTo>
                  <a:lnTo>
                    <a:pt x="17" y="37"/>
                  </a:lnTo>
                  <a:close/>
                  <a:moveTo>
                    <a:pt x="1" y="0"/>
                  </a:moveTo>
                  <a:lnTo>
                    <a:pt x="2" y="0"/>
                  </a:lnTo>
                  <a:lnTo>
                    <a:pt x="144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2" y="144"/>
                  </a:lnTo>
                  <a:lnTo>
                    <a:pt x="4" y="144"/>
                  </a:lnTo>
                  <a:lnTo>
                    <a:pt x="1" y="144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FEE"/>
            </a:solidFill>
            <a:ln w="0">
              <a:solidFill>
                <a:srgbClr val="E9EFE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Rectangle 178"/>
            <p:cNvSpPr>
              <a:spLocks noChangeArrowheads="1"/>
            </p:cNvSpPr>
            <p:nvPr/>
          </p:nvSpPr>
          <p:spPr bwMode="auto">
            <a:xfrm>
              <a:off x="5487989" y="2293938"/>
              <a:ext cx="17463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Rectangle 179"/>
            <p:cNvSpPr>
              <a:spLocks noChangeArrowheads="1"/>
            </p:cNvSpPr>
            <p:nvPr/>
          </p:nvSpPr>
          <p:spPr bwMode="auto">
            <a:xfrm>
              <a:off x="5487989" y="2325688"/>
              <a:ext cx="17463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Rectangle 180"/>
            <p:cNvSpPr>
              <a:spLocks noChangeArrowheads="1"/>
            </p:cNvSpPr>
            <p:nvPr/>
          </p:nvSpPr>
          <p:spPr bwMode="auto">
            <a:xfrm>
              <a:off x="5487989" y="230028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Rectangle 181"/>
            <p:cNvSpPr>
              <a:spLocks noChangeArrowheads="1"/>
            </p:cNvSpPr>
            <p:nvPr/>
          </p:nvSpPr>
          <p:spPr bwMode="auto">
            <a:xfrm>
              <a:off x="5487989" y="230663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Rectangle 182"/>
            <p:cNvSpPr>
              <a:spLocks noChangeArrowheads="1"/>
            </p:cNvSpPr>
            <p:nvPr/>
          </p:nvSpPr>
          <p:spPr bwMode="auto">
            <a:xfrm>
              <a:off x="5487989" y="231298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Rectangle 183"/>
            <p:cNvSpPr>
              <a:spLocks noChangeArrowheads="1"/>
            </p:cNvSpPr>
            <p:nvPr/>
          </p:nvSpPr>
          <p:spPr bwMode="auto">
            <a:xfrm>
              <a:off x="5487989" y="231933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Rectangle 184"/>
            <p:cNvSpPr>
              <a:spLocks noChangeArrowheads="1"/>
            </p:cNvSpPr>
            <p:nvPr/>
          </p:nvSpPr>
          <p:spPr bwMode="auto">
            <a:xfrm>
              <a:off x="5487989" y="2357438"/>
              <a:ext cx="17463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Rectangle 185"/>
            <p:cNvSpPr>
              <a:spLocks noChangeArrowheads="1"/>
            </p:cNvSpPr>
            <p:nvPr/>
          </p:nvSpPr>
          <p:spPr bwMode="auto">
            <a:xfrm>
              <a:off x="5487989" y="233203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Rectangle 186"/>
            <p:cNvSpPr>
              <a:spLocks noChangeArrowheads="1"/>
            </p:cNvSpPr>
            <p:nvPr/>
          </p:nvSpPr>
          <p:spPr bwMode="auto">
            <a:xfrm>
              <a:off x="5487989" y="233838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Rectangle 187"/>
            <p:cNvSpPr>
              <a:spLocks noChangeArrowheads="1"/>
            </p:cNvSpPr>
            <p:nvPr/>
          </p:nvSpPr>
          <p:spPr bwMode="auto">
            <a:xfrm>
              <a:off x="5487989" y="2344738"/>
              <a:ext cx="6350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Rectangle 188"/>
            <p:cNvSpPr>
              <a:spLocks noChangeArrowheads="1"/>
            </p:cNvSpPr>
            <p:nvPr/>
          </p:nvSpPr>
          <p:spPr bwMode="auto">
            <a:xfrm>
              <a:off x="5487989" y="2351088"/>
              <a:ext cx="6350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Rectangle 189"/>
            <p:cNvSpPr>
              <a:spLocks noChangeArrowheads="1"/>
            </p:cNvSpPr>
            <p:nvPr/>
          </p:nvSpPr>
          <p:spPr bwMode="auto">
            <a:xfrm>
              <a:off x="5487989" y="2387600"/>
              <a:ext cx="17463" cy="4763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Rectangle 190"/>
            <p:cNvSpPr>
              <a:spLocks noChangeArrowheads="1"/>
            </p:cNvSpPr>
            <p:nvPr/>
          </p:nvSpPr>
          <p:spPr bwMode="auto">
            <a:xfrm>
              <a:off x="5487989" y="2362200"/>
              <a:ext cx="6350" cy="4763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Rectangle 191"/>
            <p:cNvSpPr>
              <a:spLocks noChangeArrowheads="1"/>
            </p:cNvSpPr>
            <p:nvPr/>
          </p:nvSpPr>
          <p:spPr bwMode="auto">
            <a:xfrm>
              <a:off x="5487989" y="2368550"/>
              <a:ext cx="6350" cy="4763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Rectangle 192"/>
            <p:cNvSpPr>
              <a:spLocks noChangeArrowheads="1"/>
            </p:cNvSpPr>
            <p:nvPr/>
          </p:nvSpPr>
          <p:spPr bwMode="auto">
            <a:xfrm>
              <a:off x="5487989" y="2374900"/>
              <a:ext cx="6350" cy="4763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5487989" y="2381250"/>
              <a:ext cx="6350" cy="4763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Rectangle 194"/>
            <p:cNvSpPr>
              <a:spLocks noChangeArrowheads="1"/>
            </p:cNvSpPr>
            <p:nvPr/>
          </p:nvSpPr>
          <p:spPr bwMode="auto">
            <a:xfrm>
              <a:off x="5487989" y="2419350"/>
              <a:ext cx="17463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Rectangle 195"/>
            <p:cNvSpPr>
              <a:spLocks noChangeArrowheads="1"/>
            </p:cNvSpPr>
            <p:nvPr/>
          </p:nvSpPr>
          <p:spPr bwMode="auto">
            <a:xfrm>
              <a:off x="5487989" y="2393950"/>
              <a:ext cx="6350" cy="4763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Rectangle 196"/>
            <p:cNvSpPr>
              <a:spLocks noChangeArrowheads="1"/>
            </p:cNvSpPr>
            <p:nvPr/>
          </p:nvSpPr>
          <p:spPr bwMode="auto">
            <a:xfrm>
              <a:off x="5487989" y="2400300"/>
              <a:ext cx="6350" cy="4763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Rectangle 197"/>
            <p:cNvSpPr>
              <a:spLocks noChangeArrowheads="1"/>
            </p:cNvSpPr>
            <p:nvPr/>
          </p:nvSpPr>
          <p:spPr bwMode="auto">
            <a:xfrm>
              <a:off x="5487989" y="2406650"/>
              <a:ext cx="6350" cy="4763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Rectangle 198"/>
            <p:cNvSpPr>
              <a:spLocks noChangeArrowheads="1"/>
            </p:cNvSpPr>
            <p:nvPr/>
          </p:nvSpPr>
          <p:spPr bwMode="auto">
            <a:xfrm>
              <a:off x="5487989" y="2413000"/>
              <a:ext cx="6350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Rectangle 199"/>
            <p:cNvSpPr>
              <a:spLocks noChangeArrowheads="1"/>
            </p:cNvSpPr>
            <p:nvPr/>
          </p:nvSpPr>
          <p:spPr bwMode="auto">
            <a:xfrm>
              <a:off x="5487989" y="2452688"/>
              <a:ext cx="17463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Rectangle 200"/>
            <p:cNvSpPr>
              <a:spLocks noChangeArrowheads="1"/>
            </p:cNvSpPr>
            <p:nvPr/>
          </p:nvSpPr>
          <p:spPr bwMode="auto">
            <a:xfrm>
              <a:off x="5487989" y="2425700"/>
              <a:ext cx="6350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Rectangle 201"/>
            <p:cNvSpPr>
              <a:spLocks noChangeArrowheads="1"/>
            </p:cNvSpPr>
            <p:nvPr/>
          </p:nvSpPr>
          <p:spPr bwMode="auto">
            <a:xfrm>
              <a:off x="5487989" y="243363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Rectangle 202"/>
            <p:cNvSpPr>
              <a:spLocks noChangeArrowheads="1"/>
            </p:cNvSpPr>
            <p:nvPr/>
          </p:nvSpPr>
          <p:spPr bwMode="auto">
            <a:xfrm>
              <a:off x="5487989" y="243998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Rectangle 203"/>
            <p:cNvSpPr>
              <a:spLocks noChangeArrowheads="1"/>
            </p:cNvSpPr>
            <p:nvPr/>
          </p:nvSpPr>
          <p:spPr bwMode="auto">
            <a:xfrm>
              <a:off x="5487989" y="244633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Rectangle 204"/>
            <p:cNvSpPr>
              <a:spLocks noChangeArrowheads="1"/>
            </p:cNvSpPr>
            <p:nvPr/>
          </p:nvSpPr>
          <p:spPr bwMode="auto">
            <a:xfrm>
              <a:off x="5487989" y="2482850"/>
              <a:ext cx="17463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Rectangle 206"/>
            <p:cNvSpPr>
              <a:spLocks noChangeArrowheads="1"/>
            </p:cNvSpPr>
            <p:nvPr/>
          </p:nvSpPr>
          <p:spPr bwMode="auto">
            <a:xfrm>
              <a:off x="5487989" y="245903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Rectangle 207"/>
            <p:cNvSpPr>
              <a:spLocks noChangeArrowheads="1"/>
            </p:cNvSpPr>
            <p:nvPr/>
          </p:nvSpPr>
          <p:spPr bwMode="auto">
            <a:xfrm>
              <a:off x="5487989" y="246538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Rectangle 208"/>
            <p:cNvSpPr>
              <a:spLocks noChangeArrowheads="1"/>
            </p:cNvSpPr>
            <p:nvPr/>
          </p:nvSpPr>
          <p:spPr bwMode="auto">
            <a:xfrm>
              <a:off x="5487989" y="2471738"/>
              <a:ext cx="6350" cy="1588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Rectangle 209"/>
            <p:cNvSpPr>
              <a:spLocks noChangeArrowheads="1"/>
            </p:cNvSpPr>
            <p:nvPr/>
          </p:nvSpPr>
          <p:spPr bwMode="auto">
            <a:xfrm>
              <a:off x="5487989" y="2476501"/>
              <a:ext cx="6350" cy="3175"/>
            </a:xfrm>
            <a:prstGeom prst="rect">
              <a:avLst/>
            </a:prstGeom>
            <a:solidFill>
              <a:srgbClr val="B1C1C0"/>
            </a:solidFill>
            <a:ln w="0">
              <a:solidFill>
                <a:srgbClr val="B1C1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11255608" y="211792"/>
            <a:ext cx="777982" cy="789800"/>
            <a:chOff x="7284111" y="1216316"/>
            <a:chExt cx="1969774" cy="19996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3" name="자유형 102"/>
            <p:cNvSpPr>
              <a:spLocks/>
            </p:cNvSpPr>
            <p:nvPr/>
          </p:nvSpPr>
          <p:spPr bwMode="auto">
            <a:xfrm>
              <a:off x="7284111" y="1216316"/>
              <a:ext cx="1969774" cy="1999696"/>
            </a:xfrm>
            <a:custGeom>
              <a:avLst/>
              <a:gdLst>
                <a:gd name="connsiteX0" fmla="*/ 1268576 w 1881188"/>
                <a:gd name="connsiteY0" fmla="*/ 0 h 1909763"/>
                <a:gd name="connsiteX1" fmla="*/ 1279152 w 1881188"/>
                <a:gd name="connsiteY1" fmla="*/ 529 h 1909763"/>
                <a:gd name="connsiteX2" fmla="*/ 1288669 w 1881188"/>
                <a:gd name="connsiteY2" fmla="*/ 3176 h 1909763"/>
                <a:gd name="connsiteX3" fmla="*/ 1297130 w 1881188"/>
                <a:gd name="connsiteY3" fmla="*/ 8469 h 1909763"/>
                <a:gd name="connsiteX4" fmla="*/ 1304532 w 1881188"/>
                <a:gd name="connsiteY4" fmla="*/ 15351 h 1909763"/>
                <a:gd name="connsiteX5" fmla="*/ 1309820 w 1881188"/>
                <a:gd name="connsiteY5" fmla="*/ 24349 h 1909763"/>
                <a:gd name="connsiteX6" fmla="*/ 1311935 w 1881188"/>
                <a:gd name="connsiteY6" fmla="*/ 34406 h 1909763"/>
                <a:gd name="connsiteX7" fmla="*/ 1316661 w 1881188"/>
                <a:gd name="connsiteY7" fmla="*/ 75721 h 1909763"/>
                <a:gd name="connsiteX8" fmla="*/ 1851555 w 1881188"/>
                <a:gd name="connsiteY8" fmla="*/ 111125 h 1909763"/>
                <a:gd name="connsiteX9" fmla="*/ 1861080 w 1881188"/>
                <a:gd name="connsiteY9" fmla="*/ 113771 h 1909763"/>
                <a:gd name="connsiteX10" fmla="*/ 1870605 w 1881188"/>
                <a:gd name="connsiteY10" fmla="*/ 119062 h 1909763"/>
                <a:gd name="connsiteX11" fmla="*/ 1876955 w 1881188"/>
                <a:gd name="connsiteY11" fmla="*/ 126471 h 1909763"/>
                <a:gd name="connsiteX12" fmla="*/ 1880659 w 1881188"/>
                <a:gd name="connsiteY12" fmla="*/ 135467 h 1909763"/>
                <a:gd name="connsiteX13" fmla="*/ 1881188 w 1881188"/>
                <a:gd name="connsiteY13" fmla="*/ 146050 h 1909763"/>
                <a:gd name="connsiteX14" fmla="*/ 1799167 w 1881188"/>
                <a:gd name="connsiteY14" fmla="*/ 1401234 h 1909763"/>
                <a:gd name="connsiteX15" fmla="*/ 1796522 w 1881188"/>
                <a:gd name="connsiteY15" fmla="*/ 1411288 h 1909763"/>
                <a:gd name="connsiteX16" fmla="*/ 1791230 w 1881188"/>
                <a:gd name="connsiteY16" fmla="*/ 1419754 h 1909763"/>
                <a:gd name="connsiteX17" fmla="*/ 1783292 w 1881188"/>
                <a:gd name="connsiteY17" fmla="*/ 1426634 h 1909763"/>
                <a:gd name="connsiteX18" fmla="*/ 1774297 w 1881188"/>
                <a:gd name="connsiteY18" fmla="*/ 1430338 h 1909763"/>
                <a:gd name="connsiteX19" fmla="*/ 1763713 w 1881188"/>
                <a:gd name="connsiteY19" fmla="*/ 1431925 h 1909763"/>
                <a:gd name="connsiteX20" fmla="*/ 1732100 w 1881188"/>
                <a:gd name="connsiteY20" fmla="*/ 1429815 h 1909763"/>
                <a:gd name="connsiteX21" fmla="*/ 1706213 w 1881188"/>
                <a:gd name="connsiteY21" fmla="*/ 1465075 h 1909763"/>
                <a:gd name="connsiteX22" fmla="*/ 1700783 w 1881188"/>
                <a:gd name="connsiteY22" fmla="*/ 1546732 h 1909763"/>
                <a:gd name="connsiteX23" fmla="*/ 1699196 w 1881188"/>
                <a:gd name="connsiteY23" fmla="*/ 1556264 h 1909763"/>
                <a:gd name="connsiteX24" fmla="*/ 1693907 w 1881188"/>
                <a:gd name="connsiteY24" fmla="*/ 1565267 h 1909763"/>
                <a:gd name="connsiteX25" fmla="*/ 1685973 w 1881188"/>
                <a:gd name="connsiteY25" fmla="*/ 1572152 h 1909763"/>
                <a:gd name="connsiteX26" fmla="*/ 1676982 w 1881188"/>
                <a:gd name="connsiteY26" fmla="*/ 1575859 h 1909763"/>
                <a:gd name="connsiteX27" fmla="*/ 1666403 w 1881188"/>
                <a:gd name="connsiteY27" fmla="*/ 1576388 h 1909763"/>
                <a:gd name="connsiteX28" fmla="*/ 1479532 w 1881188"/>
                <a:gd name="connsiteY28" fmla="*/ 1564100 h 1909763"/>
                <a:gd name="connsiteX29" fmla="*/ 1475853 w 1881188"/>
                <a:gd name="connsiteY29" fmla="*/ 1569993 h 1909763"/>
                <a:gd name="connsiteX30" fmla="*/ 1468450 w 1881188"/>
                <a:gd name="connsiteY30" fmla="*/ 1577404 h 1909763"/>
                <a:gd name="connsiteX31" fmla="*/ 1459990 w 1881188"/>
                <a:gd name="connsiteY31" fmla="*/ 1582168 h 1909763"/>
                <a:gd name="connsiteX32" fmla="*/ 1449943 w 1881188"/>
                <a:gd name="connsiteY32" fmla="*/ 1584814 h 1909763"/>
                <a:gd name="connsiteX33" fmla="*/ 1412797 w 1881188"/>
                <a:gd name="connsiteY33" fmla="*/ 1589050 h 1909763"/>
                <a:gd name="connsiteX34" fmla="*/ 1412876 w 1881188"/>
                <a:gd name="connsiteY34" fmla="*/ 1589537 h 1909763"/>
                <a:gd name="connsiteX35" fmla="*/ 1389115 w 1881188"/>
                <a:gd name="connsiteY35" fmla="*/ 1638181 h 1909763"/>
                <a:gd name="connsiteX36" fmla="*/ 1400175 w 1881188"/>
                <a:gd name="connsiteY36" fmla="*/ 1735138 h 1909763"/>
                <a:gd name="connsiteX37" fmla="*/ 1400175 w 1881188"/>
                <a:gd name="connsiteY37" fmla="*/ 1745192 h 1909763"/>
                <a:gd name="connsiteX38" fmla="*/ 1397001 w 1881188"/>
                <a:gd name="connsiteY38" fmla="*/ 1755246 h 1909763"/>
                <a:gd name="connsiteX39" fmla="*/ 1391712 w 1881188"/>
                <a:gd name="connsiteY39" fmla="*/ 1764242 h 1909763"/>
                <a:gd name="connsiteX40" fmla="*/ 1384835 w 1881188"/>
                <a:gd name="connsiteY40" fmla="*/ 1770592 h 1909763"/>
                <a:gd name="connsiteX41" fmla="*/ 1376372 w 1881188"/>
                <a:gd name="connsiteY41" fmla="*/ 1775884 h 1909763"/>
                <a:gd name="connsiteX42" fmla="*/ 1365792 w 1881188"/>
                <a:gd name="connsiteY42" fmla="*/ 1778530 h 1909763"/>
                <a:gd name="connsiteX43" fmla="*/ 215290 w 1881188"/>
                <a:gd name="connsiteY43" fmla="*/ 1909763 h 1909763"/>
                <a:gd name="connsiteX44" fmla="*/ 204710 w 1881188"/>
                <a:gd name="connsiteY44" fmla="*/ 1909763 h 1909763"/>
                <a:gd name="connsiteX45" fmla="*/ 204237 w 1881188"/>
                <a:gd name="connsiteY45" fmla="*/ 1909639 h 1909763"/>
                <a:gd name="connsiteX46" fmla="*/ 201851 w 1881188"/>
                <a:gd name="connsiteY46" fmla="*/ 1909763 h 1909763"/>
                <a:gd name="connsiteX47" fmla="*/ 191184 w 1881188"/>
                <a:gd name="connsiteY47" fmla="*/ 1907117 h 1909763"/>
                <a:gd name="connsiteX48" fmla="*/ 182651 w 1881188"/>
                <a:gd name="connsiteY48" fmla="*/ 1901296 h 1909763"/>
                <a:gd name="connsiteX49" fmla="*/ 176250 w 1881188"/>
                <a:gd name="connsiteY49" fmla="*/ 1893888 h 1909763"/>
                <a:gd name="connsiteX50" fmla="*/ 171984 w 1881188"/>
                <a:gd name="connsiteY50" fmla="*/ 1884363 h 1909763"/>
                <a:gd name="connsiteX51" fmla="*/ 171492 w 1881188"/>
                <a:gd name="connsiteY51" fmla="*/ 1875090 h 1909763"/>
                <a:gd name="connsiteX52" fmla="*/ 171450 w 1881188"/>
                <a:gd name="connsiteY52" fmla="*/ 1874841 h 1909763"/>
                <a:gd name="connsiteX53" fmla="*/ 162995 w 1881188"/>
                <a:gd name="connsiteY53" fmla="*/ 1800830 h 1909763"/>
                <a:gd name="connsiteX54" fmla="*/ 162576 w 1881188"/>
                <a:gd name="connsiteY54" fmla="*/ 1799156 h 1909763"/>
                <a:gd name="connsiteX55" fmla="*/ 1588 w 1881188"/>
                <a:gd name="connsiteY55" fmla="*/ 394816 h 1909763"/>
                <a:gd name="connsiteX56" fmla="*/ 1815 w 1881188"/>
                <a:gd name="connsiteY56" fmla="*/ 390063 h 1909763"/>
                <a:gd name="connsiteX57" fmla="*/ 529 w 1881188"/>
                <a:gd name="connsiteY57" fmla="*/ 378812 h 1909763"/>
                <a:gd name="connsiteX58" fmla="*/ 136 w 1881188"/>
                <a:gd name="connsiteY58" fmla="*/ 370544 h 1909763"/>
                <a:gd name="connsiteX59" fmla="*/ 0 w 1881188"/>
                <a:gd name="connsiteY59" fmla="*/ 369358 h 1909763"/>
                <a:gd name="connsiteX60" fmla="*/ 0 w 1881188"/>
                <a:gd name="connsiteY60" fmla="*/ 367703 h 1909763"/>
                <a:gd name="connsiteX61" fmla="*/ 0 w 1881188"/>
                <a:gd name="connsiteY61" fmla="*/ 358775 h 1909763"/>
                <a:gd name="connsiteX62" fmla="*/ 2645 w 1881188"/>
                <a:gd name="connsiteY62" fmla="*/ 349250 h 1909763"/>
                <a:gd name="connsiteX63" fmla="*/ 2960 w 1881188"/>
                <a:gd name="connsiteY63" fmla="*/ 348683 h 1909763"/>
                <a:gd name="connsiteX64" fmla="*/ 4234 w 1881188"/>
                <a:gd name="connsiteY64" fmla="*/ 339136 h 1909763"/>
                <a:gd name="connsiteX65" fmla="*/ 8996 w 1881188"/>
                <a:gd name="connsiteY65" fmla="*/ 323266 h 1909763"/>
                <a:gd name="connsiteX66" fmla="*/ 14288 w 1881188"/>
                <a:gd name="connsiteY66" fmla="*/ 305809 h 1909763"/>
                <a:gd name="connsiteX67" fmla="*/ 20638 w 1881188"/>
                <a:gd name="connsiteY67" fmla="*/ 288352 h 1909763"/>
                <a:gd name="connsiteX68" fmla="*/ 28046 w 1881188"/>
                <a:gd name="connsiteY68" fmla="*/ 271953 h 1909763"/>
                <a:gd name="connsiteX69" fmla="*/ 49213 w 1881188"/>
                <a:gd name="connsiteY69" fmla="*/ 224342 h 1909763"/>
                <a:gd name="connsiteX70" fmla="*/ 54504 w 1881188"/>
                <a:gd name="connsiteY70" fmla="*/ 214820 h 1909763"/>
                <a:gd name="connsiteX71" fmla="*/ 59796 w 1881188"/>
                <a:gd name="connsiteY71" fmla="*/ 203711 h 1909763"/>
                <a:gd name="connsiteX72" fmla="*/ 65617 w 1881188"/>
                <a:gd name="connsiteY72" fmla="*/ 193131 h 1909763"/>
                <a:gd name="connsiteX73" fmla="*/ 71438 w 1881188"/>
                <a:gd name="connsiteY73" fmla="*/ 182021 h 1909763"/>
                <a:gd name="connsiteX74" fmla="*/ 77259 w 1881188"/>
                <a:gd name="connsiteY74" fmla="*/ 172499 h 1909763"/>
                <a:gd name="connsiteX75" fmla="*/ 83079 w 1881188"/>
                <a:gd name="connsiteY75" fmla="*/ 162977 h 1909763"/>
                <a:gd name="connsiteX76" fmla="*/ 85280 w 1881188"/>
                <a:gd name="connsiteY76" fmla="*/ 159977 h 1909763"/>
                <a:gd name="connsiteX77" fmla="*/ 86782 w 1881188"/>
                <a:gd name="connsiteY77" fmla="*/ 154564 h 1909763"/>
                <a:gd name="connsiteX78" fmla="*/ 92070 w 1881188"/>
                <a:gd name="connsiteY78" fmla="*/ 146095 h 1909763"/>
                <a:gd name="connsiteX79" fmla="*/ 98944 w 1881188"/>
                <a:gd name="connsiteY79" fmla="*/ 138684 h 1909763"/>
                <a:gd name="connsiteX80" fmla="*/ 108462 w 1881188"/>
                <a:gd name="connsiteY80" fmla="*/ 134450 h 1909763"/>
                <a:gd name="connsiteX81" fmla="*/ 118508 w 1881188"/>
                <a:gd name="connsiteY81" fmla="*/ 131803 h 190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881188" h="1909763">
                  <a:moveTo>
                    <a:pt x="1268576" y="0"/>
                  </a:moveTo>
                  <a:lnTo>
                    <a:pt x="1279152" y="529"/>
                  </a:lnTo>
                  <a:lnTo>
                    <a:pt x="1288669" y="3176"/>
                  </a:lnTo>
                  <a:lnTo>
                    <a:pt x="1297130" y="8469"/>
                  </a:lnTo>
                  <a:lnTo>
                    <a:pt x="1304532" y="15351"/>
                  </a:lnTo>
                  <a:lnTo>
                    <a:pt x="1309820" y="24349"/>
                  </a:lnTo>
                  <a:lnTo>
                    <a:pt x="1311935" y="34406"/>
                  </a:lnTo>
                  <a:lnTo>
                    <a:pt x="1316661" y="75721"/>
                  </a:lnTo>
                  <a:lnTo>
                    <a:pt x="1851555" y="111125"/>
                  </a:lnTo>
                  <a:lnTo>
                    <a:pt x="1861080" y="113771"/>
                  </a:lnTo>
                  <a:lnTo>
                    <a:pt x="1870605" y="119062"/>
                  </a:lnTo>
                  <a:lnTo>
                    <a:pt x="1876955" y="126471"/>
                  </a:lnTo>
                  <a:lnTo>
                    <a:pt x="1880659" y="135467"/>
                  </a:lnTo>
                  <a:lnTo>
                    <a:pt x="1881188" y="146050"/>
                  </a:lnTo>
                  <a:lnTo>
                    <a:pt x="1799167" y="1401234"/>
                  </a:lnTo>
                  <a:lnTo>
                    <a:pt x="1796522" y="1411288"/>
                  </a:lnTo>
                  <a:lnTo>
                    <a:pt x="1791230" y="1419754"/>
                  </a:lnTo>
                  <a:lnTo>
                    <a:pt x="1783292" y="1426634"/>
                  </a:lnTo>
                  <a:lnTo>
                    <a:pt x="1774297" y="1430338"/>
                  </a:lnTo>
                  <a:lnTo>
                    <a:pt x="1763713" y="1431925"/>
                  </a:lnTo>
                  <a:lnTo>
                    <a:pt x="1732100" y="1429815"/>
                  </a:lnTo>
                  <a:lnTo>
                    <a:pt x="1706213" y="1465075"/>
                  </a:lnTo>
                  <a:lnTo>
                    <a:pt x="1700783" y="1546732"/>
                  </a:lnTo>
                  <a:lnTo>
                    <a:pt x="1699196" y="1556264"/>
                  </a:lnTo>
                  <a:lnTo>
                    <a:pt x="1693907" y="1565267"/>
                  </a:lnTo>
                  <a:lnTo>
                    <a:pt x="1685973" y="1572152"/>
                  </a:lnTo>
                  <a:lnTo>
                    <a:pt x="1676982" y="1575859"/>
                  </a:lnTo>
                  <a:lnTo>
                    <a:pt x="1666403" y="1576388"/>
                  </a:lnTo>
                  <a:lnTo>
                    <a:pt x="1479532" y="1564100"/>
                  </a:lnTo>
                  <a:lnTo>
                    <a:pt x="1475853" y="1569993"/>
                  </a:lnTo>
                  <a:lnTo>
                    <a:pt x="1468450" y="1577404"/>
                  </a:lnTo>
                  <a:lnTo>
                    <a:pt x="1459990" y="1582168"/>
                  </a:lnTo>
                  <a:lnTo>
                    <a:pt x="1449943" y="1584814"/>
                  </a:lnTo>
                  <a:lnTo>
                    <a:pt x="1412797" y="1589050"/>
                  </a:lnTo>
                  <a:lnTo>
                    <a:pt x="1412876" y="1589537"/>
                  </a:lnTo>
                  <a:lnTo>
                    <a:pt x="1389115" y="1638181"/>
                  </a:lnTo>
                  <a:lnTo>
                    <a:pt x="1400175" y="1735138"/>
                  </a:lnTo>
                  <a:lnTo>
                    <a:pt x="1400175" y="1745192"/>
                  </a:lnTo>
                  <a:lnTo>
                    <a:pt x="1397001" y="1755246"/>
                  </a:lnTo>
                  <a:lnTo>
                    <a:pt x="1391712" y="1764242"/>
                  </a:lnTo>
                  <a:lnTo>
                    <a:pt x="1384835" y="1770592"/>
                  </a:lnTo>
                  <a:lnTo>
                    <a:pt x="1376372" y="1775884"/>
                  </a:lnTo>
                  <a:lnTo>
                    <a:pt x="1365792" y="1778530"/>
                  </a:lnTo>
                  <a:lnTo>
                    <a:pt x="215290" y="1909763"/>
                  </a:lnTo>
                  <a:lnTo>
                    <a:pt x="204710" y="1909763"/>
                  </a:lnTo>
                  <a:lnTo>
                    <a:pt x="204237" y="1909639"/>
                  </a:lnTo>
                  <a:lnTo>
                    <a:pt x="201851" y="1909763"/>
                  </a:lnTo>
                  <a:lnTo>
                    <a:pt x="191184" y="1907117"/>
                  </a:lnTo>
                  <a:lnTo>
                    <a:pt x="182651" y="1901296"/>
                  </a:lnTo>
                  <a:lnTo>
                    <a:pt x="176250" y="1893888"/>
                  </a:lnTo>
                  <a:lnTo>
                    <a:pt x="171984" y="1884363"/>
                  </a:lnTo>
                  <a:lnTo>
                    <a:pt x="171492" y="1875090"/>
                  </a:lnTo>
                  <a:lnTo>
                    <a:pt x="171450" y="1874841"/>
                  </a:lnTo>
                  <a:lnTo>
                    <a:pt x="162995" y="1800830"/>
                  </a:lnTo>
                  <a:lnTo>
                    <a:pt x="162576" y="1799156"/>
                  </a:lnTo>
                  <a:lnTo>
                    <a:pt x="1588" y="394816"/>
                  </a:lnTo>
                  <a:lnTo>
                    <a:pt x="1815" y="390063"/>
                  </a:lnTo>
                  <a:lnTo>
                    <a:pt x="529" y="378812"/>
                  </a:lnTo>
                  <a:lnTo>
                    <a:pt x="136" y="370544"/>
                  </a:lnTo>
                  <a:lnTo>
                    <a:pt x="0" y="369358"/>
                  </a:lnTo>
                  <a:lnTo>
                    <a:pt x="0" y="367703"/>
                  </a:lnTo>
                  <a:lnTo>
                    <a:pt x="0" y="358775"/>
                  </a:lnTo>
                  <a:lnTo>
                    <a:pt x="2645" y="349250"/>
                  </a:lnTo>
                  <a:lnTo>
                    <a:pt x="2960" y="348683"/>
                  </a:lnTo>
                  <a:lnTo>
                    <a:pt x="4234" y="339136"/>
                  </a:lnTo>
                  <a:lnTo>
                    <a:pt x="8996" y="323266"/>
                  </a:lnTo>
                  <a:lnTo>
                    <a:pt x="14288" y="305809"/>
                  </a:lnTo>
                  <a:lnTo>
                    <a:pt x="20638" y="288352"/>
                  </a:lnTo>
                  <a:lnTo>
                    <a:pt x="28046" y="271953"/>
                  </a:lnTo>
                  <a:lnTo>
                    <a:pt x="49213" y="224342"/>
                  </a:lnTo>
                  <a:lnTo>
                    <a:pt x="54504" y="214820"/>
                  </a:lnTo>
                  <a:lnTo>
                    <a:pt x="59796" y="203711"/>
                  </a:lnTo>
                  <a:lnTo>
                    <a:pt x="65617" y="193131"/>
                  </a:lnTo>
                  <a:lnTo>
                    <a:pt x="71438" y="182021"/>
                  </a:lnTo>
                  <a:lnTo>
                    <a:pt x="77259" y="172499"/>
                  </a:lnTo>
                  <a:lnTo>
                    <a:pt x="83079" y="162977"/>
                  </a:lnTo>
                  <a:lnTo>
                    <a:pt x="85280" y="159977"/>
                  </a:lnTo>
                  <a:lnTo>
                    <a:pt x="86782" y="154564"/>
                  </a:lnTo>
                  <a:lnTo>
                    <a:pt x="92070" y="146095"/>
                  </a:lnTo>
                  <a:lnTo>
                    <a:pt x="98944" y="138684"/>
                  </a:lnTo>
                  <a:lnTo>
                    <a:pt x="108462" y="134450"/>
                  </a:lnTo>
                  <a:lnTo>
                    <a:pt x="118508" y="131803"/>
                  </a:lnTo>
                  <a:close/>
                </a:path>
              </a:pathLst>
            </a:custGeom>
            <a:solidFill>
              <a:schemeClr val="tx1"/>
            </a:solidFill>
            <a:ln w="508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7325573" y="1451790"/>
              <a:ext cx="1400175" cy="1716088"/>
            </a:xfrm>
            <a:custGeom>
              <a:avLst/>
              <a:gdLst>
                <a:gd name="T0" fmla="*/ 2240 w 2647"/>
                <a:gd name="T1" fmla="*/ 0 h 3243"/>
                <a:gd name="T2" fmla="*/ 2261 w 2647"/>
                <a:gd name="T3" fmla="*/ 2 h 3243"/>
                <a:gd name="T4" fmla="*/ 2278 w 2647"/>
                <a:gd name="T5" fmla="*/ 6 h 3243"/>
                <a:gd name="T6" fmla="*/ 2295 w 2647"/>
                <a:gd name="T7" fmla="*/ 16 h 3243"/>
                <a:gd name="T8" fmla="*/ 2307 w 2647"/>
                <a:gd name="T9" fmla="*/ 30 h 3243"/>
                <a:gd name="T10" fmla="*/ 2317 w 2647"/>
                <a:gd name="T11" fmla="*/ 47 h 3243"/>
                <a:gd name="T12" fmla="*/ 2322 w 2647"/>
                <a:gd name="T13" fmla="*/ 65 h 3243"/>
                <a:gd name="T14" fmla="*/ 2647 w 2647"/>
                <a:gd name="T15" fmla="*/ 2913 h 3243"/>
                <a:gd name="T16" fmla="*/ 2647 w 2647"/>
                <a:gd name="T17" fmla="*/ 2932 h 3243"/>
                <a:gd name="T18" fmla="*/ 2641 w 2647"/>
                <a:gd name="T19" fmla="*/ 2951 h 3243"/>
                <a:gd name="T20" fmla="*/ 2631 w 2647"/>
                <a:gd name="T21" fmla="*/ 2968 h 3243"/>
                <a:gd name="T22" fmla="*/ 2618 w 2647"/>
                <a:gd name="T23" fmla="*/ 2980 h 3243"/>
                <a:gd name="T24" fmla="*/ 2602 w 2647"/>
                <a:gd name="T25" fmla="*/ 2990 h 3243"/>
                <a:gd name="T26" fmla="*/ 2582 w 2647"/>
                <a:gd name="T27" fmla="*/ 2995 h 3243"/>
                <a:gd name="T28" fmla="*/ 407 w 2647"/>
                <a:gd name="T29" fmla="*/ 3243 h 3243"/>
                <a:gd name="T30" fmla="*/ 387 w 2647"/>
                <a:gd name="T31" fmla="*/ 3243 h 3243"/>
                <a:gd name="T32" fmla="*/ 368 w 2647"/>
                <a:gd name="T33" fmla="*/ 3238 h 3243"/>
                <a:gd name="T34" fmla="*/ 352 w 2647"/>
                <a:gd name="T35" fmla="*/ 3228 h 3243"/>
                <a:gd name="T36" fmla="*/ 340 w 2647"/>
                <a:gd name="T37" fmla="*/ 3215 h 3243"/>
                <a:gd name="T38" fmla="*/ 330 w 2647"/>
                <a:gd name="T39" fmla="*/ 3197 h 3243"/>
                <a:gd name="T40" fmla="*/ 325 w 2647"/>
                <a:gd name="T41" fmla="*/ 3179 h 3243"/>
                <a:gd name="T42" fmla="*/ 0 w 2647"/>
                <a:gd name="T43" fmla="*/ 332 h 3243"/>
                <a:gd name="T44" fmla="*/ 0 w 2647"/>
                <a:gd name="T45" fmla="*/ 312 h 3243"/>
                <a:gd name="T46" fmla="*/ 5 w 2647"/>
                <a:gd name="T47" fmla="*/ 294 h 3243"/>
                <a:gd name="T48" fmla="*/ 15 w 2647"/>
                <a:gd name="T49" fmla="*/ 276 h 3243"/>
                <a:gd name="T50" fmla="*/ 28 w 2647"/>
                <a:gd name="T51" fmla="*/ 264 h 3243"/>
                <a:gd name="T52" fmla="*/ 45 w 2647"/>
                <a:gd name="T53" fmla="*/ 254 h 3243"/>
                <a:gd name="T54" fmla="*/ 65 w 2647"/>
                <a:gd name="T55" fmla="*/ 249 h 3243"/>
                <a:gd name="T56" fmla="*/ 2240 w 2647"/>
                <a:gd name="T57" fmla="*/ 0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7" h="3243">
                  <a:moveTo>
                    <a:pt x="2240" y="0"/>
                  </a:moveTo>
                  <a:lnTo>
                    <a:pt x="2261" y="2"/>
                  </a:lnTo>
                  <a:lnTo>
                    <a:pt x="2278" y="6"/>
                  </a:lnTo>
                  <a:lnTo>
                    <a:pt x="2295" y="16"/>
                  </a:lnTo>
                  <a:lnTo>
                    <a:pt x="2307" y="30"/>
                  </a:lnTo>
                  <a:lnTo>
                    <a:pt x="2317" y="47"/>
                  </a:lnTo>
                  <a:lnTo>
                    <a:pt x="2322" y="65"/>
                  </a:lnTo>
                  <a:lnTo>
                    <a:pt x="2647" y="2913"/>
                  </a:lnTo>
                  <a:lnTo>
                    <a:pt x="2647" y="2932"/>
                  </a:lnTo>
                  <a:lnTo>
                    <a:pt x="2641" y="2951"/>
                  </a:lnTo>
                  <a:lnTo>
                    <a:pt x="2631" y="2968"/>
                  </a:lnTo>
                  <a:lnTo>
                    <a:pt x="2618" y="2980"/>
                  </a:lnTo>
                  <a:lnTo>
                    <a:pt x="2602" y="2990"/>
                  </a:lnTo>
                  <a:lnTo>
                    <a:pt x="2582" y="2995"/>
                  </a:lnTo>
                  <a:lnTo>
                    <a:pt x="407" y="3243"/>
                  </a:lnTo>
                  <a:lnTo>
                    <a:pt x="387" y="3243"/>
                  </a:lnTo>
                  <a:lnTo>
                    <a:pt x="368" y="3238"/>
                  </a:lnTo>
                  <a:lnTo>
                    <a:pt x="352" y="3228"/>
                  </a:lnTo>
                  <a:lnTo>
                    <a:pt x="340" y="3215"/>
                  </a:lnTo>
                  <a:lnTo>
                    <a:pt x="330" y="3197"/>
                  </a:lnTo>
                  <a:lnTo>
                    <a:pt x="325" y="3179"/>
                  </a:lnTo>
                  <a:lnTo>
                    <a:pt x="0" y="332"/>
                  </a:lnTo>
                  <a:lnTo>
                    <a:pt x="0" y="312"/>
                  </a:lnTo>
                  <a:lnTo>
                    <a:pt x="5" y="294"/>
                  </a:lnTo>
                  <a:lnTo>
                    <a:pt x="15" y="276"/>
                  </a:lnTo>
                  <a:lnTo>
                    <a:pt x="28" y="264"/>
                  </a:lnTo>
                  <a:lnTo>
                    <a:pt x="45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7327161" y="1477190"/>
              <a:ext cx="1411288" cy="1614488"/>
            </a:xfrm>
            <a:custGeom>
              <a:avLst/>
              <a:gdLst>
                <a:gd name="T0" fmla="*/ 2241 w 2665"/>
                <a:gd name="T1" fmla="*/ 0 h 3050"/>
                <a:gd name="T2" fmla="*/ 2665 w 2665"/>
                <a:gd name="T3" fmla="*/ 2589 h 3050"/>
                <a:gd name="T4" fmla="*/ 2561 w 2665"/>
                <a:gd name="T5" fmla="*/ 2802 h 3050"/>
                <a:gd name="T6" fmla="*/ 385 w 2665"/>
                <a:gd name="T7" fmla="*/ 3050 h 3050"/>
                <a:gd name="T8" fmla="*/ 365 w 2665"/>
                <a:gd name="T9" fmla="*/ 3050 h 3050"/>
                <a:gd name="T10" fmla="*/ 347 w 2665"/>
                <a:gd name="T11" fmla="*/ 3045 h 3050"/>
                <a:gd name="T12" fmla="*/ 331 w 2665"/>
                <a:gd name="T13" fmla="*/ 3035 h 3050"/>
                <a:gd name="T14" fmla="*/ 317 w 2665"/>
                <a:gd name="T15" fmla="*/ 3022 h 3050"/>
                <a:gd name="T16" fmla="*/ 309 w 2665"/>
                <a:gd name="T17" fmla="*/ 3005 h 3050"/>
                <a:gd name="T18" fmla="*/ 304 w 2665"/>
                <a:gd name="T19" fmla="*/ 2985 h 3050"/>
                <a:gd name="T20" fmla="*/ 0 w 2665"/>
                <a:gd name="T21" fmla="*/ 332 h 3050"/>
                <a:gd name="T22" fmla="*/ 1 w 2665"/>
                <a:gd name="T23" fmla="*/ 311 h 3050"/>
                <a:gd name="T24" fmla="*/ 6 w 2665"/>
                <a:gd name="T25" fmla="*/ 293 h 3050"/>
                <a:gd name="T26" fmla="*/ 16 w 2665"/>
                <a:gd name="T27" fmla="*/ 277 h 3050"/>
                <a:gd name="T28" fmla="*/ 29 w 2665"/>
                <a:gd name="T29" fmla="*/ 264 h 3050"/>
                <a:gd name="T30" fmla="*/ 46 w 2665"/>
                <a:gd name="T31" fmla="*/ 254 h 3050"/>
                <a:gd name="T32" fmla="*/ 65 w 2665"/>
                <a:gd name="T33" fmla="*/ 250 h 3050"/>
                <a:gd name="T34" fmla="*/ 2241 w 2665"/>
                <a:gd name="T35" fmla="*/ 0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5" h="3050">
                  <a:moveTo>
                    <a:pt x="2241" y="0"/>
                  </a:moveTo>
                  <a:lnTo>
                    <a:pt x="2665" y="2589"/>
                  </a:lnTo>
                  <a:lnTo>
                    <a:pt x="2561" y="2802"/>
                  </a:lnTo>
                  <a:lnTo>
                    <a:pt x="385" y="3050"/>
                  </a:lnTo>
                  <a:lnTo>
                    <a:pt x="365" y="3050"/>
                  </a:lnTo>
                  <a:lnTo>
                    <a:pt x="347" y="3045"/>
                  </a:lnTo>
                  <a:lnTo>
                    <a:pt x="331" y="3035"/>
                  </a:lnTo>
                  <a:lnTo>
                    <a:pt x="317" y="3022"/>
                  </a:lnTo>
                  <a:lnTo>
                    <a:pt x="309" y="3005"/>
                  </a:lnTo>
                  <a:lnTo>
                    <a:pt x="304" y="2985"/>
                  </a:lnTo>
                  <a:lnTo>
                    <a:pt x="0" y="332"/>
                  </a:lnTo>
                  <a:lnTo>
                    <a:pt x="1" y="311"/>
                  </a:lnTo>
                  <a:lnTo>
                    <a:pt x="6" y="293"/>
                  </a:lnTo>
                  <a:lnTo>
                    <a:pt x="16" y="277"/>
                  </a:lnTo>
                  <a:lnTo>
                    <a:pt x="29" y="264"/>
                  </a:lnTo>
                  <a:lnTo>
                    <a:pt x="46" y="254"/>
                  </a:lnTo>
                  <a:lnTo>
                    <a:pt x="65" y="250"/>
                  </a:lnTo>
                  <a:lnTo>
                    <a:pt x="2241" y="0"/>
                  </a:lnTo>
                  <a:close/>
                </a:path>
              </a:pathLst>
            </a:custGeom>
            <a:solidFill>
              <a:srgbClr val="C3D2D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91"/>
            <p:cNvSpPr>
              <a:spLocks/>
            </p:cNvSpPr>
            <p:nvPr/>
          </p:nvSpPr>
          <p:spPr bwMode="auto">
            <a:xfrm>
              <a:off x="7325573" y="1399403"/>
              <a:ext cx="257175" cy="1743075"/>
            </a:xfrm>
            <a:custGeom>
              <a:avLst/>
              <a:gdLst>
                <a:gd name="T0" fmla="*/ 193 w 486"/>
                <a:gd name="T1" fmla="*/ 0 h 3295"/>
                <a:gd name="T2" fmla="*/ 197 w 486"/>
                <a:gd name="T3" fmla="*/ 1 h 3295"/>
                <a:gd name="T4" fmla="*/ 200 w 486"/>
                <a:gd name="T5" fmla="*/ 9 h 3295"/>
                <a:gd name="T6" fmla="*/ 485 w 486"/>
                <a:gd name="T7" fmla="*/ 2928 h 3295"/>
                <a:gd name="T8" fmla="*/ 486 w 486"/>
                <a:gd name="T9" fmla="*/ 2948 h 3295"/>
                <a:gd name="T10" fmla="*/ 482 w 486"/>
                <a:gd name="T11" fmla="*/ 2974 h 3295"/>
                <a:gd name="T12" fmla="*/ 477 w 486"/>
                <a:gd name="T13" fmla="*/ 3002 h 3295"/>
                <a:gd name="T14" fmla="*/ 469 w 486"/>
                <a:gd name="T15" fmla="*/ 3034 h 3295"/>
                <a:gd name="T16" fmla="*/ 459 w 486"/>
                <a:gd name="T17" fmla="*/ 3067 h 3295"/>
                <a:gd name="T18" fmla="*/ 447 w 486"/>
                <a:gd name="T19" fmla="*/ 3099 h 3295"/>
                <a:gd name="T20" fmla="*/ 433 w 486"/>
                <a:gd name="T21" fmla="*/ 3131 h 3295"/>
                <a:gd name="T22" fmla="*/ 393 w 486"/>
                <a:gd name="T23" fmla="*/ 3221 h 3295"/>
                <a:gd name="T24" fmla="*/ 380 w 486"/>
                <a:gd name="T25" fmla="*/ 3245 h 3295"/>
                <a:gd name="T26" fmla="*/ 368 w 486"/>
                <a:gd name="T27" fmla="*/ 3265 h 3295"/>
                <a:gd name="T28" fmla="*/ 357 w 486"/>
                <a:gd name="T29" fmla="*/ 3281 h 3295"/>
                <a:gd name="T30" fmla="*/ 347 w 486"/>
                <a:gd name="T31" fmla="*/ 3290 h 3295"/>
                <a:gd name="T32" fmla="*/ 339 w 486"/>
                <a:gd name="T33" fmla="*/ 3295 h 3295"/>
                <a:gd name="T34" fmla="*/ 333 w 486"/>
                <a:gd name="T35" fmla="*/ 3295 h 3295"/>
                <a:gd name="T36" fmla="*/ 326 w 486"/>
                <a:gd name="T37" fmla="*/ 3289 h 3295"/>
                <a:gd name="T38" fmla="*/ 324 w 486"/>
                <a:gd name="T39" fmla="*/ 3277 h 3295"/>
                <a:gd name="T40" fmla="*/ 1 w 486"/>
                <a:gd name="T41" fmla="*/ 449 h 3295"/>
                <a:gd name="T42" fmla="*/ 0 w 486"/>
                <a:gd name="T43" fmla="*/ 428 h 3295"/>
                <a:gd name="T44" fmla="*/ 4 w 486"/>
                <a:gd name="T45" fmla="*/ 404 h 3295"/>
                <a:gd name="T46" fmla="*/ 8 w 486"/>
                <a:gd name="T47" fmla="*/ 374 h 3295"/>
                <a:gd name="T48" fmla="*/ 17 w 486"/>
                <a:gd name="T49" fmla="*/ 344 h 3295"/>
                <a:gd name="T50" fmla="*/ 27 w 486"/>
                <a:gd name="T51" fmla="*/ 311 h 3295"/>
                <a:gd name="T52" fmla="*/ 39 w 486"/>
                <a:gd name="T53" fmla="*/ 278 h 3295"/>
                <a:gd name="T54" fmla="*/ 53 w 486"/>
                <a:gd name="T55" fmla="*/ 247 h 3295"/>
                <a:gd name="T56" fmla="*/ 93 w 486"/>
                <a:gd name="T57" fmla="*/ 157 h 3295"/>
                <a:gd name="T58" fmla="*/ 103 w 486"/>
                <a:gd name="T59" fmla="*/ 139 h 3295"/>
                <a:gd name="T60" fmla="*/ 113 w 486"/>
                <a:gd name="T61" fmla="*/ 118 h 3295"/>
                <a:gd name="T62" fmla="*/ 124 w 486"/>
                <a:gd name="T63" fmla="*/ 98 h 3295"/>
                <a:gd name="T64" fmla="*/ 135 w 486"/>
                <a:gd name="T65" fmla="*/ 77 h 3295"/>
                <a:gd name="T66" fmla="*/ 146 w 486"/>
                <a:gd name="T67" fmla="*/ 59 h 3295"/>
                <a:gd name="T68" fmla="*/ 157 w 486"/>
                <a:gd name="T69" fmla="*/ 41 h 3295"/>
                <a:gd name="T70" fmla="*/ 168 w 486"/>
                <a:gd name="T71" fmla="*/ 26 h 3295"/>
                <a:gd name="T72" fmla="*/ 178 w 486"/>
                <a:gd name="T73" fmla="*/ 14 h 3295"/>
                <a:gd name="T74" fmla="*/ 186 w 486"/>
                <a:gd name="T75" fmla="*/ 5 h 3295"/>
                <a:gd name="T76" fmla="*/ 193 w 486"/>
                <a:gd name="T77" fmla="*/ 0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295">
                  <a:moveTo>
                    <a:pt x="193" y="0"/>
                  </a:moveTo>
                  <a:lnTo>
                    <a:pt x="197" y="1"/>
                  </a:lnTo>
                  <a:lnTo>
                    <a:pt x="200" y="9"/>
                  </a:lnTo>
                  <a:lnTo>
                    <a:pt x="485" y="2928"/>
                  </a:lnTo>
                  <a:lnTo>
                    <a:pt x="486" y="2948"/>
                  </a:lnTo>
                  <a:lnTo>
                    <a:pt x="482" y="2974"/>
                  </a:lnTo>
                  <a:lnTo>
                    <a:pt x="477" y="3002"/>
                  </a:lnTo>
                  <a:lnTo>
                    <a:pt x="469" y="3034"/>
                  </a:lnTo>
                  <a:lnTo>
                    <a:pt x="459" y="3067"/>
                  </a:lnTo>
                  <a:lnTo>
                    <a:pt x="447" y="3099"/>
                  </a:lnTo>
                  <a:lnTo>
                    <a:pt x="433" y="3131"/>
                  </a:lnTo>
                  <a:lnTo>
                    <a:pt x="393" y="3221"/>
                  </a:lnTo>
                  <a:lnTo>
                    <a:pt x="380" y="3245"/>
                  </a:lnTo>
                  <a:lnTo>
                    <a:pt x="368" y="3265"/>
                  </a:lnTo>
                  <a:lnTo>
                    <a:pt x="357" y="3281"/>
                  </a:lnTo>
                  <a:lnTo>
                    <a:pt x="347" y="3290"/>
                  </a:lnTo>
                  <a:lnTo>
                    <a:pt x="339" y="3295"/>
                  </a:lnTo>
                  <a:lnTo>
                    <a:pt x="333" y="3295"/>
                  </a:lnTo>
                  <a:lnTo>
                    <a:pt x="326" y="3289"/>
                  </a:lnTo>
                  <a:lnTo>
                    <a:pt x="324" y="3277"/>
                  </a:lnTo>
                  <a:lnTo>
                    <a:pt x="1" y="449"/>
                  </a:lnTo>
                  <a:lnTo>
                    <a:pt x="0" y="428"/>
                  </a:lnTo>
                  <a:lnTo>
                    <a:pt x="4" y="404"/>
                  </a:lnTo>
                  <a:lnTo>
                    <a:pt x="8" y="374"/>
                  </a:lnTo>
                  <a:lnTo>
                    <a:pt x="17" y="344"/>
                  </a:lnTo>
                  <a:lnTo>
                    <a:pt x="27" y="311"/>
                  </a:lnTo>
                  <a:lnTo>
                    <a:pt x="39" y="278"/>
                  </a:lnTo>
                  <a:lnTo>
                    <a:pt x="53" y="247"/>
                  </a:lnTo>
                  <a:lnTo>
                    <a:pt x="93" y="157"/>
                  </a:lnTo>
                  <a:lnTo>
                    <a:pt x="103" y="139"/>
                  </a:lnTo>
                  <a:lnTo>
                    <a:pt x="113" y="118"/>
                  </a:lnTo>
                  <a:lnTo>
                    <a:pt x="124" y="98"/>
                  </a:lnTo>
                  <a:lnTo>
                    <a:pt x="135" y="77"/>
                  </a:lnTo>
                  <a:lnTo>
                    <a:pt x="146" y="59"/>
                  </a:lnTo>
                  <a:lnTo>
                    <a:pt x="157" y="41"/>
                  </a:lnTo>
                  <a:lnTo>
                    <a:pt x="168" y="26"/>
                  </a:lnTo>
                  <a:lnTo>
                    <a:pt x="178" y="14"/>
                  </a:lnTo>
                  <a:lnTo>
                    <a:pt x="186" y="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7497023" y="2936103"/>
              <a:ext cx="134938" cy="231775"/>
            </a:xfrm>
            <a:custGeom>
              <a:avLst/>
              <a:gdLst>
                <a:gd name="T0" fmla="*/ 195 w 253"/>
                <a:gd name="T1" fmla="*/ 0 h 438"/>
                <a:gd name="T2" fmla="*/ 215 w 253"/>
                <a:gd name="T3" fmla="*/ 5 h 438"/>
                <a:gd name="T4" fmla="*/ 232 w 253"/>
                <a:gd name="T5" fmla="*/ 16 h 438"/>
                <a:gd name="T6" fmla="*/ 244 w 253"/>
                <a:gd name="T7" fmla="*/ 31 h 438"/>
                <a:gd name="T8" fmla="*/ 252 w 253"/>
                <a:gd name="T9" fmla="*/ 49 h 438"/>
                <a:gd name="T10" fmla="*/ 253 w 253"/>
                <a:gd name="T11" fmla="*/ 68 h 438"/>
                <a:gd name="T12" fmla="*/ 248 w 253"/>
                <a:gd name="T13" fmla="*/ 87 h 438"/>
                <a:gd name="T14" fmla="*/ 119 w 253"/>
                <a:gd name="T15" fmla="*/ 400 h 438"/>
                <a:gd name="T16" fmla="*/ 108 w 253"/>
                <a:gd name="T17" fmla="*/ 417 h 438"/>
                <a:gd name="T18" fmla="*/ 93 w 253"/>
                <a:gd name="T19" fmla="*/ 430 h 438"/>
                <a:gd name="T20" fmla="*/ 76 w 253"/>
                <a:gd name="T21" fmla="*/ 437 h 438"/>
                <a:gd name="T22" fmla="*/ 57 w 253"/>
                <a:gd name="T23" fmla="*/ 438 h 438"/>
                <a:gd name="T24" fmla="*/ 37 w 253"/>
                <a:gd name="T25" fmla="*/ 433 h 438"/>
                <a:gd name="T26" fmla="*/ 21 w 253"/>
                <a:gd name="T27" fmla="*/ 422 h 438"/>
                <a:gd name="T28" fmla="*/ 9 w 253"/>
                <a:gd name="T29" fmla="*/ 408 h 438"/>
                <a:gd name="T30" fmla="*/ 1 w 253"/>
                <a:gd name="T31" fmla="*/ 390 h 438"/>
                <a:gd name="T32" fmla="*/ 0 w 253"/>
                <a:gd name="T33" fmla="*/ 371 h 438"/>
                <a:gd name="T34" fmla="*/ 5 w 253"/>
                <a:gd name="T35" fmla="*/ 351 h 438"/>
                <a:gd name="T36" fmla="*/ 134 w 253"/>
                <a:gd name="T37" fmla="*/ 38 h 438"/>
                <a:gd name="T38" fmla="*/ 144 w 253"/>
                <a:gd name="T39" fmla="*/ 21 h 438"/>
                <a:gd name="T40" fmla="*/ 158 w 253"/>
                <a:gd name="T41" fmla="*/ 9 h 438"/>
                <a:gd name="T42" fmla="*/ 177 w 253"/>
                <a:gd name="T43" fmla="*/ 3 h 438"/>
                <a:gd name="T44" fmla="*/ 195 w 253"/>
                <a:gd name="T4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438">
                  <a:moveTo>
                    <a:pt x="195" y="0"/>
                  </a:moveTo>
                  <a:lnTo>
                    <a:pt x="215" y="5"/>
                  </a:lnTo>
                  <a:lnTo>
                    <a:pt x="232" y="16"/>
                  </a:lnTo>
                  <a:lnTo>
                    <a:pt x="244" y="31"/>
                  </a:lnTo>
                  <a:lnTo>
                    <a:pt x="252" y="49"/>
                  </a:lnTo>
                  <a:lnTo>
                    <a:pt x="253" y="68"/>
                  </a:lnTo>
                  <a:lnTo>
                    <a:pt x="248" y="87"/>
                  </a:lnTo>
                  <a:lnTo>
                    <a:pt x="119" y="400"/>
                  </a:lnTo>
                  <a:lnTo>
                    <a:pt x="108" y="417"/>
                  </a:lnTo>
                  <a:lnTo>
                    <a:pt x="93" y="430"/>
                  </a:lnTo>
                  <a:lnTo>
                    <a:pt x="76" y="437"/>
                  </a:lnTo>
                  <a:lnTo>
                    <a:pt x="57" y="438"/>
                  </a:lnTo>
                  <a:lnTo>
                    <a:pt x="37" y="433"/>
                  </a:lnTo>
                  <a:lnTo>
                    <a:pt x="21" y="422"/>
                  </a:lnTo>
                  <a:lnTo>
                    <a:pt x="9" y="408"/>
                  </a:lnTo>
                  <a:lnTo>
                    <a:pt x="1" y="390"/>
                  </a:lnTo>
                  <a:lnTo>
                    <a:pt x="0" y="371"/>
                  </a:lnTo>
                  <a:lnTo>
                    <a:pt x="5" y="351"/>
                  </a:lnTo>
                  <a:lnTo>
                    <a:pt x="134" y="38"/>
                  </a:lnTo>
                  <a:lnTo>
                    <a:pt x="144" y="21"/>
                  </a:lnTo>
                  <a:lnTo>
                    <a:pt x="158" y="9"/>
                  </a:lnTo>
                  <a:lnTo>
                    <a:pt x="177" y="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7409711" y="1258115"/>
              <a:ext cx="1400175" cy="1716088"/>
            </a:xfrm>
            <a:custGeom>
              <a:avLst/>
              <a:gdLst>
                <a:gd name="T0" fmla="*/ 2240 w 2648"/>
                <a:gd name="T1" fmla="*/ 0 h 3242"/>
                <a:gd name="T2" fmla="*/ 2260 w 2648"/>
                <a:gd name="T3" fmla="*/ 1 h 3242"/>
                <a:gd name="T4" fmla="*/ 2278 w 2648"/>
                <a:gd name="T5" fmla="*/ 6 h 3242"/>
                <a:gd name="T6" fmla="*/ 2294 w 2648"/>
                <a:gd name="T7" fmla="*/ 16 h 3242"/>
                <a:gd name="T8" fmla="*/ 2308 w 2648"/>
                <a:gd name="T9" fmla="*/ 29 h 3242"/>
                <a:gd name="T10" fmla="*/ 2318 w 2648"/>
                <a:gd name="T11" fmla="*/ 46 h 3242"/>
                <a:gd name="T12" fmla="*/ 2322 w 2648"/>
                <a:gd name="T13" fmla="*/ 65 h 3242"/>
                <a:gd name="T14" fmla="*/ 2648 w 2648"/>
                <a:gd name="T15" fmla="*/ 2912 h 3242"/>
                <a:gd name="T16" fmla="*/ 2648 w 2648"/>
                <a:gd name="T17" fmla="*/ 2932 h 3242"/>
                <a:gd name="T18" fmla="*/ 2642 w 2648"/>
                <a:gd name="T19" fmla="*/ 2950 h 3242"/>
                <a:gd name="T20" fmla="*/ 2632 w 2648"/>
                <a:gd name="T21" fmla="*/ 2966 h 3242"/>
                <a:gd name="T22" fmla="*/ 2618 w 2648"/>
                <a:gd name="T23" fmla="*/ 2980 h 3242"/>
                <a:gd name="T24" fmla="*/ 2602 w 2648"/>
                <a:gd name="T25" fmla="*/ 2989 h 3242"/>
                <a:gd name="T26" fmla="*/ 2583 w 2648"/>
                <a:gd name="T27" fmla="*/ 2994 h 3242"/>
                <a:gd name="T28" fmla="*/ 406 w 2648"/>
                <a:gd name="T29" fmla="*/ 3242 h 3242"/>
                <a:gd name="T30" fmla="*/ 387 w 2648"/>
                <a:gd name="T31" fmla="*/ 3242 h 3242"/>
                <a:gd name="T32" fmla="*/ 368 w 2648"/>
                <a:gd name="T33" fmla="*/ 3237 h 3242"/>
                <a:gd name="T34" fmla="*/ 352 w 2648"/>
                <a:gd name="T35" fmla="*/ 3228 h 3242"/>
                <a:gd name="T36" fmla="*/ 339 w 2648"/>
                <a:gd name="T37" fmla="*/ 3214 h 3242"/>
                <a:gd name="T38" fmla="*/ 330 w 2648"/>
                <a:gd name="T39" fmla="*/ 3197 h 3242"/>
                <a:gd name="T40" fmla="*/ 325 w 2648"/>
                <a:gd name="T41" fmla="*/ 3177 h 3242"/>
                <a:gd name="T42" fmla="*/ 0 w 2648"/>
                <a:gd name="T43" fmla="*/ 330 h 3242"/>
                <a:gd name="T44" fmla="*/ 0 w 2648"/>
                <a:gd name="T45" fmla="*/ 310 h 3242"/>
                <a:gd name="T46" fmla="*/ 5 w 2648"/>
                <a:gd name="T47" fmla="*/ 292 h 3242"/>
                <a:gd name="T48" fmla="*/ 15 w 2648"/>
                <a:gd name="T49" fmla="*/ 276 h 3242"/>
                <a:gd name="T50" fmla="*/ 28 w 2648"/>
                <a:gd name="T51" fmla="*/ 262 h 3242"/>
                <a:gd name="T52" fmla="*/ 46 w 2648"/>
                <a:gd name="T53" fmla="*/ 254 h 3242"/>
                <a:gd name="T54" fmla="*/ 65 w 2648"/>
                <a:gd name="T55" fmla="*/ 249 h 3242"/>
                <a:gd name="T56" fmla="*/ 2240 w 2648"/>
                <a:gd name="T57" fmla="*/ 0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48" h="3242">
                  <a:moveTo>
                    <a:pt x="2240" y="0"/>
                  </a:moveTo>
                  <a:lnTo>
                    <a:pt x="2260" y="1"/>
                  </a:lnTo>
                  <a:lnTo>
                    <a:pt x="2278" y="6"/>
                  </a:lnTo>
                  <a:lnTo>
                    <a:pt x="2294" y="16"/>
                  </a:lnTo>
                  <a:lnTo>
                    <a:pt x="2308" y="29"/>
                  </a:lnTo>
                  <a:lnTo>
                    <a:pt x="2318" y="46"/>
                  </a:lnTo>
                  <a:lnTo>
                    <a:pt x="2322" y="65"/>
                  </a:lnTo>
                  <a:lnTo>
                    <a:pt x="2648" y="2912"/>
                  </a:lnTo>
                  <a:lnTo>
                    <a:pt x="2648" y="2932"/>
                  </a:lnTo>
                  <a:lnTo>
                    <a:pt x="2642" y="2950"/>
                  </a:lnTo>
                  <a:lnTo>
                    <a:pt x="2632" y="2966"/>
                  </a:lnTo>
                  <a:lnTo>
                    <a:pt x="2618" y="2980"/>
                  </a:lnTo>
                  <a:lnTo>
                    <a:pt x="2602" y="2989"/>
                  </a:lnTo>
                  <a:lnTo>
                    <a:pt x="2583" y="2994"/>
                  </a:lnTo>
                  <a:lnTo>
                    <a:pt x="406" y="3242"/>
                  </a:lnTo>
                  <a:lnTo>
                    <a:pt x="387" y="3242"/>
                  </a:lnTo>
                  <a:lnTo>
                    <a:pt x="368" y="3237"/>
                  </a:lnTo>
                  <a:lnTo>
                    <a:pt x="352" y="3228"/>
                  </a:lnTo>
                  <a:lnTo>
                    <a:pt x="339" y="3214"/>
                  </a:lnTo>
                  <a:lnTo>
                    <a:pt x="330" y="3197"/>
                  </a:lnTo>
                  <a:lnTo>
                    <a:pt x="325" y="3177"/>
                  </a:lnTo>
                  <a:lnTo>
                    <a:pt x="0" y="330"/>
                  </a:lnTo>
                  <a:lnTo>
                    <a:pt x="0" y="310"/>
                  </a:lnTo>
                  <a:lnTo>
                    <a:pt x="5" y="292"/>
                  </a:lnTo>
                  <a:lnTo>
                    <a:pt x="15" y="276"/>
                  </a:lnTo>
                  <a:lnTo>
                    <a:pt x="28" y="262"/>
                  </a:lnTo>
                  <a:lnTo>
                    <a:pt x="46" y="254"/>
                  </a:lnTo>
                  <a:lnTo>
                    <a:pt x="65" y="249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7685936" y="1589903"/>
              <a:ext cx="774700" cy="241300"/>
            </a:xfrm>
            <a:custGeom>
              <a:avLst/>
              <a:gdLst>
                <a:gd name="T0" fmla="*/ 1430 w 1463"/>
                <a:gd name="T1" fmla="*/ 0 h 456"/>
                <a:gd name="T2" fmla="*/ 1463 w 1463"/>
                <a:gd name="T3" fmla="*/ 293 h 456"/>
                <a:gd name="T4" fmla="*/ 33 w 1463"/>
                <a:gd name="T5" fmla="*/ 456 h 456"/>
                <a:gd name="T6" fmla="*/ 0 w 1463"/>
                <a:gd name="T7" fmla="*/ 163 h 456"/>
                <a:gd name="T8" fmla="*/ 1430 w 1463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3" h="456">
                  <a:moveTo>
                    <a:pt x="1430" y="0"/>
                  </a:moveTo>
                  <a:lnTo>
                    <a:pt x="1463" y="293"/>
                  </a:lnTo>
                  <a:lnTo>
                    <a:pt x="33" y="456"/>
                  </a:lnTo>
                  <a:lnTo>
                    <a:pt x="0" y="163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7865323" y="1832790"/>
              <a:ext cx="457200" cy="111125"/>
            </a:xfrm>
            <a:custGeom>
              <a:avLst/>
              <a:gdLst>
                <a:gd name="T0" fmla="*/ 849 w 863"/>
                <a:gd name="T1" fmla="*/ 0 h 212"/>
                <a:gd name="T2" fmla="*/ 863 w 863"/>
                <a:gd name="T3" fmla="*/ 115 h 212"/>
                <a:gd name="T4" fmla="*/ 13 w 863"/>
                <a:gd name="T5" fmla="*/ 212 h 212"/>
                <a:gd name="T6" fmla="*/ 0 w 863"/>
                <a:gd name="T7" fmla="*/ 98 h 212"/>
                <a:gd name="T8" fmla="*/ 849 w 863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212">
                  <a:moveTo>
                    <a:pt x="849" y="0"/>
                  </a:moveTo>
                  <a:lnTo>
                    <a:pt x="863" y="115"/>
                  </a:lnTo>
                  <a:lnTo>
                    <a:pt x="13" y="212"/>
                  </a:lnTo>
                  <a:lnTo>
                    <a:pt x="0" y="98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8003436" y="1450203"/>
              <a:ext cx="1106488" cy="1384300"/>
            </a:xfrm>
            <a:custGeom>
              <a:avLst/>
              <a:gdLst>
                <a:gd name="T0" fmla="*/ 221 w 2092"/>
                <a:gd name="T1" fmla="*/ 0 h 2614"/>
                <a:gd name="T2" fmla="*/ 2035 w 2092"/>
                <a:gd name="T3" fmla="*/ 120 h 2614"/>
                <a:gd name="T4" fmla="*/ 2054 w 2092"/>
                <a:gd name="T5" fmla="*/ 124 h 2614"/>
                <a:gd name="T6" fmla="*/ 2069 w 2092"/>
                <a:gd name="T7" fmla="*/ 134 h 2614"/>
                <a:gd name="T8" fmla="*/ 2082 w 2092"/>
                <a:gd name="T9" fmla="*/ 149 h 2614"/>
                <a:gd name="T10" fmla="*/ 2090 w 2092"/>
                <a:gd name="T11" fmla="*/ 166 h 2614"/>
                <a:gd name="T12" fmla="*/ 2092 w 2092"/>
                <a:gd name="T13" fmla="*/ 185 h 2614"/>
                <a:gd name="T14" fmla="*/ 1934 w 2092"/>
                <a:gd name="T15" fmla="*/ 2558 h 2614"/>
                <a:gd name="T16" fmla="*/ 1931 w 2092"/>
                <a:gd name="T17" fmla="*/ 2576 h 2614"/>
                <a:gd name="T18" fmla="*/ 1921 w 2092"/>
                <a:gd name="T19" fmla="*/ 2593 h 2614"/>
                <a:gd name="T20" fmla="*/ 1906 w 2092"/>
                <a:gd name="T21" fmla="*/ 2606 h 2614"/>
                <a:gd name="T22" fmla="*/ 1889 w 2092"/>
                <a:gd name="T23" fmla="*/ 2613 h 2614"/>
                <a:gd name="T24" fmla="*/ 1869 w 2092"/>
                <a:gd name="T25" fmla="*/ 2614 h 2614"/>
                <a:gd name="T26" fmla="*/ 57 w 2092"/>
                <a:gd name="T27" fmla="*/ 2495 h 2614"/>
                <a:gd name="T28" fmla="*/ 37 w 2092"/>
                <a:gd name="T29" fmla="*/ 2490 h 2614"/>
                <a:gd name="T30" fmla="*/ 21 w 2092"/>
                <a:gd name="T31" fmla="*/ 2480 h 2614"/>
                <a:gd name="T32" fmla="*/ 9 w 2092"/>
                <a:gd name="T33" fmla="*/ 2467 h 2614"/>
                <a:gd name="T34" fmla="*/ 1 w 2092"/>
                <a:gd name="T35" fmla="*/ 2449 h 2614"/>
                <a:gd name="T36" fmla="*/ 0 w 2092"/>
                <a:gd name="T37" fmla="*/ 2430 h 2614"/>
                <a:gd name="T38" fmla="*/ 156 w 2092"/>
                <a:gd name="T39" fmla="*/ 57 h 2614"/>
                <a:gd name="T40" fmla="*/ 161 w 2092"/>
                <a:gd name="T41" fmla="*/ 38 h 2614"/>
                <a:gd name="T42" fmla="*/ 171 w 2092"/>
                <a:gd name="T43" fmla="*/ 22 h 2614"/>
                <a:gd name="T44" fmla="*/ 184 w 2092"/>
                <a:gd name="T45" fmla="*/ 10 h 2614"/>
                <a:gd name="T46" fmla="*/ 203 w 2092"/>
                <a:gd name="T47" fmla="*/ 1 h 2614"/>
                <a:gd name="T48" fmla="*/ 221 w 2092"/>
                <a:gd name="T49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2" h="2614">
                  <a:moveTo>
                    <a:pt x="221" y="0"/>
                  </a:moveTo>
                  <a:lnTo>
                    <a:pt x="2035" y="120"/>
                  </a:lnTo>
                  <a:lnTo>
                    <a:pt x="2054" y="124"/>
                  </a:lnTo>
                  <a:lnTo>
                    <a:pt x="2069" y="134"/>
                  </a:lnTo>
                  <a:lnTo>
                    <a:pt x="2082" y="149"/>
                  </a:lnTo>
                  <a:lnTo>
                    <a:pt x="2090" y="166"/>
                  </a:lnTo>
                  <a:lnTo>
                    <a:pt x="2092" y="185"/>
                  </a:lnTo>
                  <a:lnTo>
                    <a:pt x="1934" y="2558"/>
                  </a:lnTo>
                  <a:lnTo>
                    <a:pt x="1931" y="2576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4"/>
                  </a:lnTo>
                  <a:lnTo>
                    <a:pt x="57" y="2495"/>
                  </a:lnTo>
                  <a:lnTo>
                    <a:pt x="37" y="2490"/>
                  </a:lnTo>
                  <a:lnTo>
                    <a:pt x="21" y="2480"/>
                  </a:lnTo>
                  <a:lnTo>
                    <a:pt x="9" y="2467"/>
                  </a:lnTo>
                  <a:lnTo>
                    <a:pt x="1" y="2449"/>
                  </a:lnTo>
                  <a:lnTo>
                    <a:pt x="0" y="2430"/>
                  </a:lnTo>
                  <a:lnTo>
                    <a:pt x="156" y="57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4" y="10"/>
                  </a:lnTo>
                  <a:lnTo>
                    <a:pt x="203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97"/>
            <p:cNvSpPr>
              <a:spLocks/>
            </p:cNvSpPr>
            <p:nvPr/>
          </p:nvSpPr>
          <p:spPr bwMode="auto">
            <a:xfrm>
              <a:off x="8006611" y="1472428"/>
              <a:ext cx="1071563" cy="1298575"/>
            </a:xfrm>
            <a:custGeom>
              <a:avLst/>
              <a:gdLst>
                <a:gd name="T0" fmla="*/ 213 w 2025"/>
                <a:gd name="T1" fmla="*/ 0 h 2454"/>
                <a:gd name="T2" fmla="*/ 2025 w 2025"/>
                <a:gd name="T3" fmla="*/ 120 h 2454"/>
                <a:gd name="T4" fmla="*/ 1987 w 2025"/>
                <a:gd name="T5" fmla="*/ 2296 h 2454"/>
                <a:gd name="T6" fmla="*/ 1871 w 2025"/>
                <a:gd name="T7" fmla="*/ 2454 h 2454"/>
                <a:gd name="T8" fmla="*/ 58 w 2025"/>
                <a:gd name="T9" fmla="*/ 2334 h 2454"/>
                <a:gd name="T10" fmla="*/ 38 w 2025"/>
                <a:gd name="T11" fmla="*/ 2329 h 2454"/>
                <a:gd name="T12" fmla="*/ 22 w 2025"/>
                <a:gd name="T13" fmla="*/ 2319 h 2454"/>
                <a:gd name="T14" fmla="*/ 10 w 2025"/>
                <a:gd name="T15" fmla="*/ 2306 h 2454"/>
                <a:gd name="T16" fmla="*/ 3 w 2025"/>
                <a:gd name="T17" fmla="*/ 2288 h 2454"/>
                <a:gd name="T18" fmla="*/ 0 w 2025"/>
                <a:gd name="T19" fmla="*/ 2269 h 2454"/>
                <a:gd name="T20" fmla="*/ 146 w 2025"/>
                <a:gd name="T21" fmla="*/ 56 h 2454"/>
                <a:gd name="T22" fmla="*/ 151 w 2025"/>
                <a:gd name="T23" fmla="*/ 38 h 2454"/>
                <a:gd name="T24" fmla="*/ 161 w 2025"/>
                <a:gd name="T25" fmla="*/ 22 h 2454"/>
                <a:gd name="T26" fmla="*/ 176 w 2025"/>
                <a:gd name="T27" fmla="*/ 9 h 2454"/>
                <a:gd name="T28" fmla="*/ 193 w 2025"/>
                <a:gd name="T29" fmla="*/ 1 h 2454"/>
                <a:gd name="T30" fmla="*/ 213 w 2025"/>
                <a:gd name="T31" fmla="*/ 0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5" h="2454">
                  <a:moveTo>
                    <a:pt x="213" y="0"/>
                  </a:moveTo>
                  <a:lnTo>
                    <a:pt x="2025" y="120"/>
                  </a:lnTo>
                  <a:lnTo>
                    <a:pt x="1987" y="2296"/>
                  </a:lnTo>
                  <a:lnTo>
                    <a:pt x="1871" y="2454"/>
                  </a:lnTo>
                  <a:lnTo>
                    <a:pt x="58" y="2334"/>
                  </a:lnTo>
                  <a:lnTo>
                    <a:pt x="38" y="2329"/>
                  </a:lnTo>
                  <a:lnTo>
                    <a:pt x="22" y="2319"/>
                  </a:lnTo>
                  <a:lnTo>
                    <a:pt x="10" y="2306"/>
                  </a:lnTo>
                  <a:lnTo>
                    <a:pt x="3" y="2288"/>
                  </a:lnTo>
                  <a:lnTo>
                    <a:pt x="0" y="2269"/>
                  </a:lnTo>
                  <a:lnTo>
                    <a:pt x="146" y="56"/>
                  </a:lnTo>
                  <a:lnTo>
                    <a:pt x="151" y="38"/>
                  </a:lnTo>
                  <a:lnTo>
                    <a:pt x="161" y="22"/>
                  </a:lnTo>
                  <a:lnTo>
                    <a:pt x="176" y="9"/>
                  </a:lnTo>
                  <a:lnTo>
                    <a:pt x="193" y="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1E8E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8001848" y="1310503"/>
              <a:ext cx="203200" cy="1435100"/>
            </a:xfrm>
            <a:custGeom>
              <a:avLst/>
              <a:gdLst>
                <a:gd name="T0" fmla="*/ 378 w 384"/>
                <a:gd name="T1" fmla="*/ 0 h 2711"/>
                <a:gd name="T2" fmla="*/ 383 w 384"/>
                <a:gd name="T3" fmla="*/ 1 h 2711"/>
                <a:gd name="T4" fmla="*/ 384 w 384"/>
                <a:gd name="T5" fmla="*/ 8 h 2711"/>
                <a:gd name="T6" fmla="*/ 183 w 384"/>
                <a:gd name="T7" fmla="*/ 2433 h 2711"/>
                <a:gd name="T8" fmla="*/ 180 w 384"/>
                <a:gd name="T9" fmla="*/ 2450 h 2711"/>
                <a:gd name="T10" fmla="*/ 174 w 384"/>
                <a:gd name="T11" fmla="*/ 2470 h 2711"/>
                <a:gd name="T12" fmla="*/ 166 w 384"/>
                <a:gd name="T13" fmla="*/ 2493 h 2711"/>
                <a:gd name="T14" fmla="*/ 154 w 384"/>
                <a:gd name="T15" fmla="*/ 2517 h 2711"/>
                <a:gd name="T16" fmla="*/ 141 w 384"/>
                <a:gd name="T17" fmla="*/ 2542 h 2711"/>
                <a:gd name="T18" fmla="*/ 126 w 384"/>
                <a:gd name="T19" fmla="*/ 2568 h 2711"/>
                <a:gd name="T20" fmla="*/ 110 w 384"/>
                <a:gd name="T21" fmla="*/ 2591 h 2711"/>
                <a:gd name="T22" fmla="*/ 64 w 384"/>
                <a:gd name="T23" fmla="*/ 2657 h 2711"/>
                <a:gd name="T24" fmla="*/ 50 w 384"/>
                <a:gd name="T25" fmla="*/ 2676 h 2711"/>
                <a:gd name="T26" fmla="*/ 38 w 384"/>
                <a:gd name="T27" fmla="*/ 2690 h 2711"/>
                <a:gd name="T28" fmla="*/ 27 w 384"/>
                <a:gd name="T29" fmla="*/ 2701 h 2711"/>
                <a:gd name="T30" fmla="*/ 17 w 384"/>
                <a:gd name="T31" fmla="*/ 2709 h 2711"/>
                <a:gd name="T32" fmla="*/ 8 w 384"/>
                <a:gd name="T33" fmla="*/ 2711 h 2711"/>
                <a:gd name="T34" fmla="*/ 4 w 384"/>
                <a:gd name="T35" fmla="*/ 2710 h 2711"/>
                <a:gd name="T36" fmla="*/ 0 w 384"/>
                <a:gd name="T37" fmla="*/ 2704 h 2711"/>
                <a:gd name="T38" fmla="*/ 0 w 384"/>
                <a:gd name="T39" fmla="*/ 2693 h 2711"/>
                <a:gd name="T40" fmla="*/ 156 w 384"/>
                <a:gd name="T41" fmla="*/ 338 h 2711"/>
                <a:gd name="T42" fmla="*/ 158 w 384"/>
                <a:gd name="T43" fmla="*/ 321 h 2711"/>
                <a:gd name="T44" fmla="*/ 164 w 384"/>
                <a:gd name="T45" fmla="*/ 301 h 2711"/>
                <a:gd name="T46" fmla="*/ 173 w 384"/>
                <a:gd name="T47" fmla="*/ 278 h 2711"/>
                <a:gd name="T48" fmla="*/ 184 w 384"/>
                <a:gd name="T49" fmla="*/ 253 h 2711"/>
                <a:gd name="T50" fmla="*/ 197 w 384"/>
                <a:gd name="T51" fmla="*/ 229 h 2711"/>
                <a:gd name="T52" fmla="*/ 212 w 384"/>
                <a:gd name="T53" fmla="*/ 204 h 2711"/>
                <a:gd name="T54" fmla="*/ 228 w 384"/>
                <a:gd name="T55" fmla="*/ 179 h 2711"/>
                <a:gd name="T56" fmla="*/ 275 w 384"/>
                <a:gd name="T57" fmla="*/ 113 h 2711"/>
                <a:gd name="T58" fmla="*/ 286 w 384"/>
                <a:gd name="T59" fmla="*/ 97 h 2711"/>
                <a:gd name="T60" fmla="*/ 298 w 384"/>
                <a:gd name="T61" fmla="*/ 81 h 2711"/>
                <a:gd name="T62" fmla="*/ 312 w 384"/>
                <a:gd name="T63" fmla="*/ 65 h 2711"/>
                <a:gd name="T64" fmla="*/ 325 w 384"/>
                <a:gd name="T65" fmla="*/ 49 h 2711"/>
                <a:gd name="T66" fmla="*/ 337 w 384"/>
                <a:gd name="T67" fmla="*/ 35 h 2711"/>
                <a:gd name="T68" fmla="*/ 350 w 384"/>
                <a:gd name="T69" fmla="*/ 21 h 2711"/>
                <a:gd name="T70" fmla="*/ 361 w 384"/>
                <a:gd name="T71" fmla="*/ 10 h 2711"/>
                <a:gd name="T72" fmla="*/ 371 w 384"/>
                <a:gd name="T73" fmla="*/ 3 h 2711"/>
                <a:gd name="T74" fmla="*/ 378 w 384"/>
                <a:gd name="T75" fmla="*/ 0 h 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4" h="2711">
                  <a:moveTo>
                    <a:pt x="378" y="0"/>
                  </a:moveTo>
                  <a:lnTo>
                    <a:pt x="383" y="1"/>
                  </a:lnTo>
                  <a:lnTo>
                    <a:pt x="384" y="8"/>
                  </a:lnTo>
                  <a:lnTo>
                    <a:pt x="183" y="2433"/>
                  </a:lnTo>
                  <a:lnTo>
                    <a:pt x="180" y="2450"/>
                  </a:lnTo>
                  <a:lnTo>
                    <a:pt x="174" y="2470"/>
                  </a:lnTo>
                  <a:lnTo>
                    <a:pt x="166" y="2493"/>
                  </a:lnTo>
                  <a:lnTo>
                    <a:pt x="154" y="2517"/>
                  </a:lnTo>
                  <a:lnTo>
                    <a:pt x="141" y="2542"/>
                  </a:lnTo>
                  <a:lnTo>
                    <a:pt x="126" y="2568"/>
                  </a:lnTo>
                  <a:lnTo>
                    <a:pt x="110" y="2591"/>
                  </a:lnTo>
                  <a:lnTo>
                    <a:pt x="64" y="2657"/>
                  </a:lnTo>
                  <a:lnTo>
                    <a:pt x="50" y="2676"/>
                  </a:lnTo>
                  <a:lnTo>
                    <a:pt x="38" y="2690"/>
                  </a:lnTo>
                  <a:lnTo>
                    <a:pt x="27" y="2701"/>
                  </a:lnTo>
                  <a:lnTo>
                    <a:pt x="17" y="2709"/>
                  </a:lnTo>
                  <a:lnTo>
                    <a:pt x="8" y="2711"/>
                  </a:lnTo>
                  <a:lnTo>
                    <a:pt x="4" y="2710"/>
                  </a:lnTo>
                  <a:lnTo>
                    <a:pt x="0" y="2704"/>
                  </a:lnTo>
                  <a:lnTo>
                    <a:pt x="0" y="2693"/>
                  </a:lnTo>
                  <a:lnTo>
                    <a:pt x="156" y="338"/>
                  </a:lnTo>
                  <a:lnTo>
                    <a:pt x="158" y="321"/>
                  </a:lnTo>
                  <a:lnTo>
                    <a:pt x="164" y="301"/>
                  </a:lnTo>
                  <a:lnTo>
                    <a:pt x="173" y="278"/>
                  </a:lnTo>
                  <a:lnTo>
                    <a:pt x="184" y="253"/>
                  </a:lnTo>
                  <a:lnTo>
                    <a:pt x="197" y="229"/>
                  </a:lnTo>
                  <a:lnTo>
                    <a:pt x="212" y="204"/>
                  </a:lnTo>
                  <a:lnTo>
                    <a:pt x="228" y="179"/>
                  </a:lnTo>
                  <a:lnTo>
                    <a:pt x="275" y="113"/>
                  </a:lnTo>
                  <a:lnTo>
                    <a:pt x="286" y="97"/>
                  </a:lnTo>
                  <a:lnTo>
                    <a:pt x="298" y="81"/>
                  </a:lnTo>
                  <a:lnTo>
                    <a:pt x="312" y="65"/>
                  </a:lnTo>
                  <a:lnTo>
                    <a:pt x="325" y="49"/>
                  </a:lnTo>
                  <a:lnTo>
                    <a:pt x="337" y="35"/>
                  </a:lnTo>
                  <a:lnTo>
                    <a:pt x="350" y="21"/>
                  </a:lnTo>
                  <a:lnTo>
                    <a:pt x="361" y="10"/>
                  </a:lnTo>
                  <a:lnTo>
                    <a:pt x="371" y="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8001848" y="2590028"/>
              <a:ext cx="134938" cy="180975"/>
            </a:xfrm>
            <a:custGeom>
              <a:avLst/>
              <a:gdLst>
                <a:gd name="T0" fmla="*/ 201 w 255"/>
                <a:gd name="T1" fmla="*/ 0 h 340"/>
                <a:gd name="T2" fmla="*/ 217 w 255"/>
                <a:gd name="T3" fmla="*/ 2 h 340"/>
                <a:gd name="T4" fmla="*/ 232 w 255"/>
                <a:gd name="T5" fmla="*/ 9 h 340"/>
                <a:gd name="T6" fmla="*/ 244 w 255"/>
                <a:gd name="T7" fmla="*/ 20 h 340"/>
                <a:gd name="T8" fmla="*/ 251 w 255"/>
                <a:gd name="T9" fmla="*/ 34 h 340"/>
                <a:gd name="T10" fmla="*/ 255 w 255"/>
                <a:gd name="T11" fmla="*/ 49 h 340"/>
                <a:gd name="T12" fmla="*/ 252 w 255"/>
                <a:gd name="T13" fmla="*/ 65 h 340"/>
                <a:gd name="T14" fmla="*/ 246 w 255"/>
                <a:gd name="T15" fmla="*/ 80 h 340"/>
                <a:gd name="T16" fmla="*/ 94 w 255"/>
                <a:gd name="T17" fmla="*/ 317 h 340"/>
                <a:gd name="T18" fmla="*/ 83 w 255"/>
                <a:gd name="T19" fmla="*/ 329 h 340"/>
                <a:gd name="T20" fmla="*/ 70 w 255"/>
                <a:gd name="T21" fmla="*/ 337 h 340"/>
                <a:gd name="T22" fmla="*/ 54 w 255"/>
                <a:gd name="T23" fmla="*/ 340 h 340"/>
                <a:gd name="T24" fmla="*/ 38 w 255"/>
                <a:gd name="T25" fmla="*/ 339 h 340"/>
                <a:gd name="T26" fmla="*/ 23 w 255"/>
                <a:gd name="T27" fmla="*/ 331 h 340"/>
                <a:gd name="T28" fmla="*/ 11 w 255"/>
                <a:gd name="T29" fmla="*/ 320 h 340"/>
                <a:gd name="T30" fmla="*/ 3 w 255"/>
                <a:gd name="T31" fmla="*/ 307 h 340"/>
                <a:gd name="T32" fmla="*/ 0 w 255"/>
                <a:gd name="T33" fmla="*/ 291 h 340"/>
                <a:gd name="T34" fmla="*/ 2 w 255"/>
                <a:gd name="T35" fmla="*/ 275 h 340"/>
                <a:gd name="T36" fmla="*/ 8 w 255"/>
                <a:gd name="T37" fmla="*/ 260 h 340"/>
                <a:gd name="T38" fmla="*/ 160 w 255"/>
                <a:gd name="T39" fmla="*/ 23 h 340"/>
                <a:gd name="T40" fmla="*/ 171 w 255"/>
                <a:gd name="T41" fmla="*/ 11 h 340"/>
                <a:gd name="T42" fmla="*/ 185 w 255"/>
                <a:gd name="T43" fmla="*/ 4 h 340"/>
                <a:gd name="T44" fmla="*/ 201 w 255"/>
                <a:gd name="T4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5" h="340">
                  <a:moveTo>
                    <a:pt x="201" y="0"/>
                  </a:moveTo>
                  <a:lnTo>
                    <a:pt x="217" y="2"/>
                  </a:lnTo>
                  <a:lnTo>
                    <a:pt x="232" y="9"/>
                  </a:lnTo>
                  <a:lnTo>
                    <a:pt x="244" y="20"/>
                  </a:lnTo>
                  <a:lnTo>
                    <a:pt x="251" y="34"/>
                  </a:lnTo>
                  <a:lnTo>
                    <a:pt x="255" y="49"/>
                  </a:lnTo>
                  <a:lnTo>
                    <a:pt x="252" y="65"/>
                  </a:lnTo>
                  <a:lnTo>
                    <a:pt x="246" y="80"/>
                  </a:lnTo>
                  <a:lnTo>
                    <a:pt x="94" y="317"/>
                  </a:lnTo>
                  <a:lnTo>
                    <a:pt x="83" y="329"/>
                  </a:lnTo>
                  <a:lnTo>
                    <a:pt x="70" y="337"/>
                  </a:lnTo>
                  <a:lnTo>
                    <a:pt x="54" y="340"/>
                  </a:lnTo>
                  <a:lnTo>
                    <a:pt x="38" y="339"/>
                  </a:lnTo>
                  <a:lnTo>
                    <a:pt x="23" y="331"/>
                  </a:lnTo>
                  <a:lnTo>
                    <a:pt x="11" y="320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2" y="275"/>
                  </a:lnTo>
                  <a:lnTo>
                    <a:pt x="8" y="260"/>
                  </a:lnTo>
                  <a:lnTo>
                    <a:pt x="160" y="23"/>
                  </a:lnTo>
                  <a:lnTo>
                    <a:pt x="171" y="11"/>
                  </a:lnTo>
                  <a:lnTo>
                    <a:pt x="185" y="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8100273" y="1305740"/>
              <a:ext cx="1106488" cy="1384300"/>
            </a:xfrm>
            <a:custGeom>
              <a:avLst/>
              <a:gdLst>
                <a:gd name="T0" fmla="*/ 222 w 2091"/>
                <a:gd name="T1" fmla="*/ 0 h 2616"/>
                <a:gd name="T2" fmla="*/ 2035 w 2091"/>
                <a:gd name="T3" fmla="*/ 120 h 2616"/>
                <a:gd name="T4" fmla="*/ 2053 w 2091"/>
                <a:gd name="T5" fmla="*/ 125 h 2616"/>
                <a:gd name="T6" fmla="*/ 2071 w 2091"/>
                <a:gd name="T7" fmla="*/ 135 h 2616"/>
                <a:gd name="T8" fmla="*/ 2083 w 2091"/>
                <a:gd name="T9" fmla="*/ 149 h 2616"/>
                <a:gd name="T10" fmla="*/ 2090 w 2091"/>
                <a:gd name="T11" fmla="*/ 166 h 2616"/>
                <a:gd name="T12" fmla="*/ 2091 w 2091"/>
                <a:gd name="T13" fmla="*/ 186 h 2616"/>
                <a:gd name="T14" fmla="*/ 1936 w 2091"/>
                <a:gd name="T15" fmla="*/ 2558 h 2616"/>
                <a:gd name="T16" fmla="*/ 1931 w 2091"/>
                <a:gd name="T17" fmla="*/ 2577 h 2616"/>
                <a:gd name="T18" fmla="*/ 1921 w 2091"/>
                <a:gd name="T19" fmla="*/ 2593 h 2616"/>
                <a:gd name="T20" fmla="*/ 1906 w 2091"/>
                <a:gd name="T21" fmla="*/ 2606 h 2616"/>
                <a:gd name="T22" fmla="*/ 1889 w 2091"/>
                <a:gd name="T23" fmla="*/ 2613 h 2616"/>
                <a:gd name="T24" fmla="*/ 1869 w 2091"/>
                <a:gd name="T25" fmla="*/ 2616 h 2616"/>
                <a:gd name="T26" fmla="*/ 56 w 2091"/>
                <a:gd name="T27" fmla="*/ 2495 h 2616"/>
                <a:gd name="T28" fmla="*/ 38 w 2091"/>
                <a:gd name="T29" fmla="*/ 2492 h 2616"/>
                <a:gd name="T30" fmla="*/ 22 w 2091"/>
                <a:gd name="T31" fmla="*/ 2482 h 2616"/>
                <a:gd name="T32" fmla="*/ 9 w 2091"/>
                <a:gd name="T33" fmla="*/ 2467 h 2616"/>
                <a:gd name="T34" fmla="*/ 1 w 2091"/>
                <a:gd name="T35" fmla="*/ 2450 h 2616"/>
                <a:gd name="T36" fmla="*/ 0 w 2091"/>
                <a:gd name="T37" fmla="*/ 2430 h 2616"/>
                <a:gd name="T38" fmla="*/ 157 w 2091"/>
                <a:gd name="T39" fmla="*/ 58 h 2616"/>
                <a:gd name="T40" fmla="*/ 161 w 2091"/>
                <a:gd name="T41" fmla="*/ 38 h 2616"/>
                <a:gd name="T42" fmla="*/ 171 w 2091"/>
                <a:gd name="T43" fmla="*/ 22 h 2616"/>
                <a:gd name="T44" fmla="*/ 185 w 2091"/>
                <a:gd name="T45" fmla="*/ 10 h 2616"/>
                <a:gd name="T46" fmla="*/ 202 w 2091"/>
                <a:gd name="T47" fmla="*/ 3 h 2616"/>
                <a:gd name="T48" fmla="*/ 222 w 2091"/>
                <a:gd name="T49" fmla="*/ 0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1" h="2616">
                  <a:moveTo>
                    <a:pt x="222" y="0"/>
                  </a:moveTo>
                  <a:lnTo>
                    <a:pt x="2035" y="120"/>
                  </a:lnTo>
                  <a:lnTo>
                    <a:pt x="2053" y="125"/>
                  </a:lnTo>
                  <a:lnTo>
                    <a:pt x="2071" y="135"/>
                  </a:lnTo>
                  <a:lnTo>
                    <a:pt x="2083" y="149"/>
                  </a:lnTo>
                  <a:lnTo>
                    <a:pt x="2090" y="166"/>
                  </a:lnTo>
                  <a:lnTo>
                    <a:pt x="2091" y="186"/>
                  </a:lnTo>
                  <a:lnTo>
                    <a:pt x="1936" y="2558"/>
                  </a:lnTo>
                  <a:lnTo>
                    <a:pt x="1931" y="2577"/>
                  </a:lnTo>
                  <a:lnTo>
                    <a:pt x="1921" y="2593"/>
                  </a:lnTo>
                  <a:lnTo>
                    <a:pt x="1906" y="2606"/>
                  </a:lnTo>
                  <a:lnTo>
                    <a:pt x="1889" y="2613"/>
                  </a:lnTo>
                  <a:lnTo>
                    <a:pt x="1869" y="2616"/>
                  </a:lnTo>
                  <a:lnTo>
                    <a:pt x="56" y="2495"/>
                  </a:lnTo>
                  <a:lnTo>
                    <a:pt x="38" y="2492"/>
                  </a:lnTo>
                  <a:lnTo>
                    <a:pt x="22" y="2482"/>
                  </a:lnTo>
                  <a:lnTo>
                    <a:pt x="9" y="2467"/>
                  </a:lnTo>
                  <a:lnTo>
                    <a:pt x="1" y="2450"/>
                  </a:lnTo>
                  <a:lnTo>
                    <a:pt x="0" y="2430"/>
                  </a:lnTo>
                  <a:lnTo>
                    <a:pt x="157" y="58"/>
                  </a:lnTo>
                  <a:lnTo>
                    <a:pt x="161" y="38"/>
                  </a:lnTo>
                  <a:lnTo>
                    <a:pt x="171" y="22"/>
                  </a:lnTo>
                  <a:lnTo>
                    <a:pt x="185" y="10"/>
                  </a:lnTo>
                  <a:lnTo>
                    <a:pt x="202" y="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8363798" y="1575615"/>
              <a:ext cx="639763" cy="169863"/>
            </a:xfrm>
            <a:custGeom>
              <a:avLst/>
              <a:gdLst>
                <a:gd name="T0" fmla="*/ 16 w 1208"/>
                <a:gd name="T1" fmla="*/ 0 h 322"/>
                <a:gd name="T2" fmla="*/ 1208 w 1208"/>
                <a:gd name="T3" fmla="*/ 78 h 322"/>
                <a:gd name="T4" fmla="*/ 1192 w 1208"/>
                <a:gd name="T5" fmla="*/ 322 h 322"/>
                <a:gd name="T6" fmla="*/ 0 w 1208"/>
                <a:gd name="T7" fmla="*/ 244 h 322"/>
                <a:gd name="T8" fmla="*/ 16 w 120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322">
                  <a:moveTo>
                    <a:pt x="16" y="0"/>
                  </a:moveTo>
                  <a:lnTo>
                    <a:pt x="1208" y="78"/>
                  </a:lnTo>
                  <a:lnTo>
                    <a:pt x="1192" y="322"/>
                  </a:lnTo>
                  <a:lnTo>
                    <a:pt x="0" y="24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63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6815722" y="1619001"/>
            <a:ext cx="4109292" cy="4222928"/>
          </a:xfrm>
          <a:prstGeom prst="ellipse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5879289" y="1458047"/>
            <a:ext cx="2787269" cy="1999246"/>
          </a:xfrm>
          <a:prstGeom prst="roundRect">
            <a:avLst/>
          </a:prstGeom>
          <a:solidFill>
            <a:schemeClr val="bg2">
              <a:alpha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5" name="직선 연결선 44"/>
          <p:cNvCxnSpPr/>
          <p:nvPr/>
        </p:nvCxnSpPr>
        <p:spPr>
          <a:xfrm>
            <a:off x="6127169" y="1877617"/>
            <a:ext cx="2291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115395" y="1508285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9130779" y="1458047"/>
            <a:ext cx="2787269" cy="1999246"/>
          </a:xfrm>
          <a:prstGeom prst="roundRect">
            <a:avLst/>
          </a:prstGeom>
          <a:solidFill>
            <a:schemeClr val="tx2">
              <a:lumMod val="50000"/>
              <a:alpha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0" name="직선 연결선 49"/>
          <p:cNvCxnSpPr/>
          <p:nvPr/>
        </p:nvCxnSpPr>
        <p:spPr>
          <a:xfrm>
            <a:off x="9378659" y="1877617"/>
            <a:ext cx="2291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366885" y="1508285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5879289" y="4003637"/>
            <a:ext cx="2787269" cy="199924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3" name="직선 연결선 52"/>
          <p:cNvCxnSpPr/>
          <p:nvPr/>
        </p:nvCxnSpPr>
        <p:spPr>
          <a:xfrm>
            <a:off x="6127169" y="4423207"/>
            <a:ext cx="2291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15395" y="4053875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9130779" y="4003637"/>
            <a:ext cx="2787269" cy="1999246"/>
          </a:xfrm>
          <a:prstGeom prst="roundRect">
            <a:avLst/>
          </a:prstGeom>
          <a:solidFill>
            <a:schemeClr val="accent3">
              <a:alpha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6" name="직선 연결선 55"/>
          <p:cNvCxnSpPr/>
          <p:nvPr/>
        </p:nvCxnSpPr>
        <p:spPr>
          <a:xfrm>
            <a:off x="9378659" y="4423207"/>
            <a:ext cx="2291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366885" y="4053875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제목을 입력하십시오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99385" y="458895"/>
            <a:ext cx="437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내용을 입력해 주세요</a:t>
            </a:r>
            <a:r>
              <a:rPr lang="en-US" altLang="ko-KR" sz="2800" b="1" dirty="0" smtClean="0">
                <a:solidFill>
                  <a:schemeClr val="accent1"/>
                </a:solidFill>
                <a:latin typeface="+mj-ea"/>
                <a:ea typeface="+mj-ea"/>
              </a:rPr>
              <a:t>.</a:t>
            </a:r>
            <a:endParaRPr lang="ko-KR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6659387" y="1033322"/>
            <a:ext cx="4451303" cy="0"/>
          </a:xfrm>
          <a:prstGeom prst="line">
            <a:avLst/>
          </a:prstGeom>
          <a:ln w="22225">
            <a:headEnd type="oval"/>
            <a:tailEnd type="oval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5941328" y="4531086"/>
            <a:ext cx="840441" cy="1078417"/>
            <a:chOff x="1356967" y="2027102"/>
            <a:chExt cx="1630984" cy="20928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모서리가 둥근 직사각형 17"/>
            <p:cNvSpPr/>
            <p:nvPr/>
          </p:nvSpPr>
          <p:spPr>
            <a:xfrm>
              <a:off x="1521025" y="2280289"/>
              <a:ext cx="1303215" cy="1387088"/>
            </a:xfrm>
            <a:prstGeom prst="roundRect">
              <a:avLst>
                <a:gd name="adj" fmla="val 32754"/>
              </a:avLst>
            </a:prstGeom>
            <a:solidFill>
              <a:srgbClr val="7E5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1455144" y="2027102"/>
              <a:ext cx="1465244" cy="1773718"/>
            </a:xfrm>
            <a:custGeom>
              <a:avLst/>
              <a:gdLst>
                <a:gd name="connsiteX0" fmla="*/ 730840 w 1465244"/>
                <a:gd name="connsiteY0" fmla="*/ 0 h 1773718"/>
                <a:gd name="connsiteX1" fmla="*/ 1349694 w 1465244"/>
                <a:gd name="connsiteY1" fmla="*/ 562982 h 1773718"/>
                <a:gd name="connsiteX2" fmla="*/ 1354346 w 1465244"/>
                <a:gd name="connsiteY2" fmla="*/ 614480 h 1773718"/>
                <a:gd name="connsiteX3" fmla="*/ 1407671 w 1465244"/>
                <a:gd name="connsiteY3" fmla="*/ 660278 h 1773718"/>
                <a:gd name="connsiteX4" fmla="*/ 1465244 w 1465244"/>
                <a:gd name="connsiteY4" fmla="*/ 793214 h 1773718"/>
                <a:gd name="connsiteX5" fmla="*/ 1340124 w 1465244"/>
                <a:gd name="connsiteY5" fmla="*/ 984163 h 1773718"/>
                <a:gd name="connsiteX6" fmla="*/ 1299462 w 1465244"/>
                <a:gd name="connsiteY6" fmla="*/ 1007137 h 1773718"/>
                <a:gd name="connsiteX7" fmla="*/ 1254646 w 1465244"/>
                <a:gd name="connsiteY7" fmla="*/ 1099297 h 1773718"/>
                <a:gd name="connsiteX8" fmla="*/ 888709 w 1465244"/>
                <a:gd name="connsiteY8" fmla="*/ 1387962 h 1773718"/>
                <a:gd name="connsiteX9" fmla="*/ 834987 w 1465244"/>
                <a:gd name="connsiteY9" fmla="*/ 1399435 h 1773718"/>
                <a:gd name="connsiteX10" fmla="*/ 834987 w 1465244"/>
                <a:gd name="connsiteY10" fmla="*/ 1739596 h 1773718"/>
                <a:gd name="connsiteX11" fmla="*/ 800865 w 1465244"/>
                <a:gd name="connsiteY11" fmla="*/ 1773718 h 1773718"/>
                <a:gd name="connsiteX12" fmla="*/ 664379 w 1465244"/>
                <a:gd name="connsiteY12" fmla="*/ 1773718 h 1773718"/>
                <a:gd name="connsiteX13" fmla="*/ 630257 w 1465244"/>
                <a:gd name="connsiteY13" fmla="*/ 1739596 h 1773718"/>
                <a:gd name="connsiteX14" fmla="*/ 630257 w 1465244"/>
                <a:gd name="connsiteY14" fmla="*/ 1400197 h 1773718"/>
                <a:gd name="connsiteX15" fmla="*/ 572971 w 1465244"/>
                <a:gd name="connsiteY15" fmla="*/ 1387962 h 1773718"/>
                <a:gd name="connsiteX16" fmla="*/ 207034 w 1465244"/>
                <a:gd name="connsiteY16" fmla="*/ 1099297 h 1773718"/>
                <a:gd name="connsiteX17" fmla="*/ 160868 w 1465244"/>
                <a:gd name="connsiteY17" fmla="*/ 1004360 h 1773718"/>
                <a:gd name="connsiteX18" fmla="*/ 125120 w 1465244"/>
                <a:gd name="connsiteY18" fmla="*/ 984163 h 1773718"/>
                <a:gd name="connsiteX19" fmla="*/ 0 w 1465244"/>
                <a:gd name="connsiteY19" fmla="*/ 793214 h 1773718"/>
                <a:gd name="connsiteX20" fmla="*/ 57573 w 1465244"/>
                <a:gd name="connsiteY20" fmla="*/ 660278 h 1773718"/>
                <a:gd name="connsiteX21" fmla="*/ 107035 w 1465244"/>
                <a:gd name="connsiteY21" fmla="*/ 617798 h 1773718"/>
                <a:gd name="connsiteX22" fmla="*/ 111986 w 1465244"/>
                <a:gd name="connsiteY22" fmla="*/ 562982 h 1773718"/>
                <a:gd name="connsiteX23" fmla="*/ 730840 w 1465244"/>
                <a:gd name="connsiteY23" fmla="*/ 0 h 17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5244" h="1773718">
                  <a:moveTo>
                    <a:pt x="730840" y="0"/>
                  </a:moveTo>
                  <a:cubicBezTo>
                    <a:pt x="1036103" y="0"/>
                    <a:pt x="1290792" y="241689"/>
                    <a:pt x="1349694" y="562982"/>
                  </a:cubicBezTo>
                  <a:lnTo>
                    <a:pt x="1354346" y="614480"/>
                  </a:lnTo>
                  <a:lnTo>
                    <a:pt x="1407671" y="660278"/>
                  </a:lnTo>
                  <a:cubicBezTo>
                    <a:pt x="1444744" y="701137"/>
                    <a:pt x="1465244" y="746060"/>
                    <a:pt x="1465244" y="793214"/>
                  </a:cubicBezTo>
                  <a:cubicBezTo>
                    <a:pt x="1465244" y="863946"/>
                    <a:pt x="1419118" y="929655"/>
                    <a:pt x="1340124" y="984163"/>
                  </a:cubicBezTo>
                  <a:lnTo>
                    <a:pt x="1299462" y="1007137"/>
                  </a:lnTo>
                  <a:lnTo>
                    <a:pt x="1254646" y="1099297"/>
                  </a:lnTo>
                  <a:cubicBezTo>
                    <a:pt x="1169507" y="1239962"/>
                    <a:pt x="1040086" y="1344490"/>
                    <a:pt x="888709" y="1387962"/>
                  </a:cubicBezTo>
                  <a:lnTo>
                    <a:pt x="834987" y="1399435"/>
                  </a:lnTo>
                  <a:lnTo>
                    <a:pt x="834987" y="1739596"/>
                  </a:lnTo>
                  <a:cubicBezTo>
                    <a:pt x="834987" y="1758441"/>
                    <a:pt x="819710" y="1773718"/>
                    <a:pt x="800865" y="1773718"/>
                  </a:cubicBezTo>
                  <a:lnTo>
                    <a:pt x="664379" y="1773718"/>
                  </a:lnTo>
                  <a:cubicBezTo>
                    <a:pt x="645534" y="1773718"/>
                    <a:pt x="630257" y="1758441"/>
                    <a:pt x="630257" y="1739596"/>
                  </a:cubicBezTo>
                  <a:lnTo>
                    <a:pt x="630257" y="1400197"/>
                  </a:lnTo>
                  <a:lnTo>
                    <a:pt x="572971" y="1387962"/>
                  </a:lnTo>
                  <a:cubicBezTo>
                    <a:pt x="421594" y="1344490"/>
                    <a:pt x="292173" y="1239962"/>
                    <a:pt x="207034" y="1099297"/>
                  </a:cubicBezTo>
                  <a:lnTo>
                    <a:pt x="160868" y="1004360"/>
                  </a:lnTo>
                  <a:lnTo>
                    <a:pt x="125120" y="984163"/>
                  </a:lnTo>
                  <a:cubicBezTo>
                    <a:pt x="46126" y="929655"/>
                    <a:pt x="0" y="863946"/>
                    <a:pt x="0" y="793214"/>
                  </a:cubicBezTo>
                  <a:cubicBezTo>
                    <a:pt x="0" y="746060"/>
                    <a:pt x="20500" y="701137"/>
                    <a:pt x="57573" y="660278"/>
                  </a:cubicBezTo>
                  <a:lnTo>
                    <a:pt x="107035" y="617798"/>
                  </a:lnTo>
                  <a:lnTo>
                    <a:pt x="111986" y="562982"/>
                  </a:lnTo>
                  <a:cubicBezTo>
                    <a:pt x="170888" y="241689"/>
                    <a:pt x="425577" y="0"/>
                    <a:pt x="730840" y="0"/>
                  </a:cubicBezTo>
                  <a:close/>
                </a:path>
              </a:pathLst>
            </a:custGeom>
            <a:solidFill>
              <a:srgbClr val="FBE2C9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양쪽 모서리가 둥근 사각형 59"/>
            <p:cNvSpPr/>
            <p:nvPr/>
          </p:nvSpPr>
          <p:spPr>
            <a:xfrm>
              <a:off x="1632329" y="3626329"/>
              <a:ext cx="1110873" cy="493581"/>
            </a:xfrm>
            <a:custGeom>
              <a:avLst/>
              <a:gdLst>
                <a:gd name="connsiteX0" fmla="*/ 245327 w 1110872"/>
                <a:gd name="connsiteY0" fmla="*/ 0 h 490653"/>
                <a:gd name="connsiteX1" fmla="*/ 865546 w 1110872"/>
                <a:gd name="connsiteY1" fmla="*/ 0 h 490653"/>
                <a:gd name="connsiteX2" fmla="*/ 1110873 w 1110872"/>
                <a:gd name="connsiteY2" fmla="*/ 245327 h 490653"/>
                <a:gd name="connsiteX3" fmla="*/ 1110872 w 1110872"/>
                <a:gd name="connsiteY3" fmla="*/ 490653 h 490653"/>
                <a:gd name="connsiteX4" fmla="*/ 1110872 w 1110872"/>
                <a:gd name="connsiteY4" fmla="*/ 490653 h 490653"/>
                <a:gd name="connsiteX5" fmla="*/ 0 w 1110872"/>
                <a:gd name="connsiteY5" fmla="*/ 490653 h 490653"/>
                <a:gd name="connsiteX6" fmla="*/ 0 w 1110872"/>
                <a:gd name="connsiteY6" fmla="*/ 490653 h 490653"/>
                <a:gd name="connsiteX7" fmla="*/ 0 w 1110872"/>
                <a:gd name="connsiteY7" fmla="*/ 245327 h 490653"/>
                <a:gd name="connsiteX8" fmla="*/ 245327 w 1110872"/>
                <a:gd name="connsiteY8" fmla="*/ 0 h 490653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865546 w 1110873"/>
                <a:gd name="connsiteY2" fmla="*/ 2928 h 493581"/>
                <a:gd name="connsiteX3" fmla="*/ 1110873 w 1110873"/>
                <a:gd name="connsiteY3" fmla="*/ 248255 h 493581"/>
                <a:gd name="connsiteX4" fmla="*/ 1110872 w 1110873"/>
                <a:gd name="connsiteY4" fmla="*/ 493581 h 493581"/>
                <a:gd name="connsiteX5" fmla="*/ 1110872 w 1110873"/>
                <a:gd name="connsiteY5" fmla="*/ 493581 h 493581"/>
                <a:gd name="connsiteX6" fmla="*/ 0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248255 h 493581"/>
                <a:gd name="connsiteX9" fmla="*/ 245327 w 1110873"/>
                <a:gd name="connsiteY9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  <a:gd name="connsiteX0" fmla="*/ 245327 w 1110873"/>
                <a:gd name="connsiteY0" fmla="*/ 2928 h 493581"/>
                <a:gd name="connsiteX1" fmla="*/ 423956 w 1110873"/>
                <a:gd name="connsiteY1" fmla="*/ 48 h 493581"/>
                <a:gd name="connsiteX2" fmla="*/ 673743 w 1110873"/>
                <a:gd name="connsiteY2" fmla="*/ 4508 h 493581"/>
                <a:gd name="connsiteX3" fmla="*/ 865546 w 1110873"/>
                <a:gd name="connsiteY3" fmla="*/ 2928 h 493581"/>
                <a:gd name="connsiteX4" fmla="*/ 1110873 w 1110873"/>
                <a:gd name="connsiteY4" fmla="*/ 248255 h 493581"/>
                <a:gd name="connsiteX5" fmla="*/ 1110872 w 1110873"/>
                <a:gd name="connsiteY5" fmla="*/ 493581 h 493581"/>
                <a:gd name="connsiteX6" fmla="*/ 1110872 w 1110873"/>
                <a:gd name="connsiteY6" fmla="*/ 493581 h 493581"/>
                <a:gd name="connsiteX7" fmla="*/ 0 w 1110873"/>
                <a:gd name="connsiteY7" fmla="*/ 493581 h 493581"/>
                <a:gd name="connsiteX8" fmla="*/ 0 w 1110873"/>
                <a:gd name="connsiteY8" fmla="*/ 493581 h 493581"/>
                <a:gd name="connsiteX9" fmla="*/ 0 w 1110873"/>
                <a:gd name="connsiteY9" fmla="*/ 248255 h 493581"/>
                <a:gd name="connsiteX10" fmla="*/ 245327 w 1110873"/>
                <a:gd name="connsiteY10" fmla="*/ 2928 h 49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0873" h="493581">
                  <a:moveTo>
                    <a:pt x="245327" y="2928"/>
                  </a:moveTo>
                  <a:cubicBezTo>
                    <a:pt x="346501" y="3455"/>
                    <a:pt x="322782" y="-479"/>
                    <a:pt x="423956" y="48"/>
                  </a:cubicBezTo>
                  <a:cubicBezTo>
                    <a:pt x="560744" y="59521"/>
                    <a:pt x="523574" y="118994"/>
                    <a:pt x="673743" y="4508"/>
                  </a:cubicBezTo>
                  <a:lnTo>
                    <a:pt x="865546" y="2928"/>
                  </a:lnTo>
                  <a:cubicBezTo>
                    <a:pt x="1001036" y="2928"/>
                    <a:pt x="1110873" y="112765"/>
                    <a:pt x="1110873" y="248255"/>
                  </a:cubicBezTo>
                  <a:cubicBezTo>
                    <a:pt x="1110873" y="330030"/>
                    <a:pt x="1110872" y="411806"/>
                    <a:pt x="1110872" y="493581"/>
                  </a:cubicBezTo>
                  <a:lnTo>
                    <a:pt x="1110872" y="493581"/>
                  </a:lnTo>
                  <a:lnTo>
                    <a:pt x="0" y="493581"/>
                  </a:lnTo>
                  <a:lnTo>
                    <a:pt x="0" y="493581"/>
                  </a:lnTo>
                  <a:lnTo>
                    <a:pt x="0" y="248255"/>
                  </a:lnTo>
                  <a:cubicBezTo>
                    <a:pt x="0" y="112765"/>
                    <a:pt x="109837" y="2928"/>
                    <a:pt x="245327" y="29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 rot="2672131">
              <a:off x="2166788" y="2146916"/>
              <a:ext cx="821163" cy="381527"/>
            </a:xfrm>
            <a:prstGeom prst="ellipse">
              <a:avLst/>
            </a:prstGeom>
            <a:solidFill>
              <a:srgbClr val="7E5012"/>
            </a:solidFill>
            <a:ln>
              <a:noFill/>
            </a:ln>
            <a:effectLst>
              <a:outerShdw blurRad="50800" dist="38100" dir="11640000" sx="99000" sy="99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 rot="19409777">
              <a:off x="1356967" y="2058601"/>
              <a:ext cx="1089947" cy="541988"/>
            </a:xfrm>
            <a:custGeom>
              <a:avLst/>
              <a:gdLst>
                <a:gd name="connsiteX0" fmla="*/ 998239 w 1089947"/>
                <a:gd name="connsiteY0" fmla="*/ 105421 h 541988"/>
                <a:gd name="connsiteX1" fmla="*/ 1089947 w 1089947"/>
                <a:gd name="connsiteY1" fmla="*/ 239108 h 541988"/>
                <a:gd name="connsiteX2" fmla="*/ 932670 w 1089947"/>
                <a:gd name="connsiteY2" fmla="*/ 408184 h 541988"/>
                <a:gd name="connsiteX3" fmla="*/ 887713 w 1089947"/>
                <a:gd name="connsiteY3" fmla="*/ 424700 h 541988"/>
                <a:gd name="connsiteX4" fmla="*/ 879891 w 1089947"/>
                <a:gd name="connsiteY4" fmla="*/ 436568 h 541988"/>
                <a:gd name="connsiteX5" fmla="*/ 639142 w 1089947"/>
                <a:gd name="connsiteY5" fmla="*/ 541988 h 541988"/>
                <a:gd name="connsiteX6" fmla="*/ 476814 w 1089947"/>
                <a:gd name="connsiteY6" fmla="*/ 501152 h 541988"/>
                <a:gd name="connsiteX7" fmla="*/ 458093 w 1089947"/>
                <a:gd name="connsiteY7" fmla="*/ 488432 h 541988"/>
                <a:gd name="connsiteX8" fmla="*/ 452662 w 1089947"/>
                <a:gd name="connsiteY8" fmla="*/ 492122 h 541988"/>
                <a:gd name="connsiteX9" fmla="*/ 290334 w 1089947"/>
                <a:gd name="connsiteY9" fmla="*/ 532958 h 541988"/>
                <a:gd name="connsiteX10" fmla="*/ 0 w 1089947"/>
                <a:gd name="connsiteY10" fmla="*/ 293850 h 541988"/>
                <a:gd name="connsiteX11" fmla="*/ 22816 w 1089947"/>
                <a:gd name="connsiteY11" fmla="*/ 200779 h 541988"/>
                <a:gd name="connsiteX12" fmla="*/ 25641 w 1089947"/>
                <a:gd name="connsiteY12" fmla="*/ 196492 h 541988"/>
                <a:gd name="connsiteX13" fmla="*/ 26902 w 1089947"/>
                <a:gd name="connsiteY13" fmla="*/ 190920 h 541988"/>
                <a:gd name="connsiteX14" fmla="*/ 552970 w 1089947"/>
                <a:gd name="connsiteY14" fmla="*/ 0 h 541988"/>
                <a:gd name="connsiteX15" fmla="*/ 998239 w 1089947"/>
                <a:gd name="connsiteY15" fmla="*/ 105421 h 54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9947" h="541988">
                  <a:moveTo>
                    <a:pt x="998239" y="105421"/>
                  </a:moveTo>
                  <a:cubicBezTo>
                    <a:pt x="1056139" y="143583"/>
                    <a:pt x="1089947" y="189587"/>
                    <a:pt x="1089947" y="239108"/>
                  </a:cubicBezTo>
                  <a:cubicBezTo>
                    <a:pt x="1089947" y="305136"/>
                    <a:pt x="1029843" y="364913"/>
                    <a:pt x="932670" y="408184"/>
                  </a:cubicBezTo>
                  <a:lnTo>
                    <a:pt x="887713" y="424700"/>
                  </a:lnTo>
                  <a:lnTo>
                    <a:pt x="879891" y="436568"/>
                  </a:lnTo>
                  <a:cubicBezTo>
                    <a:pt x="827716" y="500171"/>
                    <a:pt x="739359" y="541988"/>
                    <a:pt x="639142" y="541988"/>
                  </a:cubicBezTo>
                  <a:cubicBezTo>
                    <a:pt x="579012" y="541988"/>
                    <a:pt x="523151" y="526934"/>
                    <a:pt x="476814" y="501152"/>
                  </a:cubicBezTo>
                  <a:lnTo>
                    <a:pt x="458093" y="488432"/>
                  </a:lnTo>
                  <a:lnTo>
                    <a:pt x="452662" y="492122"/>
                  </a:lnTo>
                  <a:cubicBezTo>
                    <a:pt x="406325" y="517904"/>
                    <a:pt x="350464" y="532958"/>
                    <a:pt x="290334" y="532958"/>
                  </a:cubicBezTo>
                  <a:cubicBezTo>
                    <a:pt x="129987" y="532958"/>
                    <a:pt x="0" y="425906"/>
                    <a:pt x="0" y="293850"/>
                  </a:cubicBezTo>
                  <a:cubicBezTo>
                    <a:pt x="0" y="260836"/>
                    <a:pt x="8124" y="229385"/>
                    <a:pt x="22816" y="200779"/>
                  </a:cubicBezTo>
                  <a:lnTo>
                    <a:pt x="25641" y="196492"/>
                  </a:lnTo>
                  <a:lnTo>
                    <a:pt x="26902" y="190920"/>
                  </a:lnTo>
                  <a:cubicBezTo>
                    <a:pt x="76973" y="81962"/>
                    <a:pt x="293476" y="1"/>
                    <a:pt x="552970" y="0"/>
                  </a:cubicBezTo>
                  <a:cubicBezTo>
                    <a:pt x="738322" y="1"/>
                    <a:pt x="901741" y="41818"/>
                    <a:pt x="998239" y="105421"/>
                  </a:cubicBezTo>
                  <a:close/>
                </a:path>
              </a:pathLst>
            </a:custGeom>
            <a:solidFill>
              <a:srgbClr val="7E5012"/>
            </a:solidFill>
            <a:ln>
              <a:noFill/>
            </a:ln>
            <a:effectLst>
              <a:outerShdw blurRad="50800" dist="38100" dir="9240000" sx="98000" sy="98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막힌 원호 22"/>
            <p:cNvSpPr/>
            <p:nvPr/>
          </p:nvSpPr>
          <p:spPr>
            <a:xfrm>
              <a:off x="1775504" y="2688024"/>
              <a:ext cx="249469" cy="73950"/>
            </a:xfrm>
            <a:prstGeom prst="blockArc">
              <a:avLst/>
            </a:prstGeom>
            <a:gradFill flip="none" rotWithShape="1">
              <a:gsLst>
                <a:gs pos="74775">
                  <a:srgbClr val="7E5012"/>
                </a:gs>
                <a:gs pos="0">
                  <a:srgbClr val="554129"/>
                </a:gs>
                <a:gs pos="37000">
                  <a:srgbClr val="7E501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막힌 원호 23"/>
            <p:cNvSpPr/>
            <p:nvPr/>
          </p:nvSpPr>
          <p:spPr>
            <a:xfrm>
              <a:off x="2333708" y="2688024"/>
              <a:ext cx="249469" cy="73950"/>
            </a:xfrm>
            <a:prstGeom prst="blockArc">
              <a:avLst/>
            </a:prstGeom>
            <a:gradFill flip="none" rotWithShape="1">
              <a:gsLst>
                <a:gs pos="0">
                  <a:srgbClr val="7E5012"/>
                </a:gs>
                <a:gs pos="100000">
                  <a:srgbClr val="554129"/>
                </a:gs>
                <a:gs pos="37000">
                  <a:srgbClr val="7E501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현 24"/>
            <p:cNvSpPr/>
            <p:nvPr/>
          </p:nvSpPr>
          <p:spPr>
            <a:xfrm>
              <a:off x="1927860" y="2739938"/>
              <a:ext cx="501850" cy="501850"/>
            </a:xfrm>
            <a:prstGeom prst="chord">
              <a:avLst>
                <a:gd name="adj1" fmla="val 2271145"/>
                <a:gd name="adj2" fmla="val 8495953"/>
              </a:avLst>
            </a:prstGeom>
            <a:solidFill>
              <a:srgbClr val="FF5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/>
            <p:cNvSpPr/>
            <p:nvPr/>
          </p:nvSpPr>
          <p:spPr>
            <a:xfrm>
              <a:off x="2146310" y="2843317"/>
              <a:ext cx="67912" cy="205031"/>
            </a:xfrm>
            <a:prstGeom prst="triangle">
              <a:avLst/>
            </a:prstGeom>
            <a:solidFill>
              <a:srgbClr val="7E501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2332807" y="2633433"/>
              <a:ext cx="213010" cy="270213"/>
              <a:chOff x="2332807" y="2633433"/>
              <a:chExt cx="213010" cy="270213"/>
            </a:xfrm>
          </p:grpSpPr>
          <p:sp>
            <p:nvSpPr>
              <p:cNvPr id="34" name="타원 33"/>
              <p:cNvSpPr/>
              <p:nvPr/>
            </p:nvSpPr>
            <p:spPr>
              <a:xfrm>
                <a:off x="2417639" y="2798360"/>
                <a:ext cx="78513" cy="10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원호 34"/>
              <p:cNvSpPr/>
              <p:nvPr/>
            </p:nvSpPr>
            <p:spPr>
              <a:xfrm>
                <a:off x="2332807" y="2633433"/>
                <a:ext cx="213010" cy="213010"/>
              </a:xfrm>
              <a:prstGeom prst="arc">
                <a:avLst>
                  <a:gd name="adj1" fmla="val 1818151"/>
                  <a:gd name="adj2" fmla="val 4110125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>
              <a:off x="1780060" y="2633433"/>
              <a:ext cx="213010" cy="270213"/>
              <a:chOff x="1780060" y="2633433"/>
              <a:chExt cx="213010" cy="270213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1866260" y="2798360"/>
                <a:ext cx="78513" cy="10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원호 32"/>
              <p:cNvSpPr/>
              <p:nvPr/>
            </p:nvSpPr>
            <p:spPr>
              <a:xfrm>
                <a:off x="1780060" y="2633433"/>
                <a:ext cx="213010" cy="213010"/>
              </a:xfrm>
              <a:prstGeom prst="arc">
                <a:avLst>
                  <a:gd name="adj1" fmla="val 5281333"/>
                  <a:gd name="adj2" fmla="val 7982256"/>
                </a:avLst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1" name="막힌 원호 30"/>
            <p:cNvSpPr/>
            <p:nvPr/>
          </p:nvSpPr>
          <p:spPr>
            <a:xfrm>
              <a:off x="1995099" y="3331266"/>
              <a:ext cx="385333" cy="385333"/>
            </a:xfrm>
            <a:prstGeom prst="blockArc">
              <a:avLst>
                <a:gd name="adj1" fmla="val 1901514"/>
                <a:gd name="adj2" fmla="val 9027470"/>
                <a:gd name="adj3" fmla="val 183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9217324" y="4531085"/>
            <a:ext cx="789295" cy="1078418"/>
            <a:chOff x="3398738" y="2027102"/>
            <a:chExt cx="1531729" cy="209280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자유형 36"/>
            <p:cNvSpPr/>
            <p:nvPr/>
          </p:nvSpPr>
          <p:spPr>
            <a:xfrm>
              <a:off x="3449197" y="2027102"/>
              <a:ext cx="1465244" cy="1773718"/>
            </a:xfrm>
            <a:custGeom>
              <a:avLst/>
              <a:gdLst>
                <a:gd name="connsiteX0" fmla="*/ 730840 w 1465244"/>
                <a:gd name="connsiteY0" fmla="*/ 0 h 1773718"/>
                <a:gd name="connsiteX1" fmla="*/ 1349694 w 1465244"/>
                <a:gd name="connsiteY1" fmla="*/ 562982 h 1773718"/>
                <a:gd name="connsiteX2" fmla="*/ 1354346 w 1465244"/>
                <a:gd name="connsiteY2" fmla="*/ 614480 h 1773718"/>
                <a:gd name="connsiteX3" fmla="*/ 1407671 w 1465244"/>
                <a:gd name="connsiteY3" fmla="*/ 660278 h 1773718"/>
                <a:gd name="connsiteX4" fmla="*/ 1465244 w 1465244"/>
                <a:gd name="connsiteY4" fmla="*/ 793214 h 1773718"/>
                <a:gd name="connsiteX5" fmla="*/ 1340124 w 1465244"/>
                <a:gd name="connsiteY5" fmla="*/ 984163 h 1773718"/>
                <a:gd name="connsiteX6" fmla="*/ 1299462 w 1465244"/>
                <a:gd name="connsiteY6" fmla="*/ 1007137 h 1773718"/>
                <a:gd name="connsiteX7" fmla="*/ 1254646 w 1465244"/>
                <a:gd name="connsiteY7" fmla="*/ 1099297 h 1773718"/>
                <a:gd name="connsiteX8" fmla="*/ 888709 w 1465244"/>
                <a:gd name="connsiteY8" fmla="*/ 1387962 h 1773718"/>
                <a:gd name="connsiteX9" fmla="*/ 834987 w 1465244"/>
                <a:gd name="connsiteY9" fmla="*/ 1399435 h 1773718"/>
                <a:gd name="connsiteX10" fmla="*/ 834987 w 1465244"/>
                <a:gd name="connsiteY10" fmla="*/ 1739596 h 1773718"/>
                <a:gd name="connsiteX11" fmla="*/ 800865 w 1465244"/>
                <a:gd name="connsiteY11" fmla="*/ 1773718 h 1773718"/>
                <a:gd name="connsiteX12" fmla="*/ 664379 w 1465244"/>
                <a:gd name="connsiteY12" fmla="*/ 1773718 h 1773718"/>
                <a:gd name="connsiteX13" fmla="*/ 630257 w 1465244"/>
                <a:gd name="connsiteY13" fmla="*/ 1739596 h 1773718"/>
                <a:gd name="connsiteX14" fmla="*/ 630257 w 1465244"/>
                <a:gd name="connsiteY14" fmla="*/ 1400197 h 1773718"/>
                <a:gd name="connsiteX15" fmla="*/ 572971 w 1465244"/>
                <a:gd name="connsiteY15" fmla="*/ 1387962 h 1773718"/>
                <a:gd name="connsiteX16" fmla="*/ 207034 w 1465244"/>
                <a:gd name="connsiteY16" fmla="*/ 1099297 h 1773718"/>
                <a:gd name="connsiteX17" fmla="*/ 160868 w 1465244"/>
                <a:gd name="connsiteY17" fmla="*/ 1004360 h 1773718"/>
                <a:gd name="connsiteX18" fmla="*/ 125120 w 1465244"/>
                <a:gd name="connsiteY18" fmla="*/ 984163 h 1773718"/>
                <a:gd name="connsiteX19" fmla="*/ 0 w 1465244"/>
                <a:gd name="connsiteY19" fmla="*/ 793214 h 1773718"/>
                <a:gd name="connsiteX20" fmla="*/ 57573 w 1465244"/>
                <a:gd name="connsiteY20" fmla="*/ 660278 h 1773718"/>
                <a:gd name="connsiteX21" fmla="*/ 107035 w 1465244"/>
                <a:gd name="connsiteY21" fmla="*/ 617798 h 1773718"/>
                <a:gd name="connsiteX22" fmla="*/ 111986 w 1465244"/>
                <a:gd name="connsiteY22" fmla="*/ 562982 h 1773718"/>
                <a:gd name="connsiteX23" fmla="*/ 730840 w 1465244"/>
                <a:gd name="connsiteY23" fmla="*/ 0 h 177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5244" h="1773718">
                  <a:moveTo>
                    <a:pt x="730840" y="0"/>
                  </a:moveTo>
                  <a:cubicBezTo>
                    <a:pt x="1036103" y="0"/>
                    <a:pt x="1290792" y="241689"/>
                    <a:pt x="1349694" y="562982"/>
                  </a:cubicBezTo>
                  <a:lnTo>
                    <a:pt x="1354346" y="614480"/>
                  </a:lnTo>
                  <a:lnTo>
                    <a:pt x="1407671" y="660278"/>
                  </a:lnTo>
                  <a:cubicBezTo>
                    <a:pt x="1444744" y="701137"/>
                    <a:pt x="1465244" y="746060"/>
                    <a:pt x="1465244" y="793214"/>
                  </a:cubicBezTo>
                  <a:cubicBezTo>
                    <a:pt x="1465244" y="863946"/>
                    <a:pt x="1419118" y="929655"/>
                    <a:pt x="1340124" y="984163"/>
                  </a:cubicBezTo>
                  <a:lnTo>
                    <a:pt x="1299462" y="1007137"/>
                  </a:lnTo>
                  <a:lnTo>
                    <a:pt x="1254646" y="1099297"/>
                  </a:lnTo>
                  <a:cubicBezTo>
                    <a:pt x="1169507" y="1239962"/>
                    <a:pt x="1040086" y="1344490"/>
                    <a:pt x="888709" y="1387962"/>
                  </a:cubicBezTo>
                  <a:lnTo>
                    <a:pt x="834987" y="1399435"/>
                  </a:lnTo>
                  <a:lnTo>
                    <a:pt x="834987" y="1739596"/>
                  </a:lnTo>
                  <a:cubicBezTo>
                    <a:pt x="834987" y="1758441"/>
                    <a:pt x="819710" y="1773718"/>
                    <a:pt x="800865" y="1773718"/>
                  </a:cubicBezTo>
                  <a:lnTo>
                    <a:pt x="664379" y="1773718"/>
                  </a:lnTo>
                  <a:cubicBezTo>
                    <a:pt x="645534" y="1773718"/>
                    <a:pt x="630257" y="1758441"/>
                    <a:pt x="630257" y="1739596"/>
                  </a:cubicBezTo>
                  <a:lnTo>
                    <a:pt x="630257" y="1400197"/>
                  </a:lnTo>
                  <a:lnTo>
                    <a:pt x="572971" y="1387962"/>
                  </a:lnTo>
                  <a:cubicBezTo>
                    <a:pt x="421594" y="1344490"/>
                    <a:pt x="292173" y="1239962"/>
                    <a:pt x="207034" y="1099297"/>
                  </a:cubicBezTo>
                  <a:lnTo>
                    <a:pt x="160868" y="1004360"/>
                  </a:lnTo>
                  <a:lnTo>
                    <a:pt x="125120" y="984163"/>
                  </a:lnTo>
                  <a:cubicBezTo>
                    <a:pt x="46126" y="929655"/>
                    <a:pt x="0" y="863946"/>
                    <a:pt x="0" y="793214"/>
                  </a:cubicBezTo>
                  <a:cubicBezTo>
                    <a:pt x="0" y="746060"/>
                    <a:pt x="20500" y="701137"/>
                    <a:pt x="57573" y="660278"/>
                  </a:cubicBezTo>
                  <a:lnTo>
                    <a:pt x="107035" y="617798"/>
                  </a:lnTo>
                  <a:lnTo>
                    <a:pt x="111986" y="562982"/>
                  </a:lnTo>
                  <a:cubicBezTo>
                    <a:pt x="170888" y="241689"/>
                    <a:pt x="425577" y="0"/>
                    <a:pt x="730840" y="0"/>
                  </a:cubicBezTo>
                  <a:close/>
                </a:path>
              </a:pathLst>
            </a:custGeom>
            <a:solidFill>
              <a:srgbClr val="FBE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양쪽 모서리가 둥근 사각형 37"/>
            <p:cNvSpPr/>
            <p:nvPr/>
          </p:nvSpPr>
          <p:spPr>
            <a:xfrm>
              <a:off x="3537167" y="3629257"/>
              <a:ext cx="1274490" cy="4906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4156834" y="3651459"/>
              <a:ext cx="57533" cy="46845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 rot="2672131">
              <a:off x="4021962" y="2132285"/>
              <a:ext cx="908505" cy="394981"/>
            </a:xfrm>
            <a:prstGeom prst="ellipse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9240000" sx="98000" sy="98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 rot="19877170">
              <a:off x="3398738" y="2057882"/>
              <a:ext cx="1089947" cy="541988"/>
            </a:xfrm>
            <a:custGeom>
              <a:avLst/>
              <a:gdLst>
                <a:gd name="connsiteX0" fmla="*/ 998239 w 1089947"/>
                <a:gd name="connsiteY0" fmla="*/ 105421 h 541988"/>
                <a:gd name="connsiteX1" fmla="*/ 1089947 w 1089947"/>
                <a:gd name="connsiteY1" fmla="*/ 239108 h 541988"/>
                <a:gd name="connsiteX2" fmla="*/ 932670 w 1089947"/>
                <a:gd name="connsiteY2" fmla="*/ 408184 h 541988"/>
                <a:gd name="connsiteX3" fmla="*/ 887713 w 1089947"/>
                <a:gd name="connsiteY3" fmla="*/ 424700 h 541988"/>
                <a:gd name="connsiteX4" fmla="*/ 879891 w 1089947"/>
                <a:gd name="connsiteY4" fmla="*/ 436568 h 541988"/>
                <a:gd name="connsiteX5" fmla="*/ 639142 w 1089947"/>
                <a:gd name="connsiteY5" fmla="*/ 541988 h 541988"/>
                <a:gd name="connsiteX6" fmla="*/ 476814 w 1089947"/>
                <a:gd name="connsiteY6" fmla="*/ 501152 h 541988"/>
                <a:gd name="connsiteX7" fmla="*/ 458093 w 1089947"/>
                <a:gd name="connsiteY7" fmla="*/ 488432 h 541988"/>
                <a:gd name="connsiteX8" fmla="*/ 452662 w 1089947"/>
                <a:gd name="connsiteY8" fmla="*/ 492122 h 541988"/>
                <a:gd name="connsiteX9" fmla="*/ 290334 w 1089947"/>
                <a:gd name="connsiteY9" fmla="*/ 532958 h 541988"/>
                <a:gd name="connsiteX10" fmla="*/ 0 w 1089947"/>
                <a:gd name="connsiteY10" fmla="*/ 293850 h 541988"/>
                <a:gd name="connsiteX11" fmla="*/ 22816 w 1089947"/>
                <a:gd name="connsiteY11" fmla="*/ 200779 h 541988"/>
                <a:gd name="connsiteX12" fmla="*/ 25641 w 1089947"/>
                <a:gd name="connsiteY12" fmla="*/ 196492 h 541988"/>
                <a:gd name="connsiteX13" fmla="*/ 26902 w 1089947"/>
                <a:gd name="connsiteY13" fmla="*/ 190920 h 541988"/>
                <a:gd name="connsiteX14" fmla="*/ 552970 w 1089947"/>
                <a:gd name="connsiteY14" fmla="*/ 0 h 541988"/>
                <a:gd name="connsiteX15" fmla="*/ 998239 w 1089947"/>
                <a:gd name="connsiteY15" fmla="*/ 105421 h 54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9947" h="541988">
                  <a:moveTo>
                    <a:pt x="998239" y="105421"/>
                  </a:moveTo>
                  <a:cubicBezTo>
                    <a:pt x="1056139" y="143583"/>
                    <a:pt x="1089947" y="189587"/>
                    <a:pt x="1089947" y="239108"/>
                  </a:cubicBezTo>
                  <a:cubicBezTo>
                    <a:pt x="1089947" y="305136"/>
                    <a:pt x="1029843" y="364913"/>
                    <a:pt x="932670" y="408184"/>
                  </a:cubicBezTo>
                  <a:lnTo>
                    <a:pt x="887713" y="424700"/>
                  </a:lnTo>
                  <a:lnTo>
                    <a:pt x="879891" y="436568"/>
                  </a:lnTo>
                  <a:cubicBezTo>
                    <a:pt x="827716" y="500171"/>
                    <a:pt x="739359" y="541988"/>
                    <a:pt x="639142" y="541988"/>
                  </a:cubicBezTo>
                  <a:cubicBezTo>
                    <a:pt x="579012" y="541988"/>
                    <a:pt x="523151" y="526934"/>
                    <a:pt x="476814" y="501152"/>
                  </a:cubicBezTo>
                  <a:lnTo>
                    <a:pt x="458093" y="488432"/>
                  </a:lnTo>
                  <a:lnTo>
                    <a:pt x="452662" y="492122"/>
                  </a:lnTo>
                  <a:cubicBezTo>
                    <a:pt x="406325" y="517904"/>
                    <a:pt x="350464" y="532958"/>
                    <a:pt x="290334" y="532958"/>
                  </a:cubicBezTo>
                  <a:cubicBezTo>
                    <a:pt x="129987" y="532958"/>
                    <a:pt x="0" y="425906"/>
                    <a:pt x="0" y="293850"/>
                  </a:cubicBezTo>
                  <a:cubicBezTo>
                    <a:pt x="0" y="260836"/>
                    <a:pt x="8124" y="229385"/>
                    <a:pt x="22816" y="200779"/>
                  </a:cubicBezTo>
                  <a:lnTo>
                    <a:pt x="25641" y="196492"/>
                  </a:lnTo>
                  <a:lnTo>
                    <a:pt x="26902" y="190920"/>
                  </a:lnTo>
                  <a:cubicBezTo>
                    <a:pt x="76973" y="81962"/>
                    <a:pt x="293476" y="1"/>
                    <a:pt x="552970" y="0"/>
                  </a:cubicBezTo>
                  <a:cubicBezTo>
                    <a:pt x="738322" y="1"/>
                    <a:pt x="901741" y="41818"/>
                    <a:pt x="998239" y="105421"/>
                  </a:cubicBez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outerShdw blurRad="50800" dist="38100" dir="9240000" sx="98000" sy="98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막힌 원호 41"/>
            <p:cNvSpPr/>
            <p:nvPr/>
          </p:nvSpPr>
          <p:spPr>
            <a:xfrm>
              <a:off x="4333853" y="2688023"/>
              <a:ext cx="249469" cy="110337"/>
            </a:xfrm>
            <a:prstGeom prst="blockArc">
              <a:avLst>
                <a:gd name="adj1" fmla="val 10800000"/>
                <a:gd name="adj2" fmla="val 209740"/>
                <a:gd name="adj3" fmla="val 30134"/>
              </a:avLst>
            </a:prstGeom>
            <a:gradFill flip="none" rotWithShape="1">
              <a:gsLst>
                <a:gs pos="100000">
                  <a:schemeClr val="bg1">
                    <a:lumMod val="75000"/>
                    <a:lumOff val="25000"/>
                  </a:schemeClr>
                </a:gs>
                <a:gs pos="0">
                  <a:schemeClr val="bg1">
                    <a:lumMod val="65000"/>
                    <a:lumOff val="3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현 42"/>
            <p:cNvSpPr/>
            <p:nvPr/>
          </p:nvSpPr>
          <p:spPr>
            <a:xfrm>
              <a:off x="3928005" y="2739938"/>
              <a:ext cx="501850" cy="501850"/>
            </a:xfrm>
            <a:prstGeom prst="chord">
              <a:avLst>
                <a:gd name="adj1" fmla="val 2667616"/>
                <a:gd name="adj2" fmla="val 8151004"/>
              </a:avLst>
            </a:prstGeom>
            <a:solidFill>
              <a:srgbClr val="FF5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이등변 삼각형 43"/>
            <p:cNvSpPr/>
            <p:nvPr/>
          </p:nvSpPr>
          <p:spPr>
            <a:xfrm>
              <a:off x="4146455" y="2843317"/>
              <a:ext cx="67912" cy="205031"/>
            </a:xfrm>
            <a:prstGeom prst="triangle">
              <a:avLst/>
            </a:prstGeom>
            <a:solidFill>
              <a:srgbClr val="7E5012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4417784" y="2798360"/>
              <a:ext cx="78513" cy="105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    </a:t>
              </a:r>
              <a:endParaRPr lang="ko-KR" altLang="en-US" dirty="0"/>
            </a:p>
          </p:txBody>
        </p:sp>
        <p:sp>
          <p:nvSpPr>
            <p:cNvPr id="48" name="타원 47"/>
            <p:cNvSpPr/>
            <p:nvPr/>
          </p:nvSpPr>
          <p:spPr>
            <a:xfrm>
              <a:off x="3866405" y="2798360"/>
              <a:ext cx="78513" cy="105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막힌 원호 57"/>
            <p:cNvSpPr/>
            <p:nvPr/>
          </p:nvSpPr>
          <p:spPr>
            <a:xfrm>
              <a:off x="3775775" y="2688023"/>
              <a:ext cx="249469" cy="110337"/>
            </a:xfrm>
            <a:prstGeom prst="blockArc">
              <a:avLst>
                <a:gd name="adj1" fmla="val 10562394"/>
                <a:gd name="adj2" fmla="val 38274"/>
                <a:gd name="adj3" fmla="val 33612"/>
              </a:avLst>
            </a:prstGeom>
            <a:gradFill flip="none" rotWithShape="1">
              <a:gsLst>
                <a:gs pos="100000">
                  <a:schemeClr val="bg1">
                    <a:lumMod val="75000"/>
                    <a:lumOff val="2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4029701" y="3582416"/>
              <a:ext cx="313632" cy="88828"/>
              <a:chOff x="3151769" y="3258174"/>
              <a:chExt cx="442888" cy="105186"/>
            </a:xfrm>
            <a:solidFill>
              <a:schemeClr val="bg1">
                <a:lumMod val="50000"/>
                <a:lumOff val="50000"/>
              </a:schemeClr>
            </a:solidFill>
          </p:grpSpPr>
          <p:sp>
            <p:nvSpPr>
              <p:cNvPr id="60" name="사다리꼴 59"/>
              <p:cNvSpPr/>
              <p:nvPr/>
            </p:nvSpPr>
            <p:spPr>
              <a:xfrm rot="8518254">
                <a:off x="3372930" y="3258174"/>
                <a:ext cx="221727" cy="9804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사다리꼴 60"/>
              <p:cNvSpPr/>
              <p:nvPr/>
            </p:nvSpPr>
            <p:spPr>
              <a:xfrm rot="12849633">
                <a:off x="3151769" y="3267020"/>
                <a:ext cx="221727" cy="96340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2" name="그룹 61"/>
          <p:cNvGrpSpPr/>
          <p:nvPr/>
        </p:nvGrpSpPr>
        <p:grpSpPr>
          <a:xfrm>
            <a:off x="5966901" y="2009066"/>
            <a:ext cx="789295" cy="1078417"/>
            <a:chOff x="10284190" y="1336192"/>
            <a:chExt cx="1531729" cy="20928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3" name="그룹 62"/>
            <p:cNvGrpSpPr/>
            <p:nvPr/>
          </p:nvGrpSpPr>
          <p:grpSpPr>
            <a:xfrm>
              <a:off x="10284190" y="1336192"/>
              <a:ext cx="1531729" cy="2092808"/>
              <a:chOff x="2637694" y="4424028"/>
              <a:chExt cx="1531729" cy="2092808"/>
            </a:xfrm>
          </p:grpSpPr>
          <p:sp>
            <p:nvSpPr>
              <p:cNvPr id="66" name="자유형 65"/>
              <p:cNvSpPr/>
              <p:nvPr/>
            </p:nvSpPr>
            <p:spPr>
              <a:xfrm>
                <a:off x="2688153" y="4424028"/>
                <a:ext cx="1465244" cy="1773718"/>
              </a:xfrm>
              <a:custGeom>
                <a:avLst/>
                <a:gdLst>
                  <a:gd name="connsiteX0" fmla="*/ 730840 w 1465244"/>
                  <a:gd name="connsiteY0" fmla="*/ 0 h 1773718"/>
                  <a:gd name="connsiteX1" fmla="*/ 1349694 w 1465244"/>
                  <a:gd name="connsiteY1" fmla="*/ 562982 h 1773718"/>
                  <a:gd name="connsiteX2" fmla="*/ 1354346 w 1465244"/>
                  <a:gd name="connsiteY2" fmla="*/ 614480 h 1773718"/>
                  <a:gd name="connsiteX3" fmla="*/ 1407671 w 1465244"/>
                  <a:gd name="connsiteY3" fmla="*/ 660278 h 1773718"/>
                  <a:gd name="connsiteX4" fmla="*/ 1465244 w 1465244"/>
                  <a:gd name="connsiteY4" fmla="*/ 793214 h 1773718"/>
                  <a:gd name="connsiteX5" fmla="*/ 1340124 w 1465244"/>
                  <a:gd name="connsiteY5" fmla="*/ 984163 h 1773718"/>
                  <a:gd name="connsiteX6" fmla="*/ 1299462 w 1465244"/>
                  <a:gd name="connsiteY6" fmla="*/ 1007137 h 1773718"/>
                  <a:gd name="connsiteX7" fmla="*/ 1254646 w 1465244"/>
                  <a:gd name="connsiteY7" fmla="*/ 1099297 h 1773718"/>
                  <a:gd name="connsiteX8" fmla="*/ 888709 w 1465244"/>
                  <a:gd name="connsiteY8" fmla="*/ 1387962 h 1773718"/>
                  <a:gd name="connsiteX9" fmla="*/ 834987 w 1465244"/>
                  <a:gd name="connsiteY9" fmla="*/ 1399435 h 1773718"/>
                  <a:gd name="connsiteX10" fmla="*/ 834987 w 1465244"/>
                  <a:gd name="connsiteY10" fmla="*/ 1739596 h 1773718"/>
                  <a:gd name="connsiteX11" fmla="*/ 800865 w 1465244"/>
                  <a:gd name="connsiteY11" fmla="*/ 1773718 h 1773718"/>
                  <a:gd name="connsiteX12" fmla="*/ 664379 w 1465244"/>
                  <a:gd name="connsiteY12" fmla="*/ 1773718 h 1773718"/>
                  <a:gd name="connsiteX13" fmla="*/ 630257 w 1465244"/>
                  <a:gd name="connsiteY13" fmla="*/ 1739596 h 1773718"/>
                  <a:gd name="connsiteX14" fmla="*/ 630257 w 1465244"/>
                  <a:gd name="connsiteY14" fmla="*/ 1400197 h 1773718"/>
                  <a:gd name="connsiteX15" fmla="*/ 572971 w 1465244"/>
                  <a:gd name="connsiteY15" fmla="*/ 1387962 h 1773718"/>
                  <a:gd name="connsiteX16" fmla="*/ 207034 w 1465244"/>
                  <a:gd name="connsiteY16" fmla="*/ 1099297 h 1773718"/>
                  <a:gd name="connsiteX17" fmla="*/ 160868 w 1465244"/>
                  <a:gd name="connsiteY17" fmla="*/ 1004360 h 1773718"/>
                  <a:gd name="connsiteX18" fmla="*/ 125120 w 1465244"/>
                  <a:gd name="connsiteY18" fmla="*/ 984163 h 1773718"/>
                  <a:gd name="connsiteX19" fmla="*/ 0 w 1465244"/>
                  <a:gd name="connsiteY19" fmla="*/ 793214 h 1773718"/>
                  <a:gd name="connsiteX20" fmla="*/ 57573 w 1465244"/>
                  <a:gd name="connsiteY20" fmla="*/ 660278 h 1773718"/>
                  <a:gd name="connsiteX21" fmla="*/ 107035 w 1465244"/>
                  <a:gd name="connsiteY21" fmla="*/ 617798 h 1773718"/>
                  <a:gd name="connsiteX22" fmla="*/ 111986 w 1465244"/>
                  <a:gd name="connsiteY22" fmla="*/ 562982 h 1773718"/>
                  <a:gd name="connsiteX23" fmla="*/ 730840 w 1465244"/>
                  <a:gd name="connsiteY23" fmla="*/ 0 h 17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65244" h="1773718">
                    <a:moveTo>
                      <a:pt x="730840" y="0"/>
                    </a:moveTo>
                    <a:cubicBezTo>
                      <a:pt x="1036103" y="0"/>
                      <a:pt x="1290792" y="241689"/>
                      <a:pt x="1349694" y="562982"/>
                    </a:cubicBezTo>
                    <a:lnTo>
                      <a:pt x="1354346" y="614480"/>
                    </a:lnTo>
                    <a:lnTo>
                      <a:pt x="1407671" y="660278"/>
                    </a:lnTo>
                    <a:cubicBezTo>
                      <a:pt x="1444744" y="701137"/>
                      <a:pt x="1465244" y="746060"/>
                      <a:pt x="1465244" y="793214"/>
                    </a:cubicBezTo>
                    <a:cubicBezTo>
                      <a:pt x="1465244" y="863946"/>
                      <a:pt x="1419118" y="929655"/>
                      <a:pt x="1340124" y="984163"/>
                    </a:cubicBezTo>
                    <a:lnTo>
                      <a:pt x="1299462" y="1007137"/>
                    </a:lnTo>
                    <a:lnTo>
                      <a:pt x="1254646" y="1099297"/>
                    </a:lnTo>
                    <a:cubicBezTo>
                      <a:pt x="1169507" y="1239962"/>
                      <a:pt x="1040086" y="1344490"/>
                      <a:pt x="888709" y="1387962"/>
                    </a:cubicBezTo>
                    <a:lnTo>
                      <a:pt x="834987" y="1399435"/>
                    </a:lnTo>
                    <a:lnTo>
                      <a:pt x="834987" y="1739596"/>
                    </a:lnTo>
                    <a:cubicBezTo>
                      <a:pt x="834987" y="1758441"/>
                      <a:pt x="819710" y="1773718"/>
                      <a:pt x="800865" y="1773718"/>
                    </a:cubicBezTo>
                    <a:lnTo>
                      <a:pt x="664379" y="1773718"/>
                    </a:lnTo>
                    <a:cubicBezTo>
                      <a:pt x="645534" y="1773718"/>
                      <a:pt x="630257" y="1758441"/>
                      <a:pt x="630257" y="1739596"/>
                    </a:cubicBezTo>
                    <a:lnTo>
                      <a:pt x="630257" y="1400197"/>
                    </a:lnTo>
                    <a:lnTo>
                      <a:pt x="572971" y="1387962"/>
                    </a:lnTo>
                    <a:cubicBezTo>
                      <a:pt x="421594" y="1344490"/>
                      <a:pt x="292173" y="1239962"/>
                      <a:pt x="207034" y="1099297"/>
                    </a:cubicBezTo>
                    <a:lnTo>
                      <a:pt x="160868" y="1004360"/>
                    </a:lnTo>
                    <a:lnTo>
                      <a:pt x="125120" y="984163"/>
                    </a:lnTo>
                    <a:cubicBezTo>
                      <a:pt x="46126" y="929655"/>
                      <a:pt x="0" y="863946"/>
                      <a:pt x="0" y="793214"/>
                    </a:cubicBezTo>
                    <a:cubicBezTo>
                      <a:pt x="0" y="746060"/>
                      <a:pt x="20500" y="701137"/>
                      <a:pt x="57573" y="660278"/>
                    </a:cubicBezTo>
                    <a:lnTo>
                      <a:pt x="107035" y="617798"/>
                    </a:lnTo>
                    <a:lnTo>
                      <a:pt x="111986" y="562982"/>
                    </a:lnTo>
                    <a:cubicBezTo>
                      <a:pt x="170888" y="241689"/>
                      <a:pt x="425577" y="0"/>
                      <a:pt x="730840" y="0"/>
                    </a:cubicBezTo>
                    <a:close/>
                  </a:path>
                </a:pathLst>
              </a:custGeom>
              <a:solidFill>
                <a:srgbClr val="FBE2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양쪽 모서리가 둥근 사각형 66"/>
              <p:cNvSpPr/>
              <p:nvPr/>
            </p:nvSpPr>
            <p:spPr>
              <a:xfrm>
                <a:off x="2776123" y="6026183"/>
                <a:ext cx="1274490" cy="49065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타원 67"/>
              <p:cNvSpPr/>
              <p:nvPr/>
            </p:nvSpPr>
            <p:spPr>
              <a:xfrm rot="2672131">
                <a:off x="3260918" y="4529211"/>
                <a:ext cx="908505" cy="394981"/>
              </a:xfrm>
              <a:prstGeom prst="ellipse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11640000" sx="99000" sy="99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자유형 68"/>
              <p:cNvSpPr/>
              <p:nvPr/>
            </p:nvSpPr>
            <p:spPr>
              <a:xfrm rot="19877170">
                <a:off x="2637694" y="4454808"/>
                <a:ext cx="1089947" cy="541988"/>
              </a:xfrm>
              <a:custGeom>
                <a:avLst/>
                <a:gdLst>
                  <a:gd name="connsiteX0" fmla="*/ 998239 w 1089947"/>
                  <a:gd name="connsiteY0" fmla="*/ 105421 h 541988"/>
                  <a:gd name="connsiteX1" fmla="*/ 1089947 w 1089947"/>
                  <a:gd name="connsiteY1" fmla="*/ 239108 h 541988"/>
                  <a:gd name="connsiteX2" fmla="*/ 932670 w 1089947"/>
                  <a:gd name="connsiteY2" fmla="*/ 408184 h 541988"/>
                  <a:gd name="connsiteX3" fmla="*/ 887713 w 1089947"/>
                  <a:gd name="connsiteY3" fmla="*/ 424700 h 541988"/>
                  <a:gd name="connsiteX4" fmla="*/ 879891 w 1089947"/>
                  <a:gd name="connsiteY4" fmla="*/ 436568 h 541988"/>
                  <a:gd name="connsiteX5" fmla="*/ 639142 w 1089947"/>
                  <a:gd name="connsiteY5" fmla="*/ 541988 h 541988"/>
                  <a:gd name="connsiteX6" fmla="*/ 476814 w 1089947"/>
                  <a:gd name="connsiteY6" fmla="*/ 501152 h 541988"/>
                  <a:gd name="connsiteX7" fmla="*/ 458093 w 1089947"/>
                  <a:gd name="connsiteY7" fmla="*/ 488432 h 541988"/>
                  <a:gd name="connsiteX8" fmla="*/ 452662 w 1089947"/>
                  <a:gd name="connsiteY8" fmla="*/ 492122 h 541988"/>
                  <a:gd name="connsiteX9" fmla="*/ 290334 w 1089947"/>
                  <a:gd name="connsiteY9" fmla="*/ 532958 h 541988"/>
                  <a:gd name="connsiteX10" fmla="*/ 0 w 1089947"/>
                  <a:gd name="connsiteY10" fmla="*/ 293850 h 541988"/>
                  <a:gd name="connsiteX11" fmla="*/ 22816 w 1089947"/>
                  <a:gd name="connsiteY11" fmla="*/ 200779 h 541988"/>
                  <a:gd name="connsiteX12" fmla="*/ 25641 w 1089947"/>
                  <a:gd name="connsiteY12" fmla="*/ 196492 h 541988"/>
                  <a:gd name="connsiteX13" fmla="*/ 26902 w 1089947"/>
                  <a:gd name="connsiteY13" fmla="*/ 190920 h 541988"/>
                  <a:gd name="connsiteX14" fmla="*/ 552970 w 1089947"/>
                  <a:gd name="connsiteY14" fmla="*/ 0 h 541988"/>
                  <a:gd name="connsiteX15" fmla="*/ 998239 w 1089947"/>
                  <a:gd name="connsiteY15" fmla="*/ 105421 h 5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9947" h="541988">
                    <a:moveTo>
                      <a:pt x="998239" y="105421"/>
                    </a:moveTo>
                    <a:cubicBezTo>
                      <a:pt x="1056139" y="143583"/>
                      <a:pt x="1089947" y="189587"/>
                      <a:pt x="1089947" y="239108"/>
                    </a:cubicBezTo>
                    <a:cubicBezTo>
                      <a:pt x="1089947" y="305136"/>
                      <a:pt x="1029843" y="364913"/>
                      <a:pt x="932670" y="408184"/>
                    </a:cubicBezTo>
                    <a:lnTo>
                      <a:pt x="887713" y="424700"/>
                    </a:lnTo>
                    <a:lnTo>
                      <a:pt x="879891" y="436568"/>
                    </a:lnTo>
                    <a:cubicBezTo>
                      <a:pt x="827716" y="500171"/>
                      <a:pt x="739359" y="541988"/>
                      <a:pt x="639142" y="541988"/>
                    </a:cubicBezTo>
                    <a:cubicBezTo>
                      <a:pt x="579012" y="541988"/>
                      <a:pt x="523151" y="526934"/>
                      <a:pt x="476814" y="501152"/>
                    </a:cubicBezTo>
                    <a:lnTo>
                      <a:pt x="458093" y="488432"/>
                    </a:lnTo>
                    <a:lnTo>
                      <a:pt x="452662" y="492122"/>
                    </a:lnTo>
                    <a:cubicBezTo>
                      <a:pt x="406325" y="517904"/>
                      <a:pt x="350464" y="532958"/>
                      <a:pt x="290334" y="532958"/>
                    </a:cubicBezTo>
                    <a:cubicBezTo>
                      <a:pt x="129987" y="532958"/>
                      <a:pt x="0" y="425906"/>
                      <a:pt x="0" y="293850"/>
                    </a:cubicBezTo>
                    <a:cubicBezTo>
                      <a:pt x="0" y="260836"/>
                      <a:pt x="8124" y="229385"/>
                      <a:pt x="22816" y="200779"/>
                    </a:cubicBezTo>
                    <a:lnTo>
                      <a:pt x="25641" y="196492"/>
                    </a:lnTo>
                    <a:lnTo>
                      <a:pt x="26902" y="190920"/>
                    </a:lnTo>
                    <a:cubicBezTo>
                      <a:pt x="76973" y="81962"/>
                      <a:pt x="293476" y="1"/>
                      <a:pt x="552970" y="0"/>
                    </a:cubicBezTo>
                    <a:cubicBezTo>
                      <a:pt x="738322" y="1"/>
                      <a:pt x="901741" y="41818"/>
                      <a:pt x="998239" y="1054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9240000" sx="98000" sy="98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막힌 원호 69"/>
              <p:cNvSpPr/>
              <p:nvPr/>
            </p:nvSpPr>
            <p:spPr>
              <a:xfrm>
                <a:off x="3572809" y="5084949"/>
                <a:ext cx="249469" cy="110337"/>
              </a:xfrm>
              <a:prstGeom prst="blockArc">
                <a:avLst>
                  <a:gd name="adj1" fmla="val 10800000"/>
                  <a:gd name="adj2" fmla="val 209740"/>
                  <a:gd name="adj3" fmla="val 30134"/>
                </a:avLst>
              </a:prstGeom>
              <a:gradFill flip="none" rotWithShape="1">
                <a:gsLst>
                  <a:gs pos="100000">
                    <a:schemeClr val="bg1">
                      <a:lumMod val="75000"/>
                      <a:lumOff val="25000"/>
                    </a:schemeClr>
                  </a:gs>
                  <a:gs pos="0">
                    <a:schemeClr val="bg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현 70"/>
              <p:cNvSpPr/>
              <p:nvPr/>
            </p:nvSpPr>
            <p:spPr>
              <a:xfrm>
                <a:off x="3166961" y="5136864"/>
                <a:ext cx="501850" cy="501850"/>
              </a:xfrm>
              <a:prstGeom prst="chord">
                <a:avLst>
                  <a:gd name="adj1" fmla="val 2667616"/>
                  <a:gd name="adj2" fmla="val 8151004"/>
                </a:avLst>
              </a:prstGeom>
              <a:solidFill>
                <a:srgbClr val="FF52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이등변 삼각형 71"/>
              <p:cNvSpPr/>
              <p:nvPr/>
            </p:nvSpPr>
            <p:spPr>
              <a:xfrm>
                <a:off x="3385411" y="5240243"/>
                <a:ext cx="67912" cy="205031"/>
              </a:xfrm>
              <a:prstGeom prst="triangle">
                <a:avLst/>
              </a:prstGeom>
              <a:solidFill>
                <a:srgbClr val="7E5012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/>
            </p:nvSpPr>
            <p:spPr>
              <a:xfrm>
                <a:off x="3656740" y="5195286"/>
                <a:ext cx="78513" cy="10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/>
              <p:cNvSpPr/>
              <p:nvPr/>
            </p:nvSpPr>
            <p:spPr>
              <a:xfrm>
                <a:off x="3105361" y="5195286"/>
                <a:ext cx="78513" cy="1052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막힌 원호 74"/>
              <p:cNvSpPr/>
              <p:nvPr/>
            </p:nvSpPr>
            <p:spPr>
              <a:xfrm>
                <a:off x="3014731" y="5084949"/>
                <a:ext cx="249469" cy="110337"/>
              </a:xfrm>
              <a:prstGeom prst="blockArc">
                <a:avLst>
                  <a:gd name="adj1" fmla="val 10562394"/>
                  <a:gd name="adj2" fmla="val 38274"/>
                  <a:gd name="adj3" fmla="val 33612"/>
                </a:avLst>
              </a:prstGeom>
              <a:gradFill flip="none" rotWithShape="1">
                <a:gsLst>
                  <a:gs pos="100000">
                    <a:schemeClr val="bg1">
                      <a:lumMod val="75000"/>
                      <a:lumOff val="25000"/>
                    </a:schemeClr>
                  </a:gs>
                  <a:gs pos="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사다리꼴 75"/>
              <p:cNvSpPr/>
              <p:nvPr/>
            </p:nvSpPr>
            <p:spPr>
              <a:xfrm rot="10800000">
                <a:off x="3259063" y="5950086"/>
                <a:ext cx="308609" cy="92172"/>
              </a:xfrm>
              <a:prstGeom prst="trapezoid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모서리가 둥근 직사각형 76"/>
              <p:cNvSpPr/>
              <p:nvPr/>
            </p:nvSpPr>
            <p:spPr>
              <a:xfrm>
                <a:off x="2960894" y="5126525"/>
                <a:ext cx="368955" cy="272819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모서리가 둥근 직사각형 77"/>
              <p:cNvSpPr/>
              <p:nvPr/>
            </p:nvSpPr>
            <p:spPr>
              <a:xfrm>
                <a:off x="3506683" y="5126525"/>
                <a:ext cx="368955" cy="272819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9" name="직선 연결선 78"/>
              <p:cNvCxnSpPr>
                <a:stCxn id="77" idx="3"/>
                <a:endCxn id="78" idx="1"/>
              </p:cNvCxnSpPr>
              <p:nvPr/>
            </p:nvCxnSpPr>
            <p:spPr>
              <a:xfrm>
                <a:off x="3329849" y="5262935"/>
                <a:ext cx="176834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연결선 79"/>
              <p:cNvCxnSpPr>
                <a:stCxn id="78" idx="3"/>
                <a:endCxn id="68" idx="6"/>
              </p:cNvCxnSpPr>
              <p:nvPr/>
            </p:nvCxnSpPr>
            <p:spPr>
              <a:xfrm flipV="1">
                <a:off x="3875638" y="5045292"/>
                <a:ext cx="163331" cy="217643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연결선 80"/>
              <p:cNvCxnSpPr>
                <a:stCxn id="77" idx="1"/>
              </p:cNvCxnSpPr>
              <p:nvPr/>
            </p:nvCxnSpPr>
            <p:spPr>
              <a:xfrm flipH="1" flipV="1">
                <a:off x="2804575" y="5081855"/>
                <a:ext cx="156319" cy="181080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타원 63"/>
            <p:cNvSpPr/>
            <p:nvPr/>
          </p:nvSpPr>
          <p:spPr>
            <a:xfrm>
              <a:off x="10801446" y="2382140"/>
              <a:ext cx="258417" cy="73361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/>
            <p:cNvSpPr/>
            <p:nvPr/>
          </p:nvSpPr>
          <p:spPr>
            <a:xfrm>
              <a:off x="11069111" y="2382140"/>
              <a:ext cx="258417" cy="73361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9113110" y="2009066"/>
            <a:ext cx="986181" cy="1078417"/>
            <a:chOff x="4047386" y="1336192"/>
            <a:chExt cx="1913813" cy="20928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3" name="구름 82"/>
            <p:cNvSpPr/>
            <p:nvPr/>
          </p:nvSpPr>
          <p:spPr>
            <a:xfrm rot="18697896">
              <a:off x="4062998" y="1477828"/>
              <a:ext cx="1882591" cy="1913813"/>
            </a:xfrm>
            <a:prstGeom prst="cloud">
              <a:avLst/>
            </a:prstGeom>
            <a:solidFill>
              <a:srgbClr val="7E5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4" name="그룹 83"/>
            <p:cNvGrpSpPr/>
            <p:nvPr/>
          </p:nvGrpSpPr>
          <p:grpSpPr>
            <a:xfrm>
              <a:off x="4187687" y="1336192"/>
              <a:ext cx="1630984" cy="2092808"/>
              <a:chOff x="4187687" y="1336192"/>
              <a:chExt cx="1630984" cy="2092808"/>
            </a:xfrm>
          </p:grpSpPr>
          <p:sp>
            <p:nvSpPr>
              <p:cNvPr id="85" name="자유형 84"/>
              <p:cNvSpPr/>
              <p:nvPr/>
            </p:nvSpPr>
            <p:spPr>
              <a:xfrm>
                <a:off x="4285864" y="1336192"/>
                <a:ext cx="1465244" cy="1773718"/>
              </a:xfrm>
              <a:custGeom>
                <a:avLst/>
                <a:gdLst>
                  <a:gd name="connsiteX0" fmla="*/ 730840 w 1465244"/>
                  <a:gd name="connsiteY0" fmla="*/ 0 h 1773718"/>
                  <a:gd name="connsiteX1" fmla="*/ 1349694 w 1465244"/>
                  <a:gd name="connsiteY1" fmla="*/ 562982 h 1773718"/>
                  <a:gd name="connsiteX2" fmla="*/ 1354346 w 1465244"/>
                  <a:gd name="connsiteY2" fmla="*/ 614480 h 1773718"/>
                  <a:gd name="connsiteX3" fmla="*/ 1407671 w 1465244"/>
                  <a:gd name="connsiteY3" fmla="*/ 660278 h 1773718"/>
                  <a:gd name="connsiteX4" fmla="*/ 1465244 w 1465244"/>
                  <a:gd name="connsiteY4" fmla="*/ 793214 h 1773718"/>
                  <a:gd name="connsiteX5" fmla="*/ 1340124 w 1465244"/>
                  <a:gd name="connsiteY5" fmla="*/ 984163 h 1773718"/>
                  <a:gd name="connsiteX6" fmla="*/ 1299462 w 1465244"/>
                  <a:gd name="connsiteY6" fmla="*/ 1007137 h 1773718"/>
                  <a:gd name="connsiteX7" fmla="*/ 1254646 w 1465244"/>
                  <a:gd name="connsiteY7" fmla="*/ 1099297 h 1773718"/>
                  <a:gd name="connsiteX8" fmla="*/ 888709 w 1465244"/>
                  <a:gd name="connsiteY8" fmla="*/ 1387962 h 1773718"/>
                  <a:gd name="connsiteX9" fmla="*/ 834987 w 1465244"/>
                  <a:gd name="connsiteY9" fmla="*/ 1399435 h 1773718"/>
                  <a:gd name="connsiteX10" fmla="*/ 834987 w 1465244"/>
                  <a:gd name="connsiteY10" fmla="*/ 1739596 h 1773718"/>
                  <a:gd name="connsiteX11" fmla="*/ 800865 w 1465244"/>
                  <a:gd name="connsiteY11" fmla="*/ 1773718 h 1773718"/>
                  <a:gd name="connsiteX12" fmla="*/ 664379 w 1465244"/>
                  <a:gd name="connsiteY12" fmla="*/ 1773718 h 1773718"/>
                  <a:gd name="connsiteX13" fmla="*/ 630257 w 1465244"/>
                  <a:gd name="connsiteY13" fmla="*/ 1739596 h 1773718"/>
                  <a:gd name="connsiteX14" fmla="*/ 630257 w 1465244"/>
                  <a:gd name="connsiteY14" fmla="*/ 1400197 h 1773718"/>
                  <a:gd name="connsiteX15" fmla="*/ 572971 w 1465244"/>
                  <a:gd name="connsiteY15" fmla="*/ 1387962 h 1773718"/>
                  <a:gd name="connsiteX16" fmla="*/ 207034 w 1465244"/>
                  <a:gd name="connsiteY16" fmla="*/ 1099297 h 1773718"/>
                  <a:gd name="connsiteX17" fmla="*/ 160868 w 1465244"/>
                  <a:gd name="connsiteY17" fmla="*/ 1004360 h 1773718"/>
                  <a:gd name="connsiteX18" fmla="*/ 125120 w 1465244"/>
                  <a:gd name="connsiteY18" fmla="*/ 984163 h 1773718"/>
                  <a:gd name="connsiteX19" fmla="*/ 0 w 1465244"/>
                  <a:gd name="connsiteY19" fmla="*/ 793214 h 1773718"/>
                  <a:gd name="connsiteX20" fmla="*/ 57573 w 1465244"/>
                  <a:gd name="connsiteY20" fmla="*/ 660278 h 1773718"/>
                  <a:gd name="connsiteX21" fmla="*/ 107035 w 1465244"/>
                  <a:gd name="connsiteY21" fmla="*/ 617798 h 1773718"/>
                  <a:gd name="connsiteX22" fmla="*/ 111986 w 1465244"/>
                  <a:gd name="connsiteY22" fmla="*/ 562982 h 1773718"/>
                  <a:gd name="connsiteX23" fmla="*/ 730840 w 1465244"/>
                  <a:gd name="connsiteY23" fmla="*/ 0 h 177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65244" h="1773718">
                    <a:moveTo>
                      <a:pt x="730840" y="0"/>
                    </a:moveTo>
                    <a:cubicBezTo>
                      <a:pt x="1036103" y="0"/>
                      <a:pt x="1290792" y="241689"/>
                      <a:pt x="1349694" y="562982"/>
                    </a:cubicBezTo>
                    <a:lnTo>
                      <a:pt x="1354346" y="614480"/>
                    </a:lnTo>
                    <a:lnTo>
                      <a:pt x="1407671" y="660278"/>
                    </a:lnTo>
                    <a:cubicBezTo>
                      <a:pt x="1444744" y="701137"/>
                      <a:pt x="1465244" y="746060"/>
                      <a:pt x="1465244" y="793214"/>
                    </a:cubicBezTo>
                    <a:cubicBezTo>
                      <a:pt x="1465244" y="863946"/>
                      <a:pt x="1419118" y="929655"/>
                      <a:pt x="1340124" y="984163"/>
                    </a:cubicBezTo>
                    <a:lnTo>
                      <a:pt x="1299462" y="1007137"/>
                    </a:lnTo>
                    <a:lnTo>
                      <a:pt x="1254646" y="1099297"/>
                    </a:lnTo>
                    <a:cubicBezTo>
                      <a:pt x="1169507" y="1239962"/>
                      <a:pt x="1040086" y="1344490"/>
                      <a:pt x="888709" y="1387962"/>
                    </a:cubicBezTo>
                    <a:lnTo>
                      <a:pt x="834987" y="1399435"/>
                    </a:lnTo>
                    <a:lnTo>
                      <a:pt x="834987" y="1739596"/>
                    </a:lnTo>
                    <a:cubicBezTo>
                      <a:pt x="834987" y="1758441"/>
                      <a:pt x="819710" y="1773718"/>
                      <a:pt x="800865" y="1773718"/>
                    </a:cubicBezTo>
                    <a:lnTo>
                      <a:pt x="664379" y="1773718"/>
                    </a:lnTo>
                    <a:cubicBezTo>
                      <a:pt x="645534" y="1773718"/>
                      <a:pt x="630257" y="1758441"/>
                      <a:pt x="630257" y="1739596"/>
                    </a:cubicBezTo>
                    <a:lnTo>
                      <a:pt x="630257" y="1400197"/>
                    </a:lnTo>
                    <a:lnTo>
                      <a:pt x="572971" y="1387962"/>
                    </a:lnTo>
                    <a:cubicBezTo>
                      <a:pt x="421594" y="1344490"/>
                      <a:pt x="292173" y="1239962"/>
                      <a:pt x="207034" y="1099297"/>
                    </a:cubicBezTo>
                    <a:lnTo>
                      <a:pt x="160868" y="1004360"/>
                    </a:lnTo>
                    <a:lnTo>
                      <a:pt x="125120" y="984163"/>
                    </a:lnTo>
                    <a:cubicBezTo>
                      <a:pt x="46126" y="929655"/>
                      <a:pt x="0" y="863946"/>
                      <a:pt x="0" y="793214"/>
                    </a:cubicBezTo>
                    <a:cubicBezTo>
                      <a:pt x="0" y="746060"/>
                      <a:pt x="20500" y="701137"/>
                      <a:pt x="57573" y="660278"/>
                    </a:cubicBezTo>
                    <a:lnTo>
                      <a:pt x="107035" y="617798"/>
                    </a:lnTo>
                    <a:lnTo>
                      <a:pt x="111986" y="562982"/>
                    </a:lnTo>
                    <a:cubicBezTo>
                      <a:pt x="170888" y="241689"/>
                      <a:pt x="425577" y="0"/>
                      <a:pt x="730840" y="0"/>
                    </a:cubicBezTo>
                    <a:close/>
                  </a:path>
                </a:pathLst>
              </a:custGeom>
              <a:solidFill>
                <a:srgbClr val="FBE2C9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양쪽 모서리가 둥근 사각형 59"/>
              <p:cNvSpPr/>
              <p:nvPr/>
            </p:nvSpPr>
            <p:spPr>
              <a:xfrm>
                <a:off x="4463049" y="2935419"/>
                <a:ext cx="1110873" cy="493581"/>
              </a:xfrm>
              <a:custGeom>
                <a:avLst/>
                <a:gdLst>
                  <a:gd name="connsiteX0" fmla="*/ 245327 w 1110872"/>
                  <a:gd name="connsiteY0" fmla="*/ 0 h 490653"/>
                  <a:gd name="connsiteX1" fmla="*/ 865546 w 1110872"/>
                  <a:gd name="connsiteY1" fmla="*/ 0 h 490653"/>
                  <a:gd name="connsiteX2" fmla="*/ 1110873 w 1110872"/>
                  <a:gd name="connsiteY2" fmla="*/ 245327 h 490653"/>
                  <a:gd name="connsiteX3" fmla="*/ 1110872 w 1110872"/>
                  <a:gd name="connsiteY3" fmla="*/ 490653 h 490653"/>
                  <a:gd name="connsiteX4" fmla="*/ 1110872 w 1110872"/>
                  <a:gd name="connsiteY4" fmla="*/ 490653 h 490653"/>
                  <a:gd name="connsiteX5" fmla="*/ 0 w 1110872"/>
                  <a:gd name="connsiteY5" fmla="*/ 490653 h 490653"/>
                  <a:gd name="connsiteX6" fmla="*/ 0 w 1110872"/>
                  <a:gd name="connsiteY6" fmla="*/ 490653 h 490653"/>
                  <a:gd name="connsiteX7" fmla="*/ 0 w 1110872"/>
                  <a:gd name="connsiteY7" fmla="*/ 245327 h 490653"/>
                  <a:gd name="connsiteX8" fmla="*/ 245327 w 1110872"/>
                  <a:gd name="connsiteY8" fmla="*/ 0 h 490653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865546 w 1110873"/>
                  <a:gd name="connsiteY2" fmla="*/ 2928 h 493581"/>
                  <a:gd name="connsiteX3" fmla="*/ 1110873 w 1110873"/>
                  <a:gd name="connsiteY3" fmla="*/ 248255 h 493581"/>
                  <a:gd name="connsiteX4" fmla="*/ 1110872 w 1110873"/>
                  <a:gd name="connsiteY4" fmla="*/ 493581 h 493581"/>
                  <a:gd name="connsiteX5" fmla="*/ 1110872 w 1110873"/>
                  <a:gd name="connsiteY5" fmla="*/ 493581 h 493581"/>
                  <a:gd name="connsiteX6" fmla="*/ 0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248255 h 493581"/>
                  <a:gd name="connsiteX9" fmla="*/ 245327 w 1110873"/>
                  <a:gd name="connsiteY9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23956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  <a:gd name="connsiteX0" fmla="*/ 245327 w 1110873"/>
                  <a:gd name="connsiteY0" fmla="*/ 2928 h 493581"/>
                  <a:gd name="connsiteX1" fmla="*/ 453774 w 1110873"/>
                  <a:gd name="connsiteY1" fmla="*/ 48 h 493581"/>
                  <a:gd name="connsiteX2" fmla="*/ 673743 w 1110873"/>
                  <a:gd name="connsiteY2" fmla="*/ 4508 h 493581"/>
                  <a:gd name="connsiteX3" fmla="*/ 865546 w 1110873"/>
                  <a:gd name="connsiteY3" fmla="*/ 2928 h 493581"/>
                  <a:gd name="connsiteX4" fmla="*/ 1110873 w 1110873"/>
                  <a:gd name="connsiteY4" fmla="*/ 248255 h 493581"/>
                  <a:gd name="connsiteX5" fmla="*/ 1110872 w 1110873"/>
                  <a:gd name="connsiteY5" fmla="*/ 493581 h 493581"/>
                  <a:gd name="connsiteX6" fmla="*/ 1110872 w 1110873"/>
                  <a:gd name="connsiteY6" fmla="*/ 493581 h 493581"/>
                  <a:gd name="connsiteX7" fmla="*/ 0 w 1110873"/>
                  <a:gd name="connsiteY7" fmla="*/ 493581 h 493581"/>
                  <a:gd name="connsiteX8" fmla="*/ 0 w 1110873"/>
                  <a:gd name="connsiteY8" fmla="*/ 493581 h 493581"/>
                  <a:gd name="connsiteX9" fmla="*/ 0 w 1110873"/>
                  <a:gd name="connsiteY9" fmla="*/ 248255 h 493581"/>
                  <a:gd name="connsiteX10" fmla="*/ 245327 w 1110873"/>
                  <a:gd name="connsiteY10" fmla="*/ 2928 h 493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0873" h="493581">
                    <a:moveTo>
                      <a:pt x="245327" y="2928"/>
                    </a:moveTo>
                    <a:cubicBezTo>
                      <a:pt x="346501" y="3455"/>
                      <a:pt x="352600" y="-479"/>
                      <a:pt x="453774" y="48"/>
                    </a:cubicBezTo>
                    <a:cubicBezTo>
                      <a:pt x="590562" y="59521"/>
                      <a:pt x="523574" y="118994"/>
                      <a:pt x="673743" y="4508"/>
                    </a:cubicBezTo>
                    <a:lnTo>
                      <a:pt x="865546" y="2928"/>
                    </a:lnTo>
                    <a:cubicBezTo>
                      <a:pt x="1001036" y="2928"/>
                      <a:pt x="1110873" y="112765"/>
                      <a:pt x="1110873" y="248255"/>
                    </a:cubicBezTo>
                    <a:cubicBezTo>
                      <a:pt x="1110873" y="330030"/>
                      <a:pt x="1110872" y="411806"/>
                      <a:pt x="1110872" y="493581"/>
                    </a:cubicBezTo>
                    <a:lnTo>
                      <a:pt x="1110872" y="493581"/>
                    </a:lnTo>
                    <a:lnTo>
                      <a:pt x="0" y="493581"/>
                    </a:lnTo>
                    <a:lnTo>
                      <a:pt x="0" y="493581"/>
                    </a:lnTo>
                    <a:lnTo>
                      <a:pt x="0" y="248255"/>
                    </a:lnTo>
                    <a:cubicBezTo>
                      <a:pt x="0" y="112765"/>
                      <a:pt x="109837" y="2928"/>
                      <a:pt x="245327" y="2928"/>
                    </a:cubicBezTo>
                    <a:close/>
                  </a:path>
                </a:pathLst>
              </a:custGeom>
              <a:solidFill>
                <a:srgbClr val="FBE2C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/>
              <p:cNvSpPr/>
              <p:nvPr/>
            </p:nvSpPr>
            <p:spPr>
              <a:xfrm rot="2672131">
                <a:off x="4997508" y="1456006"/>
                <a:ext cx="821163" cy="381527"/>
              </a:xfrm>
              <a:prstGeom prst="ellipse">
                <a:avLst/>
              </a:prstGeom>
              <a:solidFill>
                <a:srgbClr val="7E5012"/>
              </a:solidFill>
              <a:ln>
                <a:noFill/>
              </a:ln>
              <a:effectLst>
                <a:outerShdw blurRad="50800" dist="38100" dir="11640000" sx="99000" sy="99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자유형 87"/>
              <p:cNvSpPr/>
              <p:nvPr/>
            </p:nvSpPr>
            <p:spPr>
              <a:xfrm rot="19409777">
                <a:off x="4187687" y="1367691"/>
                <a:ext cx="1089947" cy="541988"/>
              </a:xfrm>
              <a:custGeom>
                <a:avLst/>
                <a:gdLst>
                  <a:gd name="connsiteX0" fmla="*/ 998239 w 1089947"/>
                  <a:gd name="connsiteY0" fmla="*/ 105421 h 541988"/>
                  <a:gd name="connsiteX1" fmla="*/ 1089947 w 1089947"/>
                  <a:gd name="connsiteY1" fmla="*/ 239108 h 541988"/>
                  <a:gd name="connsiteX2" fmla="*/ 932670 w 1089947"/>
                  <a:gd name="connsiteY2" fmla="*/ 408184 h 541988"/>
                  <a:gd name="connsiteX3" fmla="*/ 887713 w 1089947"/>
                  <a:gd name="connsiteY3" fmla="*/ 424700 h 541988"/>
                  <a:gd name="connsiteX4" fmla="*/ 879891 w 1089947"/>
                  <a:gd name="connsiteY4" fmla="*/ 436568 h 541988"/>
                  <a:gd name="connsiteX5" fmla="*/ 639142 w 1089947"/>
                  <a:gd name="connsiteY5" fmla="*/ 541988 h 541988"/>
                  <a:gd name="connsiteX6" fmla="*/ 476814 w 1089947"/>
                  <a:gd name="connsiteY6" fmla="*/ 501152 h 541988"/>
                  <a:gd name="connsiteX7" fmla="*/ 458093 w 1089947"/>
                  <a:gd name="connsiteY7" fmla="*/ 488432 h 541988"/>
                  <a:gd name="connsiteX8" fmla="*/ 452662 w 1089947"/>
                  <a:gd name="connsiteY8" fmla="*/ 492122 h 541988"/>
                  <a:gd name="connsiteX9" fmla="*/ 290334 w 1089947"/>
                  <a:gd name="connsiteY9" fmla="*/ 532958 h 541988"/>
                  <a:gd name="connsiteX10" fmla="*/ 0 w 1089947"/>
                  <a:gd name="connsiteY10" fmla="*/ 293850 h 541988"/>
                  <a:gd name="connsiteX11" fmla="*/ 22816 w 1089947"/>
                  <a:gd name="connsiteY11" fmla="*/ 200779 h 541988"/>
                  <a:gd name="connsiteX12" fmla="*/ 25641 w 1089947"/>
                  <a:gd name="connsiteY12" fmla="*/ 196492 h 541988"/>
                  <a:gd name="connsiteX13" fmla="*/ 26902 w 1089947"/>
                  <a:gd name="connsiteY13" fmla="*/ 190920 h 541988"/>
                  <a:gd name="connsiteX14" fmla="*/ 552970 w 1089947"/>
                  <a:gd name="connsiteY14" fmla="*/ 0 h 541988"/>
                  <a:gd name="connsiteX15" fmla="*/ 998239 w 1089947"/>
                  <a:gd name="connsiteY15" fmla="*/ 105421 h 5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89947" h="541988">
                    <a:moveTo>
                      <a:pt x="998239" y="105421"/>
                    </a:moveTo>
                    <a:cubicBezTo>
                      <a:pt x="1056139" y="143583"/>
                      <a:pt x="1089947" y="189587"/>
                      <a:pt x="1089947" y="239108"/>
                    </a:cubicBezTo>
                    <a:cubicBezTo>
                      <a:pt x="1089947" y="305136"/>
                      <a:pt x="1029843" y="364913"/>
                      <a:pt x="932670" y="408184"/>
                    </a:cubicBezTo>
                    <a:lnTo>
                      <a:pt x="887713" y="424700"/>
                    </a:lnTo>
                    <a:lnTo>
                      <a:pt x="879891" y="436568"/>
                    </a:lnTo>
                    <a:cubicBezTo>
                      <a:pt x="827716" y="500171"/>
                      <a:pt x="739359" y="541988"/>
                      <a:pt x="639142" y="541988"/>
                    </a:cubicBezTo>
                    <a:cubicBezTo>
                      <a:pt x="579012" y="541988"/>
                      <a:pt x="523151" y="526934"/>
                      <a:pt x="476814" y="501152"/>
                    </a:cubicBezTo>
                    <a:lnTo>
                      <a:pt x="458093" y="488432"/>
                    </a:lnTo>
                    <a:lnTo>
                      <a:pt x="452662" y="492122"/>
                    </a:lnTo>
                    <a:cubicBezTo>
                      <a:pt x="406325" y="517904"/>
                      <a:pt x="350464" y="532958"/>
                      <a:pt x="290334" y="532958"/>
                    </a:cubicBezTo>
                    <a:cubicBezTo>
                      <a:pt x="129987" y="532958"/>
                      <a:pt x="0" y="425906"/>
                      <a:pt x="0" y="293850"/>
                    </a:cubicBezTo>
                    <a:cubicBezTo>
                      <a:pt x="0" y="260836"/>
                      <a:pt x="8124" y="229385"/>
                      <a:pt x="22816" y="200779"/>
                    </a:cubicBezTo>
                    <a:lnTo>
                      <a:pt x="25641" y="196492"/>
                    </a:lnTo>
                    <a:lnTo>
                      <a:pt x="26902" y="190920"/>
                    </a:lnTo>
                    <a:cubicBezTo>
                      <a:pt x="76973" y="81962"/>
                      <a:pt x="293476" y="1"/>
                      <a:pt x="552970" y="0"/>
                    </a:cubicBezTo>
                    <a:cubicBezTo>
                      <a:pt x="738322" y="1"/>
                      <a:pt x="901741" y="41818"/>
                      <a:pt x="998239" y="105421"/>
                    </a:cubicBezTo>
                    <a:close/>
                  </a:path>
                </a:pathLst>
              </a:custGeom>
              <a:solidFill>
                <a:srgbClr val="7E5012"/>
              </a:solidFill>
              <a:ln>
                <a:noFill/>
              </a:ln>
              <a:effectLst>
                <a:outerShdw blurRad="50800" dist="38100" dir="9240000" sx="98000" sy="98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막힌 원호 88"/>
              <p:cNvSpPr/>
              <p:nvPr/>
            </p:nvSpPr>
            <p:spPr>
              <a:xfrm>
                <a:off x="4606224" y="1997114"/>
                <a:ext cx="249469" cy="73950"/>
              </a:xfrm>
              <a:prstGeom prst="blockArc">
                <a:avLst/>
              </a:prstGeom>
              <a:gradFill flip="none" rotWithShape="1">
                <a:gsLst>
                  <a:gs pos="74775">
                    <a:srgbClr val="7E5012"/>
                  </a:gs>
                  <a:gs pos="0">
                    <a:srgbClr val="554129"/>
                  </a:gs>
                  <a:gs pos="37000">
                    <a:srgbClr val="7E501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막힌 원호 89"/>
              <p:cNvSpPr/>
              <p:nvPr/>
            </p:nvSpPr>
            <p:spPr>
              <a:xfrm>
                <a:off x="5164428" y="1997114"/>
                <a:ext cx="249469" cy="73950"/>
              </a:xfrm>
              <a:prstGeom prst="blockArc">
                <a:avLst/>
              </a:prstGeom>
              <a:gradFill flip="none" rotWithShape="1">
                <a:gsLst>
                  <a:gs pos="0">
                    <a:srgbClr val="7E5012"/>
                  </a:gs>
                  <a:gs pos="100000">
                    <a:srgbClr val="554129"/>
                  </a:gs>
                  <a:gs pos="37000">
                    <a:srgbClr val="7E501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현 90"/>
              <p:cNvSpPr/>
              <p:nvPr/>
            </p:nvSpPr>
            <p:spPr>
              <a:xfrm>
                <a:off x="4758580" y="2049028"/>
                <a:ext cx="501850" cy="501850"/>
              </a:xfrm>
              <a:prstGeom prst="chord">
                <a:avLst>
                  <a:gd name="adj1" fmla="val 2271145"/>
                  <a:gd name="adj2" fmla="val 8495953"/>
                </a:avLst>
              </a:prstGeom>
              <a:solidFill>
                <a:srgbClr val="FF52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이등변 삼각형 91"/>
              <p:cNvSpPr/>
              <p:nvPr/>
            </p:nvSpPr>
            <p:spPr>
              <a:xfrm>
                <a:off x="4977030" y="2152407"/>
                <a:ext cx="67912" cy="205031"/>
              </a:xfrm>
              <a:prstGeom prst="triangle">
                <a:avLst/>
              </a:prstGeom>
              <a:solidFill>
                <a:srgbClr val="7E5012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3" name="그룹 92"/>
              <p:cNvGrpSpPr/>
              <p:nvPr/>
            </p:nvGrpSpPr>
            <p:grpSpPr>
              <a:xfrm>
                <a:off x="5163527" y="1942523"/>
                <a:ext cx="213010" cy="270213"/>
                <a:chOff x="2332807" y="2633433"/>
                <a:chExt cx="213010" cy="270213"/>
              </a:xfrm>
            </p:grpSpPr>
            <p:sp>
              <p:nvSpPr>
                <p:cNvPr id="104" name="타원 103"/>
                <p:cNvSpPr/>
                <p:nvPr/>
              </p:nvSpPr>
              <p:spPr>
                <a:xfrm>
                  <a:off x="2417639" y="2798360"/>
                  <a:ext cx="78513" cy="1052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원호 104"/>
                <p:cNvSpPr/>
                <p:nvPr/>
              </p:nvSpPr>
              <p:spPr>
                <a:xfrm>
                  <a:off x="2332807" y="2633433"/>
                  <a:ext cx="213010" cy="213010"/>
                </a:xfrm>
                <a:prstGeom prst="arc">
                  <a:avLst>
                    <a:gd name="adj1" fmla="val 1818151"/>
                    <a:gd name="adj2" fmla="val 4110125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94" name="그룹 93"/>
              <p:cNvGrpSpPr/>
              <p:nvPr/>
            </p:nvGrpSpPr>
            <p:grpSpPr>
              <a:xfrm>
                <a:off x="4610780" y="1942523"/>
                <a:ext cx="213010" cy="270213"/>
                <a:chOff x="1780060" y="2633433"/>
                <a:chExt cx="213010" cy="270213"/>
              </a:xfrm>
            </p:grpSpPr>
            <p:sp>
              <p:nvSpPr>
                <p:cNvPr id="102" name="타원 101"/>
                <p:cNvSpPr/>
                <p:nvPr/>
              </p:nvSpPr>
              <p:spPr>
                <a:xfrm>
                  <a:off x="1866260" y="2798360"/>
                  <a:ext cx="78513" cy="1052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원호 102"/>
                <p:cNvSpPr/>
                <p:nvPr/>
              </p:nvSpPr>
              <p:spPr>
                <a:xfrm>
                  <a:off x="1780060" y="2633433"/>
                  <a:ext cx="213010" cy="213010"/>
                </a:xfrm>
                <a:prstGeom prst="arc">
                  <a:avLst>
                    <a:gd name="adj1" fmla="val 5281333"/>
                    <a:gd name="adj2" fmla="val 7982256"/>
                  </a:avLst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5" name="양쪽 모서리가 둥근 사각형 94"/>
              <p:cNvSpPr/>
              <p:nvPr/>
            </p:nvSpPr>
            <p:spPr>
              <a:xfrm>
                <a:off x="4606224" y="3109910"/>
                <a:ext cx="801865" cy="319090"/>
              </a:xfrm>
              <a:prstGeom prst="round2Same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96" name="직선 연결선 95"/>
              <p:cNvCxnSpPr/>
              <p:nvPr/>
            </p:nvCxnSpPr>
            <p:spPr>
              <a:xfrm flipH="1">
                <a:off x="4696980" y="2910245"/>
                <a:ext cx="210282" cy="227079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/>
              <p:cNvCxnSpPr/>
              <p:nvPr/>
            </p:nvCxnSpPr>
            <p:spPr>
              <a:xfrm>
                <a:off x="5120312" y="2918078"/>
                <a:ext cx="206560" cy="22821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타원 97"/>
              <p:cNvSpPr/>
              <p:nvPr/>
            </p:nvSpPr>
            <p:spPr>
              <a:xfrm>
                <a:off x="4867117" y="2895444"/>
                <a:ext cx="80289" cy="802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타원 98"/>
              <p:cNvSpPr/>
              <p:nvPr/>
            </p:nvSpPr>
            <p:spPr>
              <a:xfrm>
                <a:off x="4927167" y="2940309"/>
                <a:ext cx="80289" cy="802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타원 99"/>
              <p:cNvSpPr/>
              <p:nvPr/>
            </p:nvSpPr>
            <p:spPr>
              <a:xfrm>
                <a:off x="5008384" y="2949348"/>
                <a:ext cx="80289" cy="802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타원 100"/>
              <p:cNvSpPr/>
              <p:nvPr/>
            </p:nvSpPr>
            <p:spPr>
              <a:xfrm>
                <a:off x="5077976" y="2903266"/>
                <a:ext cx="80289" cy="802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사용자 지정 8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C44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</TotalTime>
  <Words>185</Words>
  <Application>Microsoft Office PowerPoint</Application>
  <PresentationFormat>와이드스크린</PresentationFormat>
  <Paragraphs>83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Arial Unicode MS</vt:lpstr>
      <vt:lpstr>맑은 고딕</vt:lpstr>
      <vt:lpstr>Arial</vt:lpstr>
      <vt:lpstr>Calibri</vt:lpstr>
      <vt:lpstr>Calibri Light</vt:lpstr>
      <vt:lpstr>Office Theme</vt:lpstr>
      <vt:lpstr>XEMI Template 학교</vt:lpstr>
      <vt:lpstr>PowerPoint 프레젠테이션</vt:lpstr>
      <vt:lpstr>제목을 입력하십시오</vt:lpstr>
      <vt:lpstr>PowerPoint 프레젠테이션</vt:lpstr>
      <vt:lpstr>PowerPoint 프레젠테이션</vt:lpstr>
      <vt:lpstr>PowerPoint 프레젠테이션</vt:lpstr>
      <vt:lpstr>PowerPoint 프레젠테이션</vt:lpstr>
      <vt:lpstr>제목을 입력하십시오</vt:lpstr>
      <vt:lpstr>PowerPoint 프레젠테이션</vt:lpstr>
      <vt:lpstr>PowerPoint 프레젠테이션</vt:lpstr>
      <vt:lpstr>제목을 입력하시오</vt:lpstr>
      <vt:lpstr>PowerPoint 프레젠테이션</vt:lpstr>
      <vt:lpstr>PowerPoint 프레젠테이션</vt:lpstr>
      <vt:lpstr>제목을 입력하세요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  <vt:lpstr>사용  소스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XEMI Template 학교</dc:title>
  <dc:creator>goni@xemi.co.kr</dc:creator>
  <cp:lastModifiedBy>김자령</cp:lastModifiedBy>
  <cp:revision>88</cp:revision>
  <dcterms:created xsi:type="dcterms:W3CDTF">2015-10-15T03:34:22Z</dcterms:created>
  <dcterms:modified xsi:type="dcterms:W3CDTF">2016-07-12T03:28:21Z</dcterms:modified>
</cp:coreProperties>
</file>