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99" r:id="rId3"/>
    <p:sldId id="300" r:id="rId4"/>
    <p:sldId id="303" r:id="rId5"/>
    <p:sldId id="306" r:id="rId6"/>
    <p:sldId id="307" r:id="rId7"/>
    <p:sldId id="308" r:id="rId8"/>
    <p:sldId id="289" r:id="rId9"/>
    <p:sldId id="301" r:id="rId10"/>
    <p:sldId id="293" r:id="rId11"/>
    <p:sldId id="294" r:id="rId12"/>
    <p:sldId id="315" r:id="rId13"/>
    <p:sldId id="304" r:id="rId14"/>
    <p:sldId id="298" r:id="rId15"/>
    <p:sldId id="297" r:id="rId16"/>
    <p:sldId id="310" r:id="rId17"/>
    <p:sldId id="278" r:id="rId18"/>
    <p:sldId id="30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i@xemi.co.kr" initials="g" lastIdx="1" clrIdx="0">
    <p:extLst>
      <p:ext uri="{19B8F6BF-5375-455C-9EA6-DF929625EA0E}">
        <p15:presenceInfo xmlns:p15="http://schemas.microsoft.com/office/powerpoint/2012/main" userId="a968b92d1212af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65E"/>
    <a:srgbClr val="007373"/>
    <a:srgbClr val="004A48"/>
    <a:srgbClr val="00FFFF"/>
    <a:srgbClr val="FFFFFF"/>
    <a:srgbClr val="003635"/>
    <a:srgbClr val="001F1E"/>
    <a:srgbClr val="003333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0" autoAdjust="0"/>
    <p:restoredTop sz="88361" autoAdjust="0"/>
  </p:normalViewPr>
  <p:slideViewPr>
    <p:cSldViewPr snapToGrid="0" showGuides="1">
      <p:cViewPr varScale="1">
        <p:scale>
          <a:sx n="104" d="100"/>
          <a:sy n="104" d="100"/>
        </p:scale>
        <p:origin x="870" y="96"/>
      </p:cViewPr>
      <p:guideLst>
        <p:guide orient="horz" pos="2092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12536"/>
        <c:axId val="59412928"/>
      </c:barChart>
      <c:catAx>
        <c:axId val="5941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412928"/>
        <c:crosses val="autoZero"/>
        <c:auto val="1"/>
        <c:lblAlgn val="ctr"/>
        <c:lblOffset val="100"/>
        <c:noMultiLvlLbl val="0"/>
      </c:catAx>
      <c:valAx>
        <c:axId val="59412928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bg1">
                  <a:lumMod val="75000"/>
                  <a:lumOff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41253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>
              <a:lumMod val="65000"/>
            </a:schemeClr>
          </a:solidFill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  <a:headEnd w="lg" len="lg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2.5</c:v>
                </c:pt>
                <c:pt idx="2">
                  <c:v>3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  <a:headEnd w="lg" len="lg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  <a:headEnd w="lg" len="lg"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3.7</c:v>
                </c:pt>
                <c:pt idx="3">
                  <c:v>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13712"/>
        <c:axId val="59414104"/>
      </c:lineChart>
      <c:catAx>
        <c:axId val="5941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414104"/>
        <c:crosses val="autoZero"/>
        <c:auto val="1"/>
        <c:lblAlgn val="ctr"/>
        <c:lblOffset val="100"/>
        <c:noMultiLvlLbl val="0"/>
      </c:catAx>
      <c:valAx>
        <c:axId val="59414104"/>
        <c:scaling>
          <c:orientation val="minMax"/>
          <c:max val="5"/>
        </c:scaling>
        <c:delete val="0"/>
        <c:axPos val="l"/>
        <c:majorGridlines>
          <c:spPr>
            <a:ln w="19050" cap="flat" cmpd="sng" algn="ctr">
              <a:solidFill>
                <a:schemeClr val="bg1">
                  <a:lumMod val="75000"/>
                  <a:lumOff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413712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 w="28575">
      <a:noFill/>
    </a:ln>
    <a:effectLst/>
  </c:spPr>
  <c:txPr>
    <a:bodyPr/>
    <a:lstStyle/>
    <a:p>
      <a:pPr>
        <a:defRPr sz="2000" b="1"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60482283464565"/>
          <c:y val="0.12233211599827043"/>
          <c:w val="0.52454047736220477"/>
          <c:h val="0.786810667642060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텍스트</c:v>
                </c:pt>
              </c:strCache>
            </c:strRef>
          </c:tx>
          <c:spPr>
            <a:ln w="19050"/>
          </c:spPr>
          <c:dPt>
            <c:idx val="0"/>
            <c:bubble3D val="0"/>
            <c:spPr>
              <a:blipFill dpi="0" rotWithShape="1">
                <a:blip xmlns:r="http://schemas.openxmlformats.org/officeDocument/2006/relationships" r:embed="rId3">
                  <a:alphaModFix amt="89000"/>
                </a:blip>
                <a:srcRect/>
                <a:stretch>
                  <a:fillRect t="-11000"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  <a:lumOff val="15000"/>
                  <a:alpha val="3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분류사항1</c:v>
                </c:pt>
                <c:pt idx="1">
                  <c:v>분류사항2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93465371106712"/>
          <c:y val="5.9411452313611501E-2"/>
          <c:w val="0.41853170437718767"/>
          <c:h val="7.0409584210932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제목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explosion val="2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6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7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8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9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0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1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2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3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4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cat>
            <c:numRef>
              <c:f>Sheet1!$A$2:$A$26</c:f>
              <c:numCache>
                <c:formatCode>General</c:formatCode>
                <c:ptCount val="25"/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제목</c:v>
                </c:pt>
              </c:strCache>
            </c:strRef>
          </c:tx>
          <c:spPr>
            <a:solidFill>
              <a:schemeClr val="tx1">
                <a:alpha val="15000"/>
              </a:schemeClr>
            </a:solidFill>
            <a:ln>
              <a:noFill/>
            </a:ln>
          </c:spPr>
          <c:explosion val="2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0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1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2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3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4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5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6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7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8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9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0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1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2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3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제목</c:v>
                </c:pt>
              </c:strCache>
            </c:strRef>
          </c:tx>
          <c:spPr>
            <a:solidFill>
              <a:schemeClr val="tx1">
                <a:alpha val="15000"/>
              </a:schemeClr>
            </a:solidFill>
            <a:ln>
              <a:noFill/>
            </a:ln>
          </c:spPr>
          <c:explosion val="20"/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1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1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12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3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4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5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6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7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8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19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0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1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2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dPt>
            <c:idx val="23"/>
            <c:bubble3D val="0"/>
            <c:spPr>
              <a:solidFill>
                <a:schemeClr val="tx1">
                  <a:alpha val="15000"/>
                </a:schemeClr>
              </a:solidFill>
              <a:ln w="19050">
                <a:noFill/>
              </a:ln>
              <a:effectLst/>
            </c:spPr>
          </c:dPt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0.40452</cdr:x>
      <cdr:y>0.45109</cdr:y>
    </cdr:from>
    <cdr:to>
      <cdr:x>0.58724</cdr:x>
      <cdr:y>0.58436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7042" y="1770960"/>
          <a:ext cx="915606" cy="5232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altLang="ko-KR" sz="2800" b="1" dirty="0" smtClean="0">
              <a:solidFill>
                <a:schemeClr val="accent2"/>
              </a:solidFill>
            </a:rPr>
            <a:t>60%</a:t>
          </a:r>
          <a:endParaRPr lang="ko-KR" altLang="en-US" sz="2800" b="1" dirty="0" smtClean="0">
            <a:solidFill>
              <a:schemeClr val="accent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8B9F6-B378-45E0-9599-ABF2F1C4F4CA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74739-B020-4E8E-B424-60BAFB728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85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74739-B020-4E8E-B424-60BAFB7285D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01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74739-B020-4E8E-B424-60BAFB7285D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81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39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 우주 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 t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06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전체 우주 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t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47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94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08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538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40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2542" y="963561"/>
            <a:ext cx="6204155" cy="52134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75303" y="79989"/>
            <a:ext cx="11641394" cy="775417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791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11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99" y="943896"/>
            <a:ext cx="5181600" cy="489513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9700" y="943896"/>
            <a:ext cx="5181600" cy="489513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50A3-8C53-4B81-BF7F-A08AE24A765B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996F-E7CE-4BB4-A0D3-147FFAB8130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75303" y="79989"/>
            <a:ext cx="11641394" cy="775417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058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941586"/>
            <a:ext cx="5157787" cy="6384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1580003"/>
            <a:ext cx="5157787" cy="4690167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8112" y="941586"/>
            <a:ext cx="5183188" cy="6384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8112" y="1580004"/>
            <a:ext cx="5183188" cy="46901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50A3-8C53-4B81-BF7F-A08AE24A765B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996F-E7CE-4BB4-A0D3-147FFAB8130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제목 1"/>
          <p:cNvSpPr txBox="1">
            <a:spLocks/>
          </p:cNvSpPr>
          <p:nvPr userDrawn="1"/>
        </p:nvSpPr>
        <p:spPr>
          <a:xfrm>
            <a:off x="275303" y="79989"/>
            <a:ext cx="11641394" cy="775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699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5303" y="79989"/>
            <a:ext cx="11641394" cy="775417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05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79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상단 우주 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2000"/>
            </a:blip>
            <a:srcRect/>
            <a:stretch>
              <a:fillRect l="-3000" t="-39000" r="-2000" b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2000">
                <a:schemeClr val="bg1">
                  <a:alpha val="89000"/>
                </a:schemeClr>
              </a:gs>
              <a:gs pos="0">
                <a:srgbClr val="3F165E">
                  <a:alpha val="28627"/>
                </a:srgbClr>
              </a:gs>
              <a:gs pos="9000">
                <a:srgbClr val="003E3E">
                  <a:alpha val="1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33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상단우주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alphaModFix amt="62000"/>
            </a:blip>
            <a:stretch>
              <a:fillRect l="-34000" t="-11000" r="-31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bg1">
                  <a:alpha val="89000"/>
                </a:schemeClr>
              </a:gs>
              <a:gs pos="0">
                <a:srgbClr val="003E3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4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9CD3-F18D-4EBB-8683-1278337D6E5C}" type="datetimeFigureOut">
              <a:rPr lang="ko-KR" altLang="en-US" smtClean="0"/>
              <a:t>2016-07-12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892F7-50E6-4229-829D-07DE5CA5EF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58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4" r:id="rId6"/>
    <p:sldLayoutId id="2147483655" r:id="rId7"/>
    <p:sldLayoutId id="2147483662" r:id="rId8"/>
    <p:sldLayoutId id="2147483665" r:id="rId9"/>
    <p:sldLayoutId id="2147483663" r:id="rId10"/>
    <p:sldLayoutId id="2147483664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4229620" y="4342240"/>
            <a:ext cx="7274491" cy="966788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 sz="5400" b="1" dirty="0" smtClean="0">
                <a:latin typeface="+mj-ea"/>
              </a:rPr>
              <a:t>XEMI Template </a:t>
            </a:r>
            <a:r>
              <a:rPr lang="ko-KR" altLang="en-US" sz="3100" b="1" dirty="0" smtClean="0">
                <a:solidFill>
                  <a:schemeClr val="accent2"/>
                </a:solidFill>
                <a:latin typeface="+mj-ea"/>
              </a:rPr>
              <a:t>우주</a:t>
            </a:r>
            <a:endParaRPr lang="ko-KR" altLang="en-US" sz="2700" b="1" dirty="0">
              <a:solidFill>
                <a:schemeClr val="accent2"/>
              </a:solidFill>
              <a:latin typeface="+mj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2" y="4825634"/>
            <a:ext cx="42296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H="1">
            <a:off x="10316814" y="4825634"/>
            <a:ext cx="1885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6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4991032" y="3846444"/>
            <a:ext cx="21369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82434" y="328731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mtClean="0"/>
              <a:t>우주선</a:t>
            </a:r>
            <a:endParaRPr lang="ko-KR" altLang="en-US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69135" y="4005468"/>
            <a:ext cx="2158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우주 공간을 비행하기  위한 비행 물체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지구궤도 </a:t>
            </a:r>
            <a:r>
              <a:rPr lang="ko-KR" altLang="en-US" sz="1400" dirty="0"/>
              <a:t>밖으로 나간 사람이 탄 인공비행체를 한국에서는 우주선이라고 한다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7286971" y="3846444"/>
            <a:ext cx="21369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78373" y="328731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 smtClean="0"/>
              <a:t>우주인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5074" y="4005468"/>
            <a:ext cx="2158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하늘에서 머물다 온 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최초의 남녀</a:t>
            </a:r>
            <a:endParaRPr lang="en-US" altLang="ko-KR" sz="1400" dirty="0"/>
          </a:p>
          <a:p>
            <a:pPr algn="ctr"/>
            <a:r>
              <a:rPr lang="ko-KR" altLang="en-US" sz="1400" dirty="0" smtClean="0"/>
              <a:t>우주인은 </a:t>
            </a:r>
            <a:r>
              <a:rPr lang="ko-KR" altLang="en-US" sz="1400" dirty="0"/>
              <a:t>우주선을 타고 지구 밖으로 나가는 </a:t>
            </a:r>
            <a:r>
              <a:rPr lang="ko-KR" altLang="en-US" sz="1400" dirty="0" smtClean="0"/>
              <a:t>사람을 지칭한다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9692241" y="3846444"/>
            <a:ext cx="21369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283643" y="328731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 smtClean="0"/>
              <a:t>망원경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70344" y="4005468"/>
            <a:ext cx="2158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천체 관측에 혁명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우주에 </a:t>
            </a:r>
            <a:r>
              <a:rPr lang="ko-KR" altLang="en-US" sz="1400" dirty="0"/>
              <a:t>대한 인류의 시각을 바꿀 수 있었던 계기는 바로 </a:t>
            </a:r>
            <a:r>
              <a:rPr lang="ko-KR" altLang="en-US" sz="1400" b="1" dirty="0"/>
              <a:t>망원경</a:t>
            </a:r>
            <a:r>
              <a:rPr lang="ko-KR" altLang="en-US" sz="1400" dirty="0"/>
              <a:t>의 발명이다</a:t>
            </a:r>
            <a:r>
              <a:rPr lang="en-US" altLang="ko-KR" sz="1400" dirty="0"/>
              <a:t>.</a:t>
            </a:r>
            <a:endParaRPr lang="ko-KR" altLang="en-US" sz="1400" dirty="0" smtClean="0"/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6400800" y="556591"/>
            <a:ext cx="5791201" cy="0"/>
          </a:xfrm>
          <a:prstGeom prst="line">
            <a:avLst/>
          </a:prstGeom>
          <a:ln>
            <a:solidFill>
              <a:srgbClr val="00FF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51435" y="8738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우주를 관찰하는 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20164" y="6464294"/>
            <a:ext cx="185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참조 </a:t>
            </a:r>
            <a:r>
              <a:rPr lang="en-US" altLang="ko-KR" sz="1200" dirty="0" smtClean="0"/>
              <a:t>: [</a:t>
            </a:r>
            <a:r>
              <a:rPr lang="ko-KR" altLang="en-US" sz="1200" dirty="0" err="1"/>
              <a:t>네이버</a:t>
            </a:r>
            <a:r>
              <a:rPr lang="ko-KR" altLang="en-US" sz="1200" dirty="0"/>
              <a:t> 지식백과</a:t>
            </a:r>
            <a:r>
              <a:rPr lang="en-US" altLang="ko-KR" sz="1200" dirty="0" smtClean="0"/>
              <a:t>]</a:t>
            </a:r>
            <a:endParaRPr lang="en-US" altLang="ko-KR" sz="1200" dirty="0"/>
          </a:p>
        </p:txBody>
      </p:sp>
      <p:grpSp>
        <p:nvGrpSpPr>
          <p:cNvPr id="40" name="그룹 39"/>
          <p:cNvGrpSpPr/>
          <p:nvPr/>
        </p:nvGrpSpPr>
        <p:grpSpPr>
          <a:xfrm>
            <a:off x="5498112" y="2252839"/>
            <a:ext cx="1281133" cy="675112"/>
            <a:chOff x="3885760" y="3565478"/>
            <a:chExt cx="1281133" cy="675112"/>
          </a:xfrm>
        </p:grpSpPr>
        <p:grpSp>
          <p:nvGrpSpPr>
            <p:cNvPr id="41" name="그룹 40"/>
            <p:cNvGrpSpPr/>
            <p:nvPr/>
          </p:nvGrpSpPr>
          <p:grpSpPr>
            <a:xfrm>
              <a:off x="3885760" y="3918756"/>
              <a:ext cx="465660" cy="321834"/>
              <a:chOff x="2583185" y="2637498"/>
              <a:chExt cx="826251" cy="571050"/>
            </a:xfrm>
          </p:grpSpPr>
          <p:sp>
            <p:nvSpPr>
              <p:cNvPr id="47" name="자유형 46"/>
              <p:cNvSpPr/>
              <p:nvPr/>
            </p:nvSpPr>
            <p:spPr>
              <a:xfrm rot="4241797">
                <a:off x="2710786" y="2509897"/>
                <a:ext cx="571050" cy="826251"/>
              </a:xfrm>
              <a:custGeom>
                <a:avLst/>
                <a:gdLst>
                  <a:gd name="connsiteX0" fmla="*/ 0 w 1079614"/>
                  <a:gd name="connsiteY0" fmla="*/ 87370 h 1250288"/>
                  <a:gd name="connsiteX1" fmla="*/ 1065812 w 1079614"/>
                  <a:gd name="connsiteY1" fmla="*/ 0 h 1250288"/>
                  <a:gd name="connsiteX2" fmla="*/ 1076858 w 1079614"/>
                  <a:gd name="connsiteY2" fmla="*/ 112658 h 1250288"/>
                  <a:gd name="connsiteX3" fmla="*/ 868841 w 1079614"/>
                  <a:gd name="connsiteY3" fmla="*/ 1250288 h 1250288"/>
                  <a:gd name="connsiteX4" fmla="*/ 532659 w 1079614"/>
                  <a:gd name="connsiteY4" fmla="*/ 921632 h 1250288"/>
                  <a:gd name="connsiteX5" fmla="*/ 445651 w 1079614"/>
                  <a:gd name="connsiteY5" fmla="*/ 817930 h 1250288"/>
                  <a:gd name="connsiteX6" fmla="*/ 340757 w 1079614"/>
                  <a:gd name="connsiteY6" fmla="*/ 1007322 h 1250288"/>
                  <a:gd name="connsiteX7" fmla="*/ 5128 w 1079614"/>
                  <a:gd name="connsiteY7" fmla="*/ 133203 h 1250288"/>
                  <a:gd name="connsiteX0" fmla="*/ 0 w 1079614"/>
                  <a:gd name="connsiteY0" fmla="*/ 87370 h 1250288"/>
                  <a:gd name="connsiteX1" fmla="*/ 1065812 w 1079614"/>
                  <a:gd name="connsiteY1" fmla="*/ 0 h 1250288"/>
                  <a:gd name="connsiteX2" fmla="*/ 1076858 w 1079614"/>
                  <a:gd name="connsiteY2" fmla="*/ 112658 h 1250288"/>
                  <a:gd name="connsiteX3" fmla="*/ 868841 w 1079614"/>
                  <a:gd name="connsiteY3" fmla="*/ 1250288 h 1250288"/>
                  <a:gd name="connsiteX4" fmla="*/ 532659 w 1079614"/>
                  <a:gd name="connsiteY4" fmla="*/ 921632 h 1250288"/>
                  <a:gd name="connsiteX5" fmla="*/ 445651 w 1079614"/>
                  <a:gd name="connsiteY5" fmla="*/ 817930 h 1250288"/>
                  <a:gd name="connsiteX6" fmla="*/ 340757 w 1079614"/>
                  <a:gd name="connsiteY6" fmla="*/ 1007322 h 1250288"/>
                  <a:gd name="connsiteX7" fmla="*/ 5128 w 1079614"/>
                  <a:gd name="connsiteY7" fmla="*/ 133203 h 1250288"/>
                  <a:gd name="connsiteX8" fmla="*/ 0 w 1079614"/>
                  <a:gd name="connsiteY8" fmla="*/ 87370 h 1250288"/>
                  <a:gd name="connsiteX0" fmla="*/ 0 w 1110874"/>
                  <a:gd name="connsiteY0" fmla="*/ 87370 h 1250288"/>
                  <a:gd name="connsiteX1" fmla="*/ 1065812 w 1110874"/>
                  <a:gd name="connsiteY1" fmla="*/ 0 h 1250288"/>
                  <a:gd name="connsiteX2" fmla="*/ 1076858 w 1110874"/>
                  <a:gd name="connsiteY2" fmla="*/ 112658 h 1250288"/>
                  <a:gd name="connsiteX3" fmla="*/ 868841 w 1110874"/>
                  <a:gd name="connsiteY3" fmla="*/ 1250288 h 1250288"/>
                  <a:gd name="connsiteX4" fmla="*/ 532659 w 1110874"/>
                  <a:gd name="connsiteY4" fmla="*/ 921632 h 1250288"/>
                  <a:gd name="connsiteX5" fmla="*/ 445651 w 1110874"/>
                  <a:gd name="connsiteY5" fmla="*/ 817930 h 1250288"/>
                  <a:gd name="connsiteX6" fmla="*/ 340757 w 1110874"/>
                  <a:gd name="connsiteY6" fmla="*/ 1007322 h 1250288"/>
                  <a:gd name="connsiteX7" fmla="*/ 5128 w 1110874"/>
                  <a:gd name="connsiteY7" fmla="*/ 133203 h 1250288"/>
                  <a:gd name="connsiteX8" fmla="*/ 0 w 1110874"/>
                  <a:gd name="connsiteY8" fmla="*/ 87370 h 125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874" h="1250288">
                    <a:moveTo>
                      <a:pt x="0" y="87370"/>
                    </a:moveTo>
                    <a:lnTo>
                      <a:pt x="1065812" y="0"/>
                    </a:lnTo>
                    <a:lnTo>
                      <a:pt x="1076858" y="112658"/>
                    </a:lnTo>
                    <a:cubicBezTo>
                      <a:pt x="1176811" y="483542"/>
                      <a:pt x="1041173" y="809588"/>
                      <a:pt x="868841" y="1250288"/>
                    </a:cubicBezTo>
                    <a:cubicBezTo>
                      <a:pt x="740667" y="1141299"/>
                      <a:pt x="629138" y="1031061"/>
                      <a:pt x="532659" y="921632"/>
                    </a:cubicBezTo>
                    <a:lnTo>
                      <a:pt x="445651" y="817930"/>
                    </a:lnTo>
                    <a:lnTo>
                      <a:pt x="340757" y="1007322"/>
                    </a:lnTo>
                    <a:cubicBezTo>
                      <a:pt x="143943" y="685720"/>
                      <a:pt x="-5028" y="492939"/>
                      <a:pt x="5128" y="133203"/>
                    </a:cubicBezTo>
                    <a:lnTo>
                      <a:pt x="0" y="8737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자유형 47"/>
              <p:cNvSpPr/>
              <p:nvPr/>
            </p:nvSpPr>
            <p:spPr>
              <a:xfrm rot="4241797">
                <a:off x="2971470" y="2629735"/>
                <a:ext cx="333435" cy="482446"/>
              </a:xfrm>
              <a:custGeom>
                <a:avLst/>
                <a:gdLst>
                  <a:gd name="connsiteX0" fmla="*/ 0 w 1079614"/>
                  <a:gd name="connsiteY0" fmla="*/ 87370 h 1250288"/>
                  <a:gd name="connsiteX1" fmla="*/ 1065812 w 1079614"/>
                  <a:gd name="connsiteY1" fmla="*/ 0 h 1250288"/>
                  <a:gd name="connsiteX2" fmla="*/ 1076858 w 1079614"/>
                  <a:gd name="connsiteY2" fmla="*/ 112658 h 1250288"/>
                  <a:gd name="connsiteX3" fmla="*/ 868841 w 1079614"/>
                  <a:gd name="connsiteY3" fmla="*/ 1250288 h 1250288"/>
                  <a:gd name="connsiteX4" fmla="*/ 532659 w 1079614"/>
                  <a:gd name="connsiteY4" fmla="*/ 921632 h 1250288"/>
                  <a:gd name="connsiteX5" fmla="*/ 445651 w 1079614"/>
                  <a:gd name="connsiteY5" fmla="*/ 817930 h 1250288"/>
                  <a:gd name="connsiteX6" fmla="*/ 340757 w 1079614"/>
                  <a:gd name="connsiteY6" fmla="*/ 1007322 h 1250288"/>
                  <a:gd name="connsiteX7" fmla="*/ 5128 w 1079614"/>
                  <a:gd name="connsiteY7" fmla="*/ 133203 h 1250288"/>
                  <a:gd name="connsiteX0" fmla="*/ 0 w 1079614"/>
                  <a:gd name="connsiteY0" fmla="*/ 87370 h 1250288"/>
                  <a:gd name="connsiteX1" fmla="*/ 1065812 w 1079614"/>
                  <a:gd name="connsiteY1" fmla="*/ 0 h 1250288"/>
                  <a:gd name="connsiteX2" fmla="*/ 1076858 w 1079614"/>
                  <a:gd name="connsiteY2" fmla="*/ 112658 h 1250288"/>
                  <a:gd name="connsiteX3" fmla="*/ 868841 w 1079614"/>
                  <a:gd name="connsiteY3" fmla="*/ 1250288 h 1250288"/>
                  <a:gd name="connsiteX4" fmla="*/ 532659 w 1079614"/>
                  <a:gd name="connsiteY4" fmla="*/ 921632 h 1250288"/>
                  <a:gd name="connsiteX5" fmla="*/ 445651 w 1079614"/>
                  <a:gd name="connsiteY5" fmla="*/ 817930 h 1250288"/>
                  <a:gd name="connsiteX6" fmla="*/ 340757 w 1079614"/>
                  <a:gd name="connsiteY6" fmla="*/ 1007322 h 1250288"/>
                  <a:gd name="connsiteX7" fmla="*/ 5128 w 1079614"/>
                  <a:gd name="connsiteY7" fmla="*/ 133203 h 1250288"/>
                  <a:gd name="connsiteX8" fmla="*/ 0 w 1079614"/>
                  <a:gd name="connsiteY8" fmla="*/ 87370 h 1250288"/>
                  <a:gd name="connsiteX0" fmla="*/ 0 w 1110874"/>
                  <a:gd name="connsiteY0" fmla="*/ 87370 h 1250288"/>
                  <a:gd name="connsiteX1" fmla="*/ 1065812 w 1110874"/>
                  <a:gd name="connsiteY1" fmla="*/ 0 h 1250288"/>
                  <a:gd name="connsiteX2" fmla="*/ 1076858 w 1110874"/>
                  <a:gd name="connsiteY2" fmla="*/ 112658 h 1250288"/>
                  <a:gd name="connsiteX3" fmla="*/ 868841 w 1110874"/>
                  <a:gd name="connsiteY3" fmla="*/ 1250288 h 1250288"/>
                  <a:gd name="connsiteX4" fmla="*/ 532659 w 1110874"/>
                  <a:gd name="connsiteY4" fmla="*/ 921632 h 1250288"/>
                  <a:gd name="connsiteX5" fmla="*/ 445651 w 1110874"/>
                  <a:gd name="connsiteY5" fmla="*/ 817930 h 1250288"/>
                  <a:gd name="connsiteX6" fmla="*/ 340757 w 1110874"/>
                  <a:gd name="connsiteY6" fmla="*/ 1007322 h 1250288"/>
                  <a:gd name="connsiteX7" fmla="*/ 5128 w 1110874"/>
                  <a:gd name="connsiteY7" fmla="*/ 133203 h 1250288"/>
                  <a:gd name="connsiteX8" fmla="*/ 0 w 1110874"/>
                  <a:gd name="connsiteY8" fmla="*/ 87370 h 125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874" h="1250288">
                    <a:moveTo>
                      <a:pt x="0" y="87370"/>
                    </a:moveTo>
                    <a:lnTo>
                      <a:pt x="1065812" y="0"/>
                    </a:lnTo>
                    <a:lnTo>
                      <a:pt x="1076858" y="112658"/>
                    </a:lnTo>
                    <a:cubicBezTo>
                      <a:pt x="1176811" y="483542"/>
                      <a:pt x="1041173" y="809588"/>
                      <a:pt x="868841" y="1250288"/>
                    </a:cubicBezTo>
                    <a:cubicBezTo>
                      <a:pt x="740667" y="1141299"/>
                      <a:pt x="629138" y="1031061"/>
                      <a:pt x="532659" y="921632"/>
                    </a:cubicBezTo>
                    <a:lnTo>
                      <a:pt x="445651" y="817930"/>
                    </a:lnTo>
                    <a:lnTo>
                      <a:pt x="340757" y="1007322"/>
                    </a:lnTo>
                    <a:cubicBezTo>
                      <a:pt x="143943" y="685720"/>
                      <a:pt x="-5028" y="492939"/>
                      <a:pt x="5128" y="133203"/>
                    </a:cubicBezTo>
                    <a:lnTo>
                      <a:pt x="0" y="8737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 rot="3779518">
              <a:off x="4231129" y="3303186"/>
              <a:ext cx="673471" cy="1198056"/>
              <a:chOff x="1915665" y="2089226"/>
              <a:chExt cx="673471" cy="1198056"/>
            </a:xfrm>
          </p:grpSpPr>
          <p:sp>
            <p:nvSpPr>
              <p:cNvPr id="43" name="자유형 42"/>
              <p:cNvSpPr/>
              <p:nvPr/>
            </p:nvSpPr>
            <p:spPr>
              <a:xfrm>
                <a:off x="1980368" y="2089226"/>
                <a:ext cx="501928" cy="852613"/>
              </a:xfrm>
              <a:custGeom>
                <a:avLst/>
                <a:gdLst>
                  <a:gd name="connsiteX0" fmla="*/ 270000 w 540000"/>
                  <a:gd name="connsiteY0" fmla="*/ 0 h 1023730"/>
                  <a:gd name="connsiteX1" fmla="*/ 479837 w 540000"/>
                  <a:gd name="connsiteY1" fmla="*/ 271806 h 1023730"/>
                  <a:gd name="connsiteX2" fmla="*/ 485284 w 540000"/>
                  <a:gd name="connsiteY2" fmla="*/ 291624 h 1023730"/>
                  <a:gd name="connsiteX3" fmla="*/ 493888 w 540000"/>
                  <a:gd name="connsiteY3" fmla="*/ 311360 h 1023730"/>
                  <a:gd name="connsiteX4" fmla="*/ 540000 w 540000"/>
                  <a:gd name="connsiteY4" fmla="*/ 597067 h 1023730"/>
                  <a:gd name="connsiteX5" fmla="*/ 420960 w 540000"/>
                  <a:gd name="connsiteY5" fmla="*/ 1020798 h 1023730"/>
                  <a:gd name="connsiteX6" fmla="*/ 418106 w 540000"/>
                  <a:gd name="connsiteY6" fmla="*/ 1023730 h 1023730"/>
                  <a:gd name="connsiteX7" fmla="*/ 121895 w 540000"/>
                  <a:gd name="connsiteY7" fmla="*/ 1023730 h 1023730"/>
                  <a:gd name="connsiteX8" fmla="*/ 119040 w 540000"/>
                  <a:gd name="connsiteY8" fmla="*/ 1020798 h 1023730"/>
                  <a:gd name="connsiteX9" fmla="*/ 0 w 540000"/>
                  <a:gd name="connsiteY9" fmla="*/ 597067 h 1023730"/>
                  <a:gd name="connsiteX10" fmla="*/ 46112 w 540000"/>
                  <a:gd name="connsiteY10" fmla="*/ 311360 h 1023730"/>
                  <a:gd name="connsiteX11" fmla="*/ 54718 w 540000"/>
                  <a:gd name="connsiteY11" fmla="*/ 291621 h 1023730"/>
                  <a:gd name="connsiteX12" fmla="*/ 60164 w 540000"/>
                  <a:gd name="connsiteY12" fmla="*/ 271806 h 1023730"/>
                  <a:gd name="connsiteX13" fmla="*/ 270000 w 540000"/>
                  <a:gd name="connsiteY13" fmla="*/ 0 h 102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0000" h="1023730">
                    <a:moveTo>
                      <a:pt x="270000" y="0"/>
                    </a:moveTo>
                    <a:cubicBezTo>
                      <a:pt x="386428" y="98839"/>
                      <a:pt x="450582" y="192186"/>
                      <a:pt x="479837" y="271806"/>
                    </a:cubicBezTo>
                    <a:lnTo>
                      <a:pt x="485284" y="291624"/>
                    </a:lnTo>
                    <a:lnTo>
                      <a:pt x="493888" y="311360"/>
                    </a:lnTo>
                    <a:cubicBezTo>
                      <a:pt x="523001" y="392917"/>
                      <a:pt x="540000" y="491235"/>
                      <a:pt x="540000" y="597067"/>
                    </a:cubicBezTo>
                    <a:cubicBezTo>
                      <a:pt x="540000" y="773454"/>
                      <a:pt x="492780" y="928967"/>
                      <a:pt x="420960" y="1020798"/>
                    </a:cubicBezTo>
                    <a:lnTo>
                      <a:pt x="418106" y="1023730"/>
                    </a:lnTo>
                    <a:lnTo>
                      <a:pt x="121895" y="1023730"/>
                    </a:lnTo>
                    <a:lnTo>
                      <a:pt x="119040" y="1020798"/>
                    </a:lnTo>
                    <a:cubicBezTo>
                      <a:pt x="47220" y="928967"/>
                      <a:pt x="0" y="773454"/>
                      <a:pt x="0" y="597067"/>
                    </a:cubicBezTo>
                    <a:cubicBezTo>
                      <a:pt x="0" y="491235"/>
                      <a:pt x="16999" y="392917"/>
                      <a:pt x="46112" y="311360"/>
                    </a:cubicBezTo>
                    <a:lnTo>
                      <a:pt x="54718" y="291621"/>
                    </a:lnTo>
                    <a:lnTo>
                      <a:pt x="60164" y="271806"/>
                    </a:lnTo>
                    <a:cubicBezTo>
                      <a:pt x="89419" y="192186"/>
                      <a:pt x="153573" y="98839"/>
                      <a:pt x="270000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자유형 43"/>
              <p:cNvSpPr/>
              <p:nvPr/>
            </p:nvSpPr>
            <p:spPr>
              <a:xfrm rot="2834132">
                <a:off x="1928521" y="2626667"/>
                <a:ext cx="647759" cy="673471"/>
              </a:xfrm>
              <a:custGeom>
                <a:avLst/>
                <a:gdLst>
                  <a:gd name="connsiteX0" fmla="*/ 386814 w 647520"/>
                  <a:gd name="connsiteY0" fmla="*/ 73547 h 682751"/>
                  <a:gd name="connsiteX1" fmla="*/ 456566 w 647520"/>
                  <a:gd name="connsiteY1" fmla="*/ 0 h 682751"/>
                  <a:gd name="connsiteX2" fmla="*/ 647520 w 647520"/>
                  <a:gd name="connsiteY2" fmla="*/ 0 h 682751"/>
                  <a:gd name="connsiteX3" fmla="*/ 427977 w 647520"/>
                  <a:gd name="connsiteY3" fmla="*/ 231488 h 682751"/>
                  <a:gd name="connsiteX4" fmla="*/ 428232 w 647520"/>
                  <a:gd name="connsiteY4" fmla="*/ 218485 h 682751"/>
                  <a:gd name="connsiteX5" fmla="*/ 387475 w 647520"/>
                  <a:gd name="connsiteY5" fmla="*/ 74745 h 682751"/>
                  <a:gd name="connsiteX6" fmla="*/ 0 w 647520"/>
                  <a:gd name="connsiteY6" fmla="*/ 481408 h 682751"/>
                  <a:gd name="connsiteX7" fmla="*/ 55878 w 647520"/>
                  <a:gd name="connsiteY7" fmla="*/ 422489 h 682751"/>
                  <a:gd name="connsiteX8" fmla="*/ 62908 w 647520"/>
                  <a:gd name="connsiteY8" fmla="*/ 425682 h 682751"/>
                  <a:gd name="connsiteX9" fmla="*/ 209388 w 647520"/>
                  <a:gd name="connsiteY9" fmla="*/ 455110 h 682751"/>
                  <a:gd name="connsiteX10" fmla="*/ 216561 w 647520"/>
                  <a:gd name="connsiteY10" fmla="*/ 454407 h 682751"/>
                  <a:gd name="connsiteX11" fmla="*/ 0 w 647520"/>
                  <a:gd name="connsiteY11" fmla="*/ 682751 h 682751"/>
                  <a:gd name="connsiteX0" fmla="*/ 386814 w 647520"/>
                  <a:gd name="connsiteY0" fmla="*/ 73547 h 702997"/>
                  <a:gd name="connsiteX1" fmla="*/ 456566 w 647520"/>
                  <a:gd name="connsiteY1" fmla="*/ 0 h 702997"/>
                  <a:gd name="connsiteX2" fmla="*/ 647520 w 647520"/>
                  <a:gd name="connsiteY2" fmla="*/ 0 h 702997"/>
                  <a:gd name="connsiteX3" fmla="*/ 427977 w 647520"/>
                  <a:gd name="connsiteY3" fmla="*/ 231488 h 702997"/>
                  <a:gd name="connsiteX4" fmla="*/ 428232 w 647520"/>
                  <a:gd name="connsiteY4" fmla="*/ 218485 h 702997"/>
                  <a:gd name="connsiteX5" fmla="*/ 387475 w 647520"/>
                  <a:gd name="connsiteY5" fmla="*/ 74745 h 702997"/>
                  <a:gd name="connsiteX6" fmla="*/ 386814 w 647520"/>
                  <a:gd name="connsiteY6" fmla="*/ 73547 h 702997"/>
                  <a:gd name="connsiteX7" fmla="*/ 0 w 647520"/>
                  <a:gd name="connsiteY7" fmla="*/ 481408 h 702997"/>
                  <a:gd name="connsiteX8" fmla="*/ 55878 w 647520"/>
                  <a:gd name="connsiteY8" fmla="*/ 422489 h 702997"/>
                  <a:gd name="connsiteX9" fmla="*/ 62908 w 647520"/>
                  <a:gd name="connsiteY9" fmla="*/ 425682 h 702997"/>
                  <a:gd name="connsiteX10" fmla="*/ 209388 w 647520"/>
                  <a:gd name="connsiteY10" fmla="*/ 455110 h 702997"/>
                  <a:gd name="connsiteX11" fmla="*/ 216561 w 647520"/>
                  <a:gd name="connsiteY11" fmla="*/ 454407 h 702997"/>
                  <a:gd name="connsiteX12" fmla="*/ 21890 w 647520"/>
                  <a:gd name="connsiteY12" fmla="*/ 702997 h 702997"/>
                  <a:gd name="connsiteX13" fmla="*/ 0 w 647520"/>
                  <a:gd name="connsiteY13" fmla="*/ 481408 h 702997"/>
                  <a:gd name="connsiteX0" fmla="*/ 386814 w 676158"/>
                  <a:gd name="connsiteY0" fmla="*/ 73547 h 702997"/>
                  <a:gd name="connsiteX1" fmla="*/ 456566 w 676158"/>
                  <a:gd name="connsiteY1" fmla="*/ 0 h 702997"/>
                  <a:gd name="connsiteX2" fmla="*/ 676158 w 676158"/>
                  <a:gd name="connsiteY2" fmla="*/ 12949 h 702997"/>
                  <a:gd name="connsiteX3" fmla="*/ 427977 w 676158"/>
                  <a:gd name="connsiteY3" fmla="*/ 231488 h 702997"/>
                  <a:gd name="connsiteX4" fmla="*/ 428232 w 676158"/>
                  <a:gd name="connsiteY4" fmla="*/ 218485 h 702997"/>
                  <a:gd name="connsiteX5" fmla="*/ 387475 w 676158"/>
                  <a:gd name="connsiteY5" fmla="*/ 74745 h 702997"/>
                  <a:gd name="connsiteX6" fmla="*/ 386814 w 676158"/>
                  <a:gd name="connsiteY6" fmla="*/ 73547 h 702997"/>
                  <a:gd name="connsiteX7" fmla="*/ 0 w 676158"/>
                  <a:gd name="connsiteY7" fmla="*/ 481408 h 702997"/>
                  <a:gd name="connsiteX8" fmla="*/ 55878 w 676158"/>
                  <a:gd name="connsiteY8" fmla="*/ 422489 h 702997"/>
                  <a:gd name="connsiteX9" fmla="*/ 62908 w 676158"/>
                  <a:gd name="connsiteY9" fmla="*/ 425682 h 702997"/>
                  <a:gd name="connsiteX10" fmla="*/ 209388 w 676158"/>
                  <a:gd name="connsiteY10" fmla="*/ 455110 h 702997"/>
                  <a:gd name="connsiteX11" fmla="*/ 216561 w 676158"/>
                  <a:gd name="connsiteY11" fmla="*/ 454407 h 702997"/>
                  <a:gd name="connsiteX12" fmla="*/ 21890 w 676158"/>
                  <a:gd name="connsiteY12" fmla="*/ 702997 h 702997"/>
                  <a:gd name="connsiteX13" fmla="*/ 0 w 676158"/>
                  <a:gd name="connsiteY13" fmla="*/ 481408 h 70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6158" h="702997">
                    <a:moveTo>
                      <a:pt x="386814" y="73547"/>
                    </a:moveTo>
                    <a:lnTo>
                      <a:pt x="456566" y="0"/>
                    </a:lnTo>
                    <a:lnTo>
                      <a:pt x="676158" y="12949"/>
                    </a:lnTo>
                    <a:lnTo>
                      <a:pt x="427977" y="231488"/>
                    </a:lnTo>
                    <a:lnTo>
                      <a:pt x="428232" y="218485"/>
                    </a:lnTo>
                    <a:cubicBezTo>
                      <a:pt x="424141" y="172928"/>
                      <a:pt x="410286" y="124063"/>
                      <a:pt x="387475" y="74745"/>
                    </a:cubicBezTo>
                    <a:lnTo>
                      <a:pt x="386814" y="73547"/>
                    </a:lnTo>
                    <a:close/>
                    <a:moveTo>
                      <a:pt x="0" y="481408"/>
                    </a:moveTo>
                    <a:lnTo>
                      <a:pt x="55878" y="422489"/>
                    </a:lnTo>
                    <a:lnTo>
                      <a:pt x="62908" y="425682"/>
                    </a:lnTo>
                    <a:cubicBezTo>
                      <a:pt x="113854" y="444579"/>
                      <a:pt x="163650" y="454583"/>
                      <a:pt x="209388" y="455110"/>
                    </a:cubicBezTo>
                    <a:lnTo>
                      <a:pt x="216561" y="454407"/>
                    </a:lnTo>
                    <a:lnTo>
                      <a:pt x="21890" y="702997"/>
                    </a:lnTo>
                    <a:cubicBezTo>
                      <a:pt x="21890" y="635883"/>
                      <a:pt x="0" y="548522"/>
                      <a:pt x="0" y="481408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타원 44"/>
              <p:cNvSpPr/>
              <p:nvPr/>
            </p:nvSpPr>
            <p:spPr>
              <a:xfrm flipH="1" flipV="1">
                <a:off x="2070873" y="2320975"/>
                <a:ext cx="308116" cy="3081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6" name="다이아몬드 45"/>
              <p:cNvSpPr/>
              <p:nvPr/>
            </p:nvSpPr>
            <p:spPr>
              <a:xfrm>
                <a:off x="2175419" y="2797722"/>
                <a:ext cx="120518" cy="230760"/>
              </a:xfrm>
              <a:prstGeom prst="diamond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9" name="그룹 88"/>
          <p:cNvGrpSpPr/>
          <p:nvPr/>
        </p:nvGrpSpPr>
        <p:grpSpPr>
          <a:xfrm>
            <a:off x="10388069" y="2334592"/>
            <a:ext cx="745253" cy="889874"/>
            <a:chOff x="2002078" y="1547705"/>
            <a:chExt cx="1805586" cy="2155969"/>
          </a:xfrm>
        </p:grpSpPr>
        <p:grpSp>
          <p:nvGrpSpPr>
            <p:cNvPr id="65" name="그룹 64"/>
            <p:cNvGrpSpPr/>
            <p:nvPr/>
          </p:nvGrpSpPr>
          <p:grpSpPr>
            <a:xfrm rot="20552872">
              <a:off x="2002078" y="1547705"/>
              <a:ext cx="1805586" cy="372670"/>
              <a:chOff x="1950949" y="1464033"/>
              <a:chExt cx="1805586" cy="372670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2949890" y="1464033"/>
                <a:ext cx="806645" cy="372670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2443541" y="1525940"/>
                <a:ext cx="509281" cy="252000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 flipV="1">
                <a:off x="1950949" y="1579939"/>
                <a:ext cx="494782" cy="111773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53" name="직선 연결선 52"/>
            <p:cNvCxnSpPr/>
            <p:nvPr/>
          </p:nvCxnSpPr>
          <p:spPr>
            <a:xfrm>
              <a:off x="2864401" y="1885963"/>
              <a:ext cx="0" cy="1817711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 flipH="1">
              <a:off x="2274873" y="2143349"/>
              <a:ext cx="581210" cy="1344017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2867465" y="2143349"/>
              <a:ext cx="643267" cy="1344017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2412173" y="3134856"/>
              <a:ext cx="447403" cy="15245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flipV="1">
              <a:off x="2859576" y="3117822"/>
              <a:ext cx="454944" cy="16949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2742478" y="2119968"/>
              <a:ext cx="243846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2742478" y="2020576"/>
              <a:ext cx="243846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/>
          <p:cNvGrpSpPr/>
          <p:nvPr/>
        </p:nvGrpSpPr>
        <p:grpSpPr>
          <a:xfrm>
            <a:off x="7773321" y="2129024"/>
            <a:ext cx="1154470" cy="999264"/>
            <a:chOff x="5188855" y="2739120"/>
            <a:chExt cx="984756" cy="852366"/>
          </a:xfrm>
        </p:grpSpPr>
        <p:grpSp>
          <p:nvGrpSpPr>
            <p:cNvPr id="37" name="그룹 36"/>
            <p:cNvGrpSpPr/>
            <p:nvPr/>
          </p:nvGrpSpPr>
          <p:grpSpPr>
            <a:xfrm>
              <a:off x="5188855" y="2739120"/>
              <a:ext cx="984756" cy="852366"/>
              <a:chOff x="7870085" y="3158901"/>
              <a:chExt cx="1165933" cy="1009185"/>
            </a:xfrm>
          </p:grpSpPr>
          <p:sp>
            <p:nvSpPr>
              <p:cNvPr id="39" name="자유형 38"/>
              <p:cNvSpPr/>
              <p:nvPr/>
            </p:nvSpPr>
            <p:spPr>
              <a:xfrm>
                <a:off x="8001988" y="3158901"/>
                <a:ext cx="901370" cy="1009185"/>
              </a:xfrm>
              <a:custGeom>
                <a:avLst/>
                <a:gdLst>
                  <a:gd name="connsiteX0" fmla="*/ 450685 w 901370"/>
                  <a:gd name="connsiteY0" fmla="*/ 0 h 1009185"/>
                  <a:gd name="connsiteX1" fmla="*/ 901370 w 901370"/>
                  <a:gd name="connsiteY1" fmla="*/ 450685 h 1009185"/>
                  <a:gd name="connsiteX2" fmla="*/ 769367 w 901370"/>
                  <a:gd name="connsiteY2" fmla="*/ 769367 h 1009185"/>
                  <a:gd name="connsiteX3" fmla="*/ 719632 w 901370"/>
                  <a:gd name="connsiteY3" fmla="*/ 810403 h 1009185"/>
                  <a:gd name="connsiteX4" fmla="*/ 799614 w 901370"/>
                  <a:gd name="connsiteY4" fmla="*/ 810403 h 1009185"/>
                  <a:gd name="connsiteX5" fmla="*/ 832745 w 901370"/>
                  <a:gd name="connsiteY5" fmla="*/ 843534 h 1009185"/>
                  <a:gd name="connsiteX6" fmla="*/ 832745 w 901370"/>
                  <a:gd name="connsiteY6" fmla="*/ 976054 h 1009185"/>
                  <a:gd name="connsiteX7" fmla="*/ 799614 w 901370"/>
                  <a:gd name="connsiteY7" fmla="*/ 1009185 h 1009185"/>
                  <a:gd name="connsiteX8" fmla="*/ 101756 w 901370"/>
                  <a:gd name="connsiteY8" fmla="*/ 1009185 h 1009185"/>
                  <a:gd name="connsiteX9" fmla="*/ 68625 w 901370"/>
                  <a:gd name="connsiteY9" fmla="*/ 976054 h 1009185"/>
                  <a:gd name="connsiteX10" fmla="*/ 68625 w 901370"/>
                  <a:gd name="connsiteY10" fmla="*/ 843534 h 1009185"/>
                  <a:gd name="connsiteX11" fmla="*/ 101756 w 901370"/>
                  <a:gd name="connsiteY11" fmla="*/ 810403 h 1009185"/>
                  <a:gd name="connsiteX12" fmla="*/ 181739 w 901370"/>
                  <a:gd name="connsiteY12" fmla="*/ 810403 h 1009185"/>
                  <a:gd name="connsiteX13" fmla="*/ 132003 w 901370"/>
                  <a:gd name="connsiteY13" fmla="*/ 769367 h 1009185"/>
                  <a:gd name="connsiteX14" fmla="*/ 0 w 901370"/>
                  <a:gd name="connsiteY14" fmla="*/ 450685 h 1009185"/>
                  <a:gd name="connsiteX15" fmla="*/ 450685 w 901370"/>
                  <a:gd name="connsiteY15" fmla="*/ 0 h 100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01370" h="1009185">
                    <a:moveTo>
                      <a:pt x="450685" y="0"/>
                    </a:moveTo>
                    <a:cubicBezTo>
                      <a:pt x="699591" y="0"/>
                      <a:pt x="901370" y="201779"/>
                      <a:pt x="901370" y="450685"/>
                    </a:cubicBezTo>
                    <a:cubicBezTo>
                      <a:pt x="901370" y="575138"/>
                      <a:pt x="850925" y="687809"/>
                      <a:pt x="769367" y="769367"/>
                    </a:cubicBezTo>
                    <a:lnTo>
                      <a:pt x="719632" y="810403"/>
                    </a:lnTo>
                    <a:lnTo>
                      <a:pt x="799614" y="810403"/>
                    </a:lnTo>
                    <a:cubicBezTo>
                      <a:pt x="817912" y="810403"/>
                      <a:pt x="832745" y="825236"/>
                      <a:pt x="832745" y="843534"/>
                    </a:cubicBezTo>
                    <a:lnTo>
                      <a:pt x="832745" y="976054"/>
                    </a:lnTo>
                    <a:cubicBezTo>
                      <a:pt x="832745" y="994352"/>
                      <a:pt x="817912" y="1009185"/>
                      <a:pt x="799614" y="1009185"/>
                    </a:cubicBezTo>
                    <a:lnTo>
                      <a:pt x="101756" y="1009185"/>
                    </a:lnTo>
                    <a:cubicBezTo>
                      <a:pt x="83458" y="1009185"/>
                      <a:pt x="68625" y="994352"/>
                      <a:pt x="68625" y="976054"/>
                    </a:cubicBezTo>
                    <a:lnTo>
                      <a:pt x="68625" y="843534"/>
                    </a:lnTo>
                    <a:cubicBezTo>
                      <a:pt x="68625" y="825236"/>
                      <a:pt x="83458" y="810403"/>
                      <a:pt x="101756" y="810403"/>
                    </a:cubicBezTo>
                    <a:lnTo>
                      <a:pt x="181739" y="810403"/>
                    </a:lnTo>
                    <a:lnTo>
                      <a:pt x="132003" y="769367"/>
                    </a:lnTo>
                    <a:cubicBezTo>
                      <a:pt x="50445" y="687809"/>
                      <a:pt x="0" y="575138"/>
                      <a:pt x="0" y="450685"/>
                    </a:cubicBezTo>
                    <a:cubicBezTo>
                      <a:pt x="0" y="201779"/>
                      <a:pt x="201779" y="0"/>
                      <a:pt x="450685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8906701" y="3367571"/>
                <a:ext cx="129317" cy="487042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모서리가 둥근 직사각형 53"/>
              <p:cNvSpPr/>
              <p:nvPr/>
            </p:nvSpPr>
            <p:spPr>
              <a:xfrm>
                <a:off x="7870085" y="3379338"/>
                <a:ext cx="129317" cy="487042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타원 55"/>
              <p:cNvSpPr/>
              <p:nvPr/>
            </p:nvSpPr>
            <p:spPr>
              <a:xfrm>
                <a:off x="8108752" y="3335444"/>
                <a:ext cx="687842" cy="68784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원호 37"/>
            <p:cNvSpPr/>
            <p:nvPr/>
          </p:nvSpPr>
          <p:spPr>
            <a:xfrm>
              <a:off x="5466670" y="2967931"/>
              <a:ext cx="439026" cy="439026"/>
            </a:xfrm>
            <a:prstGeom prst="arc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9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209182525"/>
              </p:ext>
            </p:extLst>
          </p:nvPr>
        </p:nvGraphicFramePr>
        <p:xfrm>
          <a:off x="6644239" y="874644"/>
          <a:ext cx="5010980" cy="392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직선 연결선 7"/>
          <p:cNvCxnSpPr/>
          <p:nvPr/>
        </p:nvCxnSpPr>
        <p:spPr>
          <a:xfrm>
            <a:off x="7226508" y="4941842"/>
            <a:ext cx="384644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2676" y="456047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accent2"/>
                </a:solidFill>
              </a:rPr>
              <a:t>텍스트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6508" y="5059019"/>
            <a:ext cx="384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이곳에 원하는 텍스트를 입력하십시오</a:t>
            </a:r>
            <a:endParaRPr lang="en-US" altLang="ko-KR" sz="1400" smtClean="0"/>
          </a:p>
          <a:p>
            <a:pPr algn="ctr"/>
            <a:r>
              <a:rPr lang="ko-KR" altLang="en-US" sz="1400" smtClean="0"/>
              <a:t>원하는 텍스트를 입력하시오</a:t>
            </a:r>
            <a:endParaRPr lang="ko-KR" altLang="en-US" sz="1400" dirty="0" smtClean="0"/>
          </a:p>
        </p:txBody>
      </p:sp>
      <p:cxnSp>
        <p:nvCxnSpPr>
          <p:cNvPr id="12" name="직선 연결선 11"/>
          <p:cNvCxnSpPr/>
          <p:nvPr/>
        </p:nvCxnSpPr>
        <p:spPr>
          <a:xfrm flipH="1">
            <a:off x="6400800" y="556591"/>
            <a:ext cx="5791201" cy="0"/>
          </a:xfrm>
          <a:prstGeom prst="line">
            <a:avLst/>
          </a:prstGeom>
          <a:ln>
            <a:solidFill>
              <a:srgbClr val="00FF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51435" y="87388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제목을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15726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 flipH="1">
            <a:off x="6400800" y="556591"/>
            <a:ext cx="5791201" cy="0"/>
          </a:xfrm>
          <a:prstGeom prst="line">
            <a:avLst/>
          </a:prstGeom>
          <a:ln>
            <a:solidFill>
              <a:srgbClr val="00FF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51435" y="87388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제목을 입력하세요</a:t>
            </a:r>
          </a:p>
        </p:txBody>
      </p:sp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4142401519"/>
              </p:ext>
            </p:extLst>
          </p:nvPr>
        </p:nvGraphicFramePr>
        <p:xfrm>
          <a:off x="9598108" y="1753452"/>
          <a:ext cx="2351345" cy="220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368861" y="2624353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smtClean="0"/>
              <a:t>80%</a:t>
            </a:r>
            <a:endParaRPr lang="ko-KR" altLang="en-US" sz="2400" b="1" smtClean="0"/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2410949539"/>
              </p:ext>
            </p:extLst>
          </p:nvPr>
        </p:nvGraphicFramePr>
        <p:xfrm>
          <a:off x="4716365" y="1753452"/>
          <a:ext cx="2351345" cy="220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87118" y="2624353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smtClean="0"/>
              <a:t>24%</a:t>
            </a:r>
            <a:endParaRPr lang="ko-KR" altLang="en-US" sz="2400" b="1" smtClean="0"/>
          </a:p>
        </p:txBody>
      </p:sp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3784644394"/>
              </p:ext>
            </p:extLst>
          </p:nvPr>
        </p:nvGraphicFramePr>
        <p:xfrm>
          <a:off x="7157237" y="1753452"/>
          <a:ext cx="2351345" cy="220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927991" y="2624353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smtClean="0"/>
              <a:t>48%</a:t>
            </a:r>
            <a:endParaRPr lang="ko-KR" altLang="en-US" sz="2400" b="1" smtClean="0"/>
          </a:p>
        </p:txBody>
      </p:sp>
      <p:sp>
        <p:nvSpPr>
          <p:cNvPr id="20" name="TextBox 19"/>
          <p:cNvSpPr txBox="1"/>
          <p:nvPr/>
        </p:nvSpPr>
        <p:spPr>
          <a:xfrm>
            <a:off x="5414984" y="135334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 smtClean="0"/>
              <a:t>텍스트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5856" y="135334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mtClean="0"/>
              <a:t>텍스트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96727" y="135334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mtClean="0"/>
              <a:t>텍스트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6365" y="4049252"/>
            <a:ext cx="2351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+mn-ea"/>
              </a:rPr>
              <a:t>텍스트를 입력하세요</a:t>
            </a:r>
            <a:endParaRPr lang="en-US" altLang="ko-KR" sz="1300" dirty="0" smtClean="0">
              <a:latin typeface="+mn-ea"/>
            </a:endParaRPr>
          </a:p>
          <a:p>
            <a:pPr algn="ctr"/>
            <a:r>
              <a:rPr lang="ko-KR" altLang="en-US" sz="1300" dirty="0" smtClean="0">
                <a:latin typeface="+mn-ea"/>
              </a:rPr>
              <a:t>칸 하나당 </a:t>
            </a:r>
            <a:r>
              <a:rPr lang="en-US" altLang="ko-KR" sz="1300" dirty="0" smtClean="0">
                <a:latin typeface="+mn-ea"/>
              </a:rPr>
              <a:t>4% </a:t>
            </a:r>
            <a:r>
              <a:rPr lang="ko-KR" altLang="en-US" sz="1300" smtClean="0">
                <a:latin typeface="+mn-ea"/>
              </a:rPr>
              <a:t>입니다</a:t>
            </a:r>
            <a:r>
              <a:rPr lang="en-US" altLang="ko-KR" sz="1300" dirty="0" smtClean="0">
                <a:latin typeface="+mn-ea"/>
              </a:rPr>
              <a:t>.</a:t>
            </a:r>
            <a:r>
              <a:rPr lang="ko-KR" altLang="en-US" sz="1300" smtClean="0">
                <a:latin typeface="+mn-ea"/>
              </a:rPr>
              <a:t> </a:t>
            </a:r>
            <a:endParaRPr lang="ko-KR" altLang="en-US" sz="1300" dirty="0" smtClean="0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7710" y="4049252"/>
            <a:ext cx="253039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smtClean="0">
                <a:latin typeface="+mn-ea"/>
              </a:rPr>
              <a:t>색상 </a:t>
            </a:r>
            <a:r>
              <a:rPr lang="ko-KR" altLang="en-US" sz="1300" dirty="0" smtClean="0">
                <a:latin typeface="+mn-ea"/>
              </a:rPr>
              <a:t>변경을 원하실 경우</a:t>
            </a:r>
            <a:endParaRPr lang="en-US" altLang="ko-KR" sz="1300" dirty="0" smtClean="0">
              <a:latin typeface="+mn-ea"/>
            </a:endParaRPr>
          </a:p>
          <a:p>
            <a:pPr algn="ctr"/>
            <a:r>
              <a:rPr lang="ko-KR" altLang="en-US" sz="1300" dirty="0" smtClean="0">
                <a:latin typeface="+mn-ea"/>
              </a:rPr>
              <a:t>각 칸을 선택하여 </a:t>
            </a:r>
            <a:endParaRPr lang="en-US" altLang="ko-KR" sz="1300" smtClean="0">
              <a:latin typeface="+mn-ea"/>
            </a:endParaRPr>
          </a:p>
          <a:p>
            <a:pPr algn="ctr"/>
            <a:r>
              <a:rPr lang="ko-KR" altLang="en-US" sz="1300" smtClean="0">
                <a:latin typeface="+mn-ea"/>
              </a:rPr>
              <a:t>도형서식에서 변경 가능합니다</a:t>
            </a:r>
            <a:r>
              <a:rPr lang="en-US" altLang="ko-KR" sz="1300" smtClean="0">
                <a:latin typeface="+mn-ea"/>
              </a:rPr>
              <a:t>.</a:t>
            </a:r>
            <a:endParaRPr lang="ko-KR" altLang="en-US" sz="1300" dirty="0" smtClean="0"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98108" y="4049252"/>
            <a:ext cx="2351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smtClean="0">
                <a:latin typeface="+mn-ea"/>
              </a:rPr>
              <a:t>칸 </a:t>
            </a:r>
            <a:r>
              <a:rPr lang="ko-KR" altLang="en-US" sz="1300" dirty="0" smtClean="0">
                <a:latin typeface="+mn-ea"/>
              </a:rPr>
              <a:t>수를 조절하실 경우</a:t>
            </a:r>
            <a:endParaRPr lang="en-US" altLang="ko-KR" sz="1300" dirty="0" smtClean="0">
              <a:latin typeface="+mn-ea"/>
            </a:endParaRPr>
          </a:p>
          <a:p>
            <a:pPr algn="ctr"/>
            <a:r>
              <a:rPr lang="ko-KR" altLang="en-US" sz="1300" dirty="0" smtClean="0">
                <a:latin typeface="+mn-ea"/>
              </a:rPr>
              <a:t>도형을 선택 하신 후</a:t>
            </a:r>
            <a:endParaRPr lang="en-US" altLang="ko-KR" sz="1300" dirty="0" smtClean="0">
              <a:latin typeface="+mn-ea"/>
            </a:endParaRPr>
          </a:p>
          <a:p>
            <a:pPr algn="ctr"/>
            <a:r>
              <a:rPr lang="ko-KR" altLang="en-US" sz="1300" dirty="0" smtClean="0">
                <a:latin typeface="+mn-ea"/>
              </a:rPr>
              <a:t>데이터 편집에서 편집하시면 됩니다</a:t>
            </a:r>
            <a:r>
              <a:rPr lang="en-US" altLang="ko-KR" sz="1300" smtClean="0">
                <a:latin typeface="+mn-ea"/>
              </a:rPr>
              <a:t>.</a:t>
            </a:r>
            <a:endParaRPr lang="ko-KR" altLang="en-US" sz="13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16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  <p:bldGraphic spid="12" grpId="0">
        <p:bldAsOne/>
      </p:bldGraphic>
      <p:bldP spid="15" grpId="0"/>
      <p:bldGraphic spid="11" grpId="0">
        <p:bldAsOne/>
      </p:bldGraphic>
      <p:bldP spid="16" grpId="0"/>
      <p:bldP spid="23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6726306" y="1974642"/>
            <a:ext cx="3458817" cy="2981739"/>
            <a:chOff x="6726306" y="1974642"/>
            <a:chExt cx="3458817" cy="2981739"/>
          </a:xfrm>
        </p:grpSpPr>
        <p:sp>
          <p:nvSpPr>
            <p:cNvPr id="2" name="이등변 삼각형 1"/>
            <p:cNvSpPr/>
            <p:nvPr/>
          </p:nvSpPr>
          <p:spPr>
            <a:xfrm rot="10800000">
              <a:off x="6726306" y="1974642"/>
              <a:ext cx="3458817" cy="2981739"/>
            </a:xfrm>
            <a:prstGeom prst="triangle">
              <a:avLst/>
            </a:prstGeom>
            <a:blipFill dpi="0" rotWithShape="1">
              <a:blip r:embed="rId2">
                <a:alphaModFix amt="50000"/>
              </a:blip>
              <a:srcRect/>
              <a:stretch>
                <a:fillRect l="-6000" r="-21000" b="-40000"/>
              </a:stretch>
            </a:blipFill>
            <a:ln w="1905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99175" y="2819908"/>
              <a:ext cx="2113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제목을 입력하세요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03796" y="1520686"/>
            <a:ext cx="23038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dirty="0" smtClean="0">
                <a:latin typeface="+mn-ea"/>
              </a:rPr>
              <a:t>이곳에 텍스트를 입력하세요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5968" y="3397178"/>
            <a:ext cx="2468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b="1" dirty="0" smtClean="0">
                <a:latin typeface="+mn-ea"/>
              </a:rPr>
              <a:t>텍스트</a:t>
            </a:r>
            <a:endParaRPr lang="en-US" altLang="ko-KR" b="1" dirty="0" smtClean="0">
              <a:latin typeface="+mn-ea"/>
            </a:endParaRPr>
          </a:p>
          <a:p>
            <a:pPr algn="r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이곳에 텍스트를 입력하세요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이곳에 텍스트를 입력하세요</a:t>
            </a:r>
            <a:r>
              <a:rPr lang="en-US" altLang="ko-KR" sz="1300" dirty="0" smtClean="0">
                <a:latin typeface="+mn-ea"/>
              </a:rPr>
              <a:t>.</a:t>
            </a:r>
            <a:endParaRPr lang="ko-KR" altLang="en-US" sz="1300" dirty="0" smtClean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7081" y="3397178"/>
            <a:ext cx="2468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b="1" dirty="0">
                <a:solidFill>
                  <a:prstClr val="white"/>
                </a:solidFill>
                <a:latin typeface="맑은 고딕" panose="020B0503020000020004" pitchFamily="50" charset="-127"/>
              </a:rPr>
              <a:t>텍스트</a:t>
            </a:r>
            <a:endParaRPr lang="en-US" altLang="ko-KR" b="1" dirty="0">
              <a:solidFill>
                <a:prstClr val="white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이곳에 텍스트를 입력하세요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이곳에 텍스트를 입력하세요</a:t>
            </a:r>
            <a:r>
              <a:rPr lang="en-US" altLang="ko-KR" sz="1300" dirty="0" smtClean="0">
                <a:latin typeface="+mn-ea"/>
              </a:rPr>
              <a:t>.</a:t>
            </a:r>
            <a:endParaRPr lang="ko-KR" altLang="en-US" sz="1300" dirty="0" smtClean="0"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H="1">
            <a:off x="6400800" y="556591"/>
            <a:ext cx="5791201" cy="0"/>
          </a:xfrm>
          <a:prstGeom prst="line">
            <a:avLst/>
          </a:prstGeom>
          <a:ln>
            <a:solidFill>
              <a:srgbClr val="00FF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51435" y="87388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제목을 입력하세요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6600061" y="2020990"/>
            <a:ext cx="1749287" cy="2961861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8557112" y="1974642"/>
            <a:ext cx="1759226" cy="3018148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726306" y="1838402"/>
            <a:ext cx="3458817" cy="0"/>
          </a:xfrm>
          <a:prstGeom prst="line">
            <a:avLst/>
          </a:prstGeom>
          <a:ln w="12700">
            <a:solidFill>
              <a:schemeClr val="tx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9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막힌 원호 3"/>
          <p:cNvSpPr/>
          <p:nvPr/>
        </p:nvSpPr>
        <p:spPr>
          <a:xfrm rot="17259951">
            <a:off x="7779349" y="2185437"/>
            <a:ext cx="2570492" cy="2570491"/>
          </a:xfrm>
          <a:prstGeom prst="blockArc">
            <a:avLst>
              <a:gd name="adj1" fmla="val 7858637"/>
              <a:gd name="adj2" fmla="val 20898087"/>
              <a:gd name="adj3" fmla="val 112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막힌 원호 4"/>
          <p:cNvSpPr/>
          <p:nvPr/>
        </p:nvSpPr>
        <p:spPr>
          <a:xfrm rot="16409811">
            <a:off x="7950715" y="2331480"/>
            <a:ext cx="2216426" cy="2216425"/>
          </a:xfrm>
          <a:prstGeom prst="blockArc">
            <a:avLst>
              <a:gd name="adj1" fmla="val 8365455"/>
              <a:gd name="adj2" fmla="val 20993526"/>
              <a:gd name="adj3" fmla="val 1988"/>
            </a:avLst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막힌 원호 5"/>
          <p:cNvSpPr/>
          <p:nvPr/>
        </p:nvSpPr>
        <p:spPr>
          <a:xfrm rot="18073103">
            <a:off x="8117092" y="2486523"/>
            <a:ext cx="1878681" cy="1878681"/>
          </a:xfrm>
          <a:prstGeom prst="blockArc">
            <a:avLst>
              <a:gd name="adj1" fmla="val 7707621"/>
              <a:gd name="adj2" fmla="val 20867916"/>
              <a:gd name="adj3" fmla="val 1726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막힌 원호 6"/>
          <p:cNvSpPr/>
          <p:nvPr/>
        </p:nvSpPr>
        <p:spPr>
          <a:xfrm rot="16200000">
            <a:off x="8267611" y="2607394"/>
            <a:ext cx="1615370" cy="1615369"/>
          </a:xfrm>
          <a:prstGeom prst="blockArc">
            <a:avLst>
              <a:gd name="adj1" fmla="val 5248933"/>
              <a:gd name="adj2" fmla="val 20902381"/>
              <a:gd name="adj3" fmla="val 17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막힌 원호 7"/>
          <p:cNvSpPr/>
          <p:nvPr/>
        </p:nvSpPr>
        <p:spPr>
          <a:xfrm rot="19357705">
            <a:off x="8413132" y="2766242"/>
            <a:ext cx="1295132" cy="1295133"/>
          </a:xfrm>
          <a:prstGeom prst="blockArc">
            <a:avLst>
              <a:gd name="adj1" fmla="val 3418097"/>
              <a:gd name="adj2" fmla="val 20889640"/>
              <a:gd name="adj3" fmla="val 259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375605" y="3083319"/>
            <a:ext cx="1318415" cy="645441"/>
            <a:chOff x="1017002" y="2246166"/>
            <a:chExt cx="1107996" cy="542428"/>
          </a:xfrm>
        </p:grpSpPr>
        <p:sp>
          <p:nvSpPr>
            <p:cNvPr id="10" name="TextBox 9"/>
            <p:cNvSpPr txBox="1"/>
            <p:nvPr/>
          </p:nvSpPr>
          <p:spPr>
            <a:xfrm>
              <a:off x="1017002" y="2246166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+mn-ea"/>
                </a:rPr>
                <a:t>텍스트</a:t>
              </a:r>
              <a:endParaRPr lang="ko-KR" altLang="en-US" sz="2400" dirty="0">
                <a:latin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3348" y="2568737"/>
              <a:ext cx="815304" cy="219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>
                  <a:latin typeface="+mn-ea"/>
                  <a:cs typeface="조선일보명조" pitchFamily="18" charset="-127"/>
                </a:rPr>
                <a:t>: </a:t>
              </a:r>
              <a:r>
                <a:rPr lang="ko-KR" altLang="en-US" sz="1100" dirty="0" smtClean="0">
                  <a:latin typeface="+mn-ea"/>
                  <a:cs typeface="조선일보명조" pitchFamily="18" charset="-127"/>
                </a:rPr>
                <a:t>입력하세요</a:t>
              </a:r>
              <a:endParaRPr lang="ko-KR" altLang="en-US" sz="1100" dirty="0">
                <a:latin typeface="+mn-ea"/>
                <a:cs typeface="조선일보명조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7352467" y="2202381"/>
            <a:ext cx="942513" cy="243243"/>
            <a:chOff x="2987824" y="2007289"/>
            <a:chExt cx="792088" cy="204421"/>
          </a:xfrm>
        </p:grpSpPr>
        <p:cxnSp>
          <p:nvCxnSpPr>
            <p:cNvPr id="13" name="직선 연결선 12"/>
            <p:cNvCxnSpPr/>
            <p:nvPr/>
          </p:nvCxnSpPr>
          <p:spPr>
            <a:xfrm flipH="1" flipV="1">
              <a:off x="3575492" y="2007290"/>
              <a:ext cx="204420" cy="204420"/>
            </a:xfrm>
            <a:prstGeom prst="line">
              <a:avLst/>
            </a:prstGeom>
            <a:ln w="15875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flipH="1">
              <a:off x="2987824" y="2007289"/>
              <a:ext cx="587667" cy="0"/>
            </a:xfrm>
            <a:prstGeom prst="line">
              <a:avLst/>
            </a:prstGeom>
            <a:ln w="15875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타원 14"/>
          <p:cNvSpPr/>
          <p:nvPr/>
        </p:nvSpPr>
        <p:spPr>
          <a:xfrm>
            <a:off x="7345402" y="2164214"/>
            <a:ext cx="92749" cy="927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9334344" y="2216154"/>
            <a:ext cx="1285408" cy="623335"/>
            <a:chOff x="5012934" y="2189084"/>
            <a:chExt cx="1080257" cy="523851"/>
          </a:xfrm>
        </p:grpSpPr>
        <p:cxnSp>
          <p:nvCxnSpPr>
            <p:cNvPr id="17" name="직선 연결선 16"/>
            <p:cNvCxnSpPr/>
            <p:nvPr/>
          </p:nvCxnSpPr>
          <p:spPr>
            <a:xfrm flipV="1">
              <a:off x="5012934" y="2199324"/>
              <a:ext cx="337823" cy="513611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5351218" y="2189084"/>
              <a:ext cx="741973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타원 18"/>
          <p:cNvSpPr/>
          <p:nvPr/>
        </p:nvSpPr>
        <p:spPr>
          <a:xfrm>
            <a:off x="10639946" y="2169297"/>
            <a:ext cx="92749" cy="9274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9651982" y="3973923"/>
            <a:ext cx="1057597" cy="286449"/>
            <a:chOff x="5267372" y="3363838"/>
            <a:chExt cx="888804" cy="240732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5267372" y="3363838"/>
              <a:ext cx="240732" cy="24073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5508104" y="3604570"/>
              <a:ext cx="648072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그룹 33"/>
          <p:cNvGrpSpPr/>
          <p:nvPr/>
        </p:nvGrpSpPr>
        <p:grpSpPr>
          <a:xfrm>
            <a:off x="9656147" y="4520265"/>
            <a:ext cx="2449710" cy="892904"/>
            <a:chOff x="6653682" y="4410678"/>
            <a:chExt cx="2058735" cy="750397"/>
          </a:xfrm>
        </p:grpSpPr>
        <p:sp>
          <p:nvSpPr>
            <p:cNvPr id="35" name="TextBox 34"/>
            <p:cNvSpPr txBox="1"/>
            <p:nvPr/>
          </p:nvSpPr>
          <p:spPr>
            <a:xfrm>
              <a:off x="6653682" y="4684179"/>
              <a:ext cx="2058735" cy="476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ko-KR" altLang="en-US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이곳에</a:t>
              </a:r>
              <a:r>
                <a:rPr lang="en-US" altLang="ko-KR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 </a:t>
              </a:r>
              <a:r>
                <a:rPr lang="ko-KR" altLang="en-US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원하는 텍스트를 입력하세요</a:t>
              </a:r>
              <a:endParaRPr lang="en-US" altLang="ko-KR" sz="1100" dirty="0">
                <a:solidFill>
                  <a:prstClr val="white"/>
                </a:solidFill>
                <a:latin typeface="맑은 고딕" panose="020B0503020000020004" pitchFamily="50" charset="-127"/>
                <a:cs typeface="조선일보명조" panose="02030304000000000000" pitchFamily="18" charset="-127"/>
              </a:endParaRPr>
            </a:p>
            <a:p>
              <a:pPr lvl="0" algn="r">
                <a:lnSpc>
                  <a:spcPct val="150000"/>
                </a:lnSpc>
              </a:pPr>
              <a:r>
                <a:rPr lang="ko-KR" altLang="en-US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이곳에</a:t>
              </a:r>
              <a:r>
                <a:rPr lang="en-US" altLang="ko-KR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 </a:t>
              </a:r>
              <a:r>
                <a:rPr lang="ko-KR" altLang="en-US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원하는 텍스트를 입력하세요</a:t>
              </a:r>
              <a:endParaRPr lang="en-US" altLang="ko-KR" sz="1100" dirty="0">
                <a:solidFill>
                  <a:prstClr val="white"/>
                </a:solidFill>
                <a:latin typeface="맑은 고딕" panose="020B0503020000020004" pitchFamily="50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81267" y="4424928"/>
              <a:ext cx="966886" cy="258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>
                  <a:latin typeface="+mn-ea"/>
                  <a:cs typeface="조선일보명조" panose="02030304000000000000" pitchFamily="18" charset="-127"/>
                </a:defRPr>
              </a:lvl1pPr>
            </a:lstStyle>
            <a:p>
              <a:pPr algn="r"/>
              <a:r>
                <a:rPr lang="ko-KR" altLang="en-US" dirty="0"/>
                <a:t>텍스트</a:t>
              </a:r>
              <a:r>
                <a:rPr lang="en-US" altLang="ko-KR" dirty="0"/>
                <a:t>(Text)</a:t>
              </a:r>
              <a:endParaRPr lang="ko-KR" altLang="en-US" dirty="0"/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8100392" y="4410678"/>
              <a:ext cx="487680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그룹 40"/>
          <p:cNvGrpSpPr/>
          <p:nvPr/>
        </p:nvGrpSpPr>
        <p:grpSpPr>
          <a:xfrm>
            <a:off x="8800087" y="1208198"/>
            <a:ext cx="3229301" cy="896949"/>
            <a:chOff x="5893586" y="879036"/>
            <a:chExt cx="2713903" cy="753795"/>
          </a:xfrm>
        </p:grpSpPr>
        <p:sp>
          <p:nvSpPr>
            <p:cNvPr id="42" name="TextBox 41"/>
            <p:cNvSpPr txBox="1"/>
            <p:nvPr/>
          </p:nvSpPr>
          <p:spPr>
            <a:xfrm>
              <a:off x="5893586" y="1128454"/>
              <a:ext cx="2653822" cy="50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100" dirty="0">
                  <a:latin typeface="+mn-ea"/>
                  <a:cs typeface="조선일보명조" panose="02030304000000000000" pitchFamily="18" charset="-127"/>
                </a:rPr>
                <a:t>이곳에</a:t>
              </a:r>
              <a:r>
                <a:rPr lang="en-US" altLang="ko-KR" sz="1100" dirty="0">
                  <a:latin typeface="+mn-ea"/>
                  <a:cs typeface="조선일보명조" panose="02030304000000000000" pitchFamily="18" charset="-127"/>
                </a:rPr>
                <a:t> </a:t>
              </a:r>
              <a:r>
                <a:rPr lang="ko-KR" altLang="en-US" sz="1100" dirty="0">
                  <a:latin typeface="+mn-ea"/>
                  <a:cs typeface="조선일보명조" panose="02030304000000000000" pitchFamily="18" charset="-127"/>
                </a:rPr>
                <a:t>원하는 텍스트를 입력하세요</a:t>
              </a:r>
              <a:endParaRPr lang="en-US" altLang="ko-KR" sz="1100" dirty="0">
                <a:latin typeface="+mn-ea"/>
                <a:cs typeface="조선일보명조" panose="02030304000000000000" pitchFamily="18" charset="-127"/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100" dirty="0">
                  <a:latin typeface="+mn-ea"/>
                  <a:cs typeface="조선일보명조" panose="02030304000000000000" pitchFamily="18" charset="-127"/>
                </a:rPr>
                <a:t>이곳에</a:t>
              </a:r>
              <a:r>
                <a:rPr lang="en-US" altLang="ko-KR" sz="1100" dirty="0">
                  <a:latin typeface="+mn-ea"/>
                  <a:cs typeface="조선일보명조" panose="02030304000000000000" pitchFamily="18" charset="-127"/>
                </a:rPr>
                <a:t> </a:t>
              </a:r>
              <a:r>
                <a:rPr lang="ko-KR" altLang="en-US" sz="1100" dirty="0">
                  <a:latin typeface="+mn-ea"/>
                  <a:cs typeface="조선일보명조" panose="02030304000000000000" pitchFamily="18" charset="-127"/>
                </a:rPr>
                <a:t>원하는 텍스트를 </a:t>
              </a:r>
              <a:r>
                <a:rPr lang="ko-KR" altLang="en-US" sz="1100" dirty="0" smtClean="0">
                  <a:latin typeface="+mn-ea"/>
                  <a:cs typeface="조선일보명조" panose="02030304000000000000" pitchFamily="18" charset="-127"/>
                </a:rPr>
                <a:t>입력하세요</a:t>
              </a:r>
              <a:endParaRPr lang="en-US" altLang="ko-KR" sz="1100" dirty="0">
                <a:latin typeface="+mn-ea"/>
                <a:cs typeface="조선일보명조" panose="02030304000000000000" pitchFamily="18" charset="-127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7640602" y="879036"/>
              <a:ext cx="966887" cy="265481"/>
              <a:chOff x="6679486" y="879036"/>
              <a:chExt cx="966887" cy="26548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679486" y="885861"/>
                <a:ext cx="966887" cy="258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ko-KR" altLang="en-US" sz="1400" dirty="0"/>
                  <a:t>텍스트</a:t>
                </a:r>
                <a:r>
                  <a:rPr lang="en-US" altLang="ko-KR" sz="1400" dirty="0"/>
                  <a:t>(Text)</a:t>
                </a:r>
                <a:endParaRPr lang="ko-KR" altLang="en-US" sz="1400" dirty="0"/>
              </a:p>
            </p:txBody>
          </p:sp>
          <p:cxnSp>
            <p:nvCxnSpPr>
              <p:cNvPr id="45" name="직선 연결선 44"/>
              <p:cNvCxnSpPr/>
              <p:nvPr/>
            </p:nvCxnSpPr>
            <p:spPr>
              <a:xfrm>
                <a:off x="7115480" y="879036"/>
                <a:ext cx="487680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그룹 22"/>
          <p:cNvGrpSpPr/>
          <p:nvPr/>
        </p:nvGrpSpPr>
        <p:grpSpPr>
          <a:xfrm>
            <a:off x="7303299" y="4422716"/>
            <a:ext cx="920736" cy="213077"/>
            <a:chOff x="3183376" y="3834660"/>
            <a:chExt cx="773786" cy="179070"/>
          </a:xfrm>
        </p:grpSpPr>
        <p:cxnSp>
          <p:nvCxnSpPr>
            <p:cNvPr id="24" name="직선 연결선 23"/>
            <p:cNvCxnSpPr/>
            <p:nvPr/>
          </p:nvCxnSpPr>
          <p:spPr>
            <a:xfrm flipH="1">
              <a:off x="3779912" y="3834660"/>
              <a:ext cx="177250" cy="17725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H="1">
              <a:off x="3183376" y="4011910"/>
              <a:ext cx="596536" cy="182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45"/>
          <p:cNvSpPr/>
          <p:nvPr/>
        </p:nvSpPr>
        <p:spPr>
          <a:xfrm>
            <a:off x="7241976" y="4579129"/>
            <a:ext cx="92749" cy="927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10686546" y="4211172"/>
            <a:ext cx="92749" cy="927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270816" y="1208197"/>
            <a:ext cx="2452706" cy="896950"/>
            <a:chOff x="5270816" y="1208197"/>
            <a:chExt cx="2452706" cy="896950"/>
          </a:xfrm>
        </p:grpSpPr>
        <p:sp>
          <p:nvSpPr>
            <p:cNvPr id="51" name="TextBox 50"/>
            <p:cNvSpPr txBox="1"/>
            <p:nvPr/>
          </p:nvSpPr>
          <p:spPr>
            <a:xfrm>
              <a:off x="5273812" y="1504983"/>
              <a:ext cx="244971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dirty="0" smtClean="0">
                  <a:latin typeface="+mn-ea"/>
                  <a:cs typeface="조선일보명조" panose="02030304000000000000" pitchFamily="18" charset="-127"/>
                </a:rPr>
                <a:t>이곳에</a:t>
              </a:r>
              <a:r>
                <a:rPr lang="en-US" altLang="ko-KR" sz="1100" dirty="0" smtClean="0">
                  <a:latin typeface="+mn-ea"/>
                  <a:cs typeface="조선일보명조" panose="02030304000000000000" pitchFamily="18" charset="-127"/>
                </a:rPr>
                <a:t> </a:t>
              </a:r>
              <a:r>
                <a:rPr lang="ko-KR" altLang="en-US" sz="1100" dirty="0">
                  <a:latin typeface="+mn-ea"/>
                  <a:cs typeface="조선일보명조" panose="02030304000000000000" pitchFamily="18" charset="-127"/>
                </a:rPr>
                <a:t>원</a:t>
              </a:r>
              <a:r>
                <a:rPr lang="ko-KR" altLang="en-US" sz="1100" dirty="0" smtClean="0">
                  <a:latin typeface="+mn-ea"/>
                  <a:cs typeface="조선일보명조" panose="02030304000000000000" pitchFamily="18" charset="-127"/>
                </a:rPr>
                <a:t>하는 텍스트를 입력하세요</a:t>
              </a:r>
              <a:endParaRPr lang="en-US" altLang="ko-KR" sz="1100" dirty="0" smtClean="0">
                <a:latin typeface="+mn-ea"/>
                <a:cs typeface="조선일보명조" panose="02030304000000000000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100" dirty="0">
                  <a:latin typeface="+mn-ea"/>
                  <a:cs typeface="조선일보명조" panose="02030304000000000000" pitchFamily="18" charset="-127"/>
                </a:rPr>
                <a:t>이곳에</a:t>
              </a:r>
              <a:r>
                <a:rPr lang="en-US" altLang="ko-KR" sz="1100" dirty="0">
                  <a:latin typeface="+mn-ea"/>
                  <a:cs typeface="조선일보명조" panose="02030304000000000000" pitchFamily="18" charset="-127"/>
                </a:rPr>
                <a:t> </a:t>
              </a:r>
              <a:r>
                <a:rPr lang="ko-KR" altLang="en-US" sz="1100" dirty="0">
                  <a:latin typeface="+mn-ea"/>
                  <a:cs typeface="조선일보명조" panose="02030304000000000000" pitchFamily="18" charset="-127"/>
                </a:rPr>
                <a:t>원하는 텍스트를 </a:t>
              </a:r>
              <a:r>
                <a:rPr lang="ko-KR" altLang="en-US" sz="1100" dirty="0" smtClean="0">
                  <a:latin typeface="+mn-ea"/>
                  <a:cs typeface="조선일보명조" panose="02030304000000000000" pitchFamily="18" charset="-127"/>
                </a:rPr>
                <a:t>입력하세요</a:t>
              </a:r>
              <a:endParaRPr lang="en-US" altLang="ko-KR" sz="1100" dirty="0">
                <a:latin typeface="+mn-ea"/>
                <a:cs typeface="조선일보명조" panose="02030304000000000000" pitchFamily="18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5270816" y="1208197"/>
              <a:ext cx="1150508" cy="315898"/>
              <a:chOff x="6205649" y="879036"/>
              <a:chExt cx="966888" cy="26548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6205649" y="885861"/>
                <a:ext cx="966888" cy="258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dirty="0" smtClean="0">
                    <a:latin typeface="+mn-ea"/>
                    <a:cs typeface="조선일보명조" panose="02030304000000000000" pitchFamily="18" charset="-127"/>
                  </a:rPr>
                  <a:t>텍스트</a:t>
                </a:r>
                <a:r>
                  <a:rPr lang="en-US" altLang="ko-KR" sz="1400" dirty="0"/>
                  <a:t>(Text)</a:t>
                </a:r>
                <a:endParaRPr lang="ko-KR" altLang="en-US" sz="1400" dirty="0"/>
              </a:p>
            </p:txBody>
          </p:sp>
          <p:cxnSp>
            <p:nvCxnSpPr>
              <p:cNvPr id="54" name="직선 연결선 53"/>
              <p:cNvCxnSpPr/>
              <p:nvPr/>
            </p:nvCxnSpPr>
            <p:spPr>
              <a:xfrm>
                <a:off x="6293704" y="879036"/>
                <a:ext cx="487680" cy="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그룹 25"/>
          <p:cNvGrpSpPr/>
          <p:nvPr/>
        </p:nvGrpSpPr>
        <p:grpSpPr>
          <a:xfrm>
            <a:off x="5273812" y="4516165"/>
            <a:ext cx="2449710" cy="897008"/>
            <a:chOff x="5273812" y="4516165"/>
            <a:chExt cx="2449710" cy="897008"/>
          </a:xfrm>
        </p:grpSpPr>
        <p:sp>
          <p:nvSpPr>
            <p:cNvPr id="56" name="TextBox 55"/>
            <p:cNvSpPr txBox="1"/>
            <p:nvPr/>
          </p:nvSpPr>
          <p:spPr>
            <a:xfrm>
              <a:off x="5273812" y="4845710"/>
              <a:ext cx="2449710" cy="567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ko-KR" altLang="en-US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이곳에</a:t>
              </a:r>
              <a:r>
                <a:rPr lang="en-US" altLang="ko-KR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 </a:t>
              </a:r>
              <a:r>
                <a:rPr lang="ko-KR" altLang="en-US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원하는 텍스트를 입력하세요</a:t>
              </a:r>
              <a:endParaRPr lang="en-US" altLang="ko-KR" sz="1100" dirty="0">
                <a:solidFill>
                  <a:prstClr val="white"/>
                </a:solidFill>
                <a:latin typeface="맑은 고딕" panose="020B0503020000020004" pitchFamily="50" charset="-127"/>
                <a:cs typeface="조선일보명조" panose="02030304000000000000" pitchFamily="18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ko-KR" altLang="en-US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이곳에</a:t>
              </a:r>
              <a:r>
                <a:rPr lang="en-US" altLang="ko-KR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 </a:t>
              </a:r>
              <a:r>
                <a:rPr lang="ko-KR" altLang="en-US" sz="1100" dirty="0">
                  <a:solidFill>
                    <a:prstClr val="white"/>
                  </a:solidFill>
                  <a:latin typeface="맑은 고딕" panose="020B0503020000020004" pitchFamily="50" charset="-127"/>
                  <a:cs typeface="조선일보명조" panose="02030304000000000000" pitchFamily="18" charset="-127"/>
                </a:rPr>
                <a:t>원하는 텍스트를 입력하세요</a:t>
              </a:r>
              <a:endParaRPr lang="en-US" altLang="ko-KR" sz="1100" dirty="0">
                <a:solidFill>
                  <a:prstClr val="white"/>
                </a:solidFill>
                <a:latin typeface="맑은 고딕" panose="020B0503020000020004" pitchFamily="50" charset="-127"/>
                <a:cs typeface="조선일보명조" panose="02030304000000000000" pitchFamily="18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5282273" y="4516165"/>
              <a:ext cx="1150508" cy="328838"/>
              <a:chOff x="5282273" y="4516165"/>
              <a:chExt cx="1150508" cy="328838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282273" y="4537226"/>
                <a:ext cx="11505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1400">
                    <a:latin typeface="+mn-ea"/>
                    <a:cs typeface="조선일보명조" panose="02030304000000000000" pitchFamily="18" charset="-127"/>
                  </a:defRPr>
                </a:lvl1pPr>
              </a:lstStyle>
              <a:p>
                <a:r>
                  <a:rPr lang="ko-KR" altLang="en-US" dirty="0" smtClean="0"/>
                  <a:t>텍스트</a:t>
                </a:r>
                <a:r>
                  <a:rPr lang="en-US" altLang="ko-KR" dirty="0"/>
                  <a:t>(Text</a:t>
                </a:r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  <p:cxnSp>
            <p:nvCxnSpPr>
              <p:cNvPr id="58" name="직선 연결선 57"/>
              <p:cNvCxnSpPr/>
              <p:nvPr/>
            </p:nvCxnSpPr>
            <p:spPr>
              <a:xfrm>
                <a:off x="5375599" y="4516165"/>
                <a:ext cx="5802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직선 연결선 61"/>
          <p:cNvCxnSpPr/>
          <p:nvPr/>
        </p:nvCxnSpPr>
        <p:spPr>
          <a:xfrm flipH="1">
            <a:off x="6400800" y="556591"/>
            <a:ext cx="5791201" cy="0"/>
          </a:xfrm>
          <a:prstGeom prst="line">
            <a:avLst/>
          </a:prstGeom>
          <a:ln>
            <a:solidFill>
              <a:srgbClr val="00FF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51435" y="87388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제목을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38716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9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5068530" y="2783810"/>
            <a:ext cx="2597433" cy="1830181"/>
            <a:chOff x="5068530" y="2783810"/>
            <a:chExt cx="2597433" cy="1830181"/>
          </a:xfrm>
        </p:grpSpPr>
        <p:sp>
          <p:nvSpPr>
            <p:cNvPr id="2" name="사다리꼴 1"/>
            <p:cNvSpPr/>
            <p:nvPr/>
          </p:nvSpPr>
          <p:spPr>
            <a:xfrm flipV="1">
              <a:off x="5068530" y="3386185"/>
              <a:ext cx="2597433" cy="378911"/>
            </a:xfrm>
            <a:prstGeom prst="trapezoid">
              <a:avLst>
                <a:gd name="adj" fmla="val 19066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육각형 2"/>
            <p:cNvSpPr/>
            <p:nvPr/>
          </p:nvSpPr>
          <p:spPr>
            <a:xfrm>
              <a:off x="5305742" y="2783810"/>
              <a:ext cx="2123009" cy="1830181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balanced" dir="t">
                <a:rot lat="0" lon="0" rev="6600000"/>
              </a:lightRig>
            </a:scene3d>
            <a:sp3d contourW="12700" prstMaterial="plastic">
              <a:bevelT w="57150" h="38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사다리꼴 3"/>
            <p:cNvSpPr/>
            <p:nvPr/>
          </p:nvSpPr>
          <p:spPr>
            <a:xfrm>
              <a:off x="5068530" y="2933180"/>
              <a:ext cx="2597433" cy="453005"/>
            </a:xfrm>
            <a:prstGeom prst="trapezoid">
              <a:avLst>
                <a:gd name="adj" fmla="val 4722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5574" y="3535555"/>
              <a:ext cx="2003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spc="-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텍스트를 입력하세요 </a:t>
              </a:r>
              <a:endParaRPr lang="en-US" altLang="ko-KR" sz="1400" spc="-3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400" spc="-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텍스트를 입력하세요 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909923" y="2958013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텍스트</a:t>
              </a:r>
              <a:endPara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268284" y="1050942"/>
            <a:ext cx="2597433" cy="1830181"/>
            <a:chOff x="7268284" y="1050942"/>
            <a:chExt cx="2597433" cy="1830181"/>
          </a:xfrm>
        </p:grpSpPr>
        <p:sp>
          <p:nvSpPr>
            <p:cNvPr id="7" name="사다리꼴 6"/>
            <p:cNvSpPr/>
            <p:nvPr/>
          </p:nvSpPr>
          <p:spPr>
            <a:xfrm flipV="1">
              <a:off x="7268284" y="1653317"/>
              <a:ext cx="2597433" cy="378911"/>
            </a:xfrm>
            <a:prstGeom prst="trapezoid">
              <a:avLst>
                <a:gd name="adj" fmla="val 190661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육각형 7"/>
            <p:cNvSpPr/>
            <p:nvPr/>
          </p:nvSpPr>
          <p:spPr>
            <a:xfrm>
              <a:off x="7505496" y="1050942"/>
              <a:ext cx="2123009" cy="1830181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balanced" dir="t">
                <a:rot lat="0" lon="0" rev="6600000"/>
              </a:lightRig>
            </a:scene3d>
            <a:sp3d contourW="12700" prstMaterial="plastic">
              <a:bevelT w="57150" h="38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다리꼴 8"/>
            <p:cNvSpPr/>
            <p:nvPr/>
          </p:nvSpPr>
          <p:spPr>
            <a:xfrm>
              <a:off x="7268284" y="1200312"/>
              <a:ext cx="2597433" cy="453005"/>
            </a:xfrm>
            <a:prstGeom prst="trapezoid">
              <a:avLst>
                <a:gd name="adj" fmla="val 47222"/>
              </a:avLst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65328" y="1802687"/>
              <a:ext cx="2003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spc="-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텍스트를 입력하세요 </a:t>
              </a:r>
              <a:endParaRPr lang="en-US" altLang="ko-KR" sz="1400" spc="-3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400" spc="-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텍스트를 입력하세요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8109677" y="1225145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텍스트</a:t>
              </a:r>
              <a:endPara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9468038" y="2800028"/>
            <a:ext cx="2597433" cy="1830181"/>
            <a:chOff x="9468038" y="2800028"/>
            <a:chExt cx="2597433" cy="1830181"/>
          </a:xfrm>
        </p:grpSpPr>
        <p:sp>
          <p:nvSpPr>
            <p:cNvPr id="17" name="사다리꼴 16"/>
            <p:cNvSpPr/>
            <p:nvPr/>
          </p:nvSpPr>
          <p:spPr>
            <a:xfrm flipV="1">
              <a:off x="9468038" y="3402403"/>
              <a:ext cx="2597433" cy="378911"/>
            </a:xfrm>
            <a:prstGeom prst="trapezoid">
              <a:avLst>
                <a:gd name="adj" fmla="val 19066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육각형 17"/>
            <p:cNvSpPr/>
            <p:nvPr/>
          </p:nvSpPr>
          <p:spPr>
            <a:xfrm>
              <a:off x="9705250" y="2800028"/>
              <a:ext cx="2123009" cy="1830181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balanced" dir="t">
                <a:rot lat="0" lon="0" rev="6600000"/>
              </a:lightRig>
            </a:scene3d>
            <a:sp3d contourW="12700" prstMaterial="plastic">
              <a:bevelT w="57150" h="38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사다리꼴 18"/>
            <p:cNvSpPr/>
            <p:nvPr/>
          </p:nvSpPr>
          <p:spPr>
            <a:xfrm>
              <a:off x="9468038" y="2949398"/>
              <a:ext cx="2597433" cy="453005"/>
            </a:xfrm>
            <a:prstGeom prst="trapezoid">
              <a:avLst>
                <a:gd name="adj" fmla="val 4722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65082" y="3551773"/>
              <a:ext cx="2003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spc="-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텍스트를 입력하세요 </a:t>
              </a:r>
              <a:endParaRPr lang="en-US" altLang="ko-KR" sz="1400" spc="-3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400" spc="-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텍스트를 입력하세요 </a:t>
              </a: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0309431" y="2974231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텍스트</a:t>
              </a:r>
              <a:endPara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456754" y="4901784"/>
            <a:ext cx="6487727" cy="1728118"/>
            <a:chOff x="5456754" y="4901784"/>
            <a:chExt cx="6487727" cy="1728118"/>
          </a:xfrm>
        </p:grpSpPr>
        <p:grpSp>
          <p:nvGrpSpPr>
            <p:cNvPr id="22" name="그룹 21"/>
            <p:cNvGrpSpPr/>
            <p:nvPr/>
          </p:nvGrpSpPr>
          <p:grpSpPr>
            <a:xfrm>
              <a:off x="5456754" y="4901784"/>
              <a:ext cx="6456367" cy="1728118"/>
              <a:chOff x="6032226" y="1721145"/>
              <a:chExt cx="9140643" cy="2446594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6059488" y="1755095"/>
                <a:ext cx="9071438" cy="23687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각 삼각형 23"/>
              <p:cNvSpPr/>
              <p:nvPr/>
            </p:nvSpPr>
            <p:spPr>
              <a:xfrm rot="5400000">
                <a:off x="6032226" y="1721145"/>
                <a:ext cx="253304" cy="253304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각 삼각형 24"/>
              <p:cNvSpPr/>
              <p:nvPr/>
            </p:nvSpPr>
            <p:spPr>
              <a:xfrm rot="16200000">
                <a:off x="14919565" y="3914435"/>
                <a:ext cx="253304" cy="253304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7" name="직선 연결선 26"/>
            <p:cNvCxnSpPr/>
            <p:nvPr/>
          </p:nvCxnSpPr>
          <p:spPr>
            <a:xfrm>
              <a:off x="5575852" y="5374063"/>
              <a:ext cx="3101009" cy="0"/>
            </a:xfrm>
            <a:prstGeom prst="line">
              <a:avLst/>
            </a:prstGeom>
            <a:ln w="190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75852" y="4961409"/>
              <a:ext cx="2343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텍스트를 입력하세요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75852" y="5409157"/>
              <a:ext cx="63686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spc="-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원하시는 텍스트를 입력하세요 </a:t>
              </a:r>
              <a:endParaRPr lang="en-US" altLang="ko-KR" sz="1400" spc="-3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400" spc="-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원하시는 텍스트를 입력하세요 </a:t>
              </a:r>
            </a:p>
          </p:txBody>
        </p:sp>
      </p:grpSp>
      <p:cxnSp>
        <p:nvCxnSpPr>
          <p:cNvPr id="30" name="직선 연결선 29"/>
          <p:cNvCxnSpPr/>
          <p:nvPr/>
        </p:nvCxnSpPr>
        <p:spPr>
          <a:xfrm flipH="1">
            <a:off x="6400800" y="556591"/>
            <a:ext cx="5791201" cy="0"/>
          </a:xfrm>
          <a:prstGeom prst="line">
            <a:avLst/>
          </a:prstGeom>
          <a:ln>
            <a:solidFill>
              <a:srgbClr val="00FF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51435" y="87388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제목을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23632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6420678" y="3263230"/>
            <a:ext cx="5546035" cy="31407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500191" y="3788551"/>
            <a:ext cx="51882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>
                    <a:lumMod val="85000"/>
                  </a:schemeClr>
                </a:solidFill>
              </a:rPr>
              <a:t>이곳에 텍스트를 입력하세요</a:t>
            </a:r>
            <a:endParaRPr lang="en-US" altLang="ko-KR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tx1">
                    <a:lumMod val="85000"/>
                  </a:schemeClr>
                </a:solidFill>
              </a:rPr>
              <a:t>이곳에 텍스트를 입력하세요</a:t>
            </a:r>
            <a:endParaRPr lang="en-US" altLang="ko-KR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85000"/>
                  </a:schemeClr>
                </a:solidFill>
              </a:rPr>
              <a:t>이곳에 텍스트를 입력하세요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85000"/>
                  </a:schemeClr>
                </a:solidFill>
              </a:rPr>
              <a:t>이곳에 텍스트를 입력하세요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85000"/>
                  </a:schemeClr>
                </a:solidFill>
              </a:rPr>
              <a:t>이곳에 텍스트를 </a:t>
            </a:r>
            <a:r>
              <a:rPr lang="ko-KR" altLang="en-US" sz="1600" dirty="0" smtClean="0">
                <a:solidFill>
                  <a:schemeClr val="tx1">
                    <a:lumMod val="85000"/>
                  </a:schemeClr>
                </a:solidFill>
              </a:rPr>
              <a:t>입력하세요</a:t>
            </a:r>
            <a:endParaRPr lang="ko-KR" alt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6420678" y="3777730"/>
            <a:ext cx="3026464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00191" y="334455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텍스트</a:t>
            </a:r>
          </a:p>
        </p:txBody>
      </p:sp>
      <p:sp>
        <p:nvSpPr>
          <p:cNvPr id="56" name="타원 55"/>
          <p:cNvSpPr/>
          <p:nvPr/>
        </p:nvSpPr>
        <p:spPr>
          <a:xfrm>
            <a:off x="7375578" y="1294661"/>
            <a:ext cx="178904" cy="1789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8539893" y="915394"/>
            <a:ext cx="178904" cy="1789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9305055" y="1521224"/>
            <a:ext cx="178904" cy="1789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59" name="직선 연결선 58"/>
          <p:cNvCxnSpPr>
            <a:stCxn id="62" idx="0"/>
            <a:endCxn id="56" idx="4"/>
          </p:cNvCxnSpPr>
          <p:nvPr/>
        </p:nvCxnSpPr>
        <p:spPr>
          <a:xfrm flipH="1" flipV="1">
            <a:off x="7465030" y="1473565"/>
            <a:ext cx="210159" cy="12564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56" idx="7"/>
            <a:endCxn id="57" idx="2"/>
          </p:cNvCxnSpPr>
          <p:nvPr/>
        </p:nvCxnSpPr>
        <p:spPr>
          <a:xfrm flipV="1">
            <a:off x="7528282" y="1004846"/>
            <a:ext cx="1011611" cy="316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57" idx="5"/>
            <a:endCxn id="58" idx="1"/>
          </p:cNvCxnSpPr>
          <p:nvPr/>
        </p:nvCxnSpPr>
        <p:spPr>
          <a:xfrm>
            <a:off x="8692597" y="1068098"/>
            <a:ext cx="638658" cy="479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/>
          <p:cNvSpPr/>
          <p:nvPr/>
        </p:nvSpPr>
        <p:spPr>
          <a:xfrm>
            <a:off x="7585737" y="2730026"/>
            <a:ext cx="178904" cy="17890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10880330" y="1110135"/>
            <a:ext cx="178904" cy="1789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64" name="직선 연결선 63"/>
          <p:cNvCxnSpPr>
            <a:stCxn id="58" idx="6"/>
            <a:endCxn id="63" idx="2"/>
          </p:cNvCxnSpPr>
          <p:nvPr/>
        </p:nvCxnSpPr>
        <p:spPr>
          <a:xfrm flipV="1">
            <a:off x="9483959" y="1199587"/>
            <a:ext cx="1396371" cy="411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 flipH="1">
            <a:off x="6400800" y="556591"/>
            <a:ext cx="5791201" cy="0"/>
          </a:xfrm>
          <a:prstGeom prst="line">
            <a:avLst/>
          </a:prstGeom>
          <a:ln>
            <a:solidFill>
              <a:srgbClr val="00FF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51435" y="87388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제목을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9482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uiExpand="1" build="p"/>
      <p:bldP spid="37" grpId="0"/>
      <p:bldP spid="56" grpId="0" animBg="1"/>
      <p:bldP spid="57" grpId="0" animBg="1"/>
      <p:bldP spid="58" grpId="0" animBg="1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26" y="1594317"/>
            <a:ext cx="1694548" cy="1798171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24000" y="3486757"/>
            <a:ext cx="9144000" cy="9741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5400" dirty="0" smtClean="0">
                <a:latin typeface="Arial" panose="020B0604020202020204" pitchFamily="34" charset="0"/>
                <a:cs typeface="Arial Unicode MS" panose="020B0604020202020204" pitchFamily="50" charset="-127"/>
              </a:rPr>
              <a:t>Thank </a:t>
            </a:r>
            <a:r>
              <a:rPr lang="en-US" altLang="ko-KR" sz="5400" dirty="0" smtClean="0">
                <a:solidFill>
                  <a:schemeClr val="accent2"/>
                </a:solidFill>
                <a:latin typeface="Arial" panose="020B0604020202020204" pitchFamily="34" charset="0"/>
                <a:cs typeface="Arial Unicode MS" panose="020B0604020202020204" pitchFamily="50" charset="-127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6167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그림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47" y="3469574"/>
            <a:ext cx="3334710" cy="222314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2040669" y="548179"/>
            <a:ext cx="702997" cy="1436344"/>
            <a:chOff x="1882124" y="1868413"/>
            <a:chExt cx="702997" cy="1436344"/>
          </a:xfrm>
        </p:grpSpPr>
        <p:sp>
          <p:nvSpPr>
            <p:cNvPr id="3" name="자유형 2"/>
            <p:cNvSpPr/>
            <p:nvPr/>
          </p:nvSpPr>
          <p:spPr>
            <a:xfrm>
              <a:off x="1980369" y="1868413"/>
              <a:ext cx="501928" cy="1073426"/>
            </a:xfrm>
            <a:custGeom>
              <a:avLst/>
              <a:gdLst>
                <a:gd name="connsiteX0" fmla="*/ 270000 w 540000"/>
                <a:gd name="connsiteY0" fmla="*/ 0 h 1023730"/>
                <a:gd name="connsiteX1" fmla="*/ 479837 w 540000"/>
                <a:gd name="connsiteY1" fmla="*/ 271806 h 1023730"/>
                <a:gd name="connsiteX2" fmla="*/ 485284 w 540000"/>
                <a:gd name="connsiteY2" fmla="*/ 291624 h 1023730"/>
                <a:gd name="connsiteX3" fmla="*/ 493888 w 540000"/>
                <a:gd name="connsiteY3" fmla="*/ 311360 h 1023730"/>
                <a:gd name="connsiteX4" fmla="*/ 540000 w 540000"/>
                <a:gd name="connsiteY4" fmla="*/ 597067 h 1023730"/>
                <a:gd name="connsiteX5" fmla="*/ 420960 w 540000"/>
                <a:gd name="connsiteY5" fmla="*/ 1020798 h 1023730"/>
                <a:gd name="connsiteX6" fmla="*/ 418106 w 540000"/>
                <a:gd name="connsiteY6" fmla="*/ 1023730 h 1023730"/>
                <a:gd name="connsiteX7" fmla="*/ 121895 w 540000"/>
                <a:gd name="connsiteY7" fmla="*/ 1023730 h 1023730"/>
                <a:gd name="connsiteX8" fmla="*/ 119040 w 540000"/>
                <a:gd name="connsiteY8" fmla="*/ 1020798 h 1023730"/>
                <a:gd name="connsiteX9" fmla="*/ 0 w 540000"/>
                <a:gd name="connsiteY9" fmla="*/ 597067 h 1023730"/>
                <a:gd name="connsiteX10" fmla="*/ 46112 w 540000"/>
                <a:gd name="connsiteY10" fmla="*/ 311360 h 1023730"/>
                <a:gd name="connsiteX11" fmla="*/ 54718 w 540000"/>
                <a:gd name="connsiteY11" fmla="*/ 291621 h 1023730"/>
                <a:gd name="connsiteX12" fmla="*/ 60164 w 540000"/>
                <a:gd name="connsiteY12" fmla="*/ 271806 h 1023730"/>
                <a:gd name="connsiteX13" fmla="*/ 270000 w 540000"/>
                <a:gd name="connsiteY13" fmla="*/ 0 h 102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0000" h="1023730">
                  <a:moveTo>
                    <a:pt x="270000" y="0"/>
                  </a:moveTo>
                  <a:cubicBezTo>
                    <a:pt x="386428" y="98839"/>
                    <a:pt x="450582" y="192186"/>
                    <a:pt x="479837" y="271806"/>
                  </a:cubicBezTo>
                  <a:lnTo>
                    <a:pt x="485284" y="291624"/>
                  </a:lnTo>
                  <a:lnTo>
                    <a:pt x="493888" y="311360"/>
                  </a:lnTo>
                  <a:cubicBezTo>
                    <a:pt x="523001" y="392917"/>
                    <a:pt x="540000" y="491235"/>
                    <a:pt x="540000" y="597067"/>
                  </a:cubicBezTo>
                  <a:cubicBezTo>
                    <a:pt x="540000" y="773454"/>
                    <a:pt x="492780" y="928967"/>
                    <a:pt x="420960" y="1020798"/>
                  </a:cubicBezTo>
                  <a:lnTo>
                    <a:pt x="418106" y="1023730"/>
                  </a:lnTo>
                  <a:lnTo>
                    <a:pt x="121895" y="1023730"/>
                  </a:lnTo>
                  <a:lnTo>
                    <a:pt x="119040" y="1020798"/>
                  </a:lnTo>
                  <a:cubicBezTo>
                    <a:pt x="47220" y="928967"/>
                    <a:pt x="0" y="773454"/>
                    <a:pt x="0" y="597067"/>
                  </a:cubicBezTo>
                  <a:cubicBezTo>
                    <a:pt x="0" y="491235"/>
                    <a:pt x="16999" y="392917"/>
                    <a:pt x="46112" y="311360"/>
                  </a:cubicBezTo>
                  <a:lnTo>
                    <a:pt x="54718" y="291621"/>
                  </a:lnTo>
                  <a:lnTo>
                    <a:pt x="60164" y="271806"/>
                  </a:lnTo>
                  <a:cubicBezTo>
                    <a:pt x="89419" y="192186"/>
                    <a:pt x="153573" y="98839"/>
                    <a:pt x="27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>
            <a:xfrm rot="2834132">
              <a:off x="1895544" y="2615179"/>
              <a:ext cx="676158" cy="702997"/>
            </a:xfrm>
            <a:custGeom>
              <a:avLst/>
              <a:gdLst>
                <a:gd name="connsiteX0" fmla="*/ 386814 w 647520"/>
                <a:gd name="connsiteY0" fmla="*/ 73547 h 682751"/>
                <a:gd name="connsiteX1" fmla="*/ 456566 w 647520"/>
                <a:gd name="connsiteY1" fmla="*/ 0 h 682751"/>
                <a:gd name="connsiteX2" fmla="*/ 647520 w 647520"/>
                <a:gd name="connsiteY2" fmla="*/ 0 h 682751"/>
                <a:gd name="connsiteX3" fmla="*/ 427977 w 647520"/>
                <a:gd name="connsiteY3" fmla="*/ 231488 h 682751"/>
                <a:gd name="connsiteX4" fmla="*/ 428232 w 647520"/>
                <a:gd name="connsiteY4" fmla="*/ 218485 h 682751"/>
                <a:gd name="connsiteX5" fmla="*/ 387475 w 647520"/>
                <a:gd name="connsiteY5" fmla="*/ 74745 h 682751"/>
                <a:gd name="connsiteX6" fmla="*/ 0 w 647520"/>
                <a:gd name="connsiteY6" fmla="*/ 481408 h 682751"/>
                <a:gd name="connsiteX7" fmla="*/ 55878 w 647520"/>
                <a:gd name="connsiteY7" fmla="*/ 422489 h 682751"/>
                <a:gd name="connsiteX8" fmla="*/ 62908 w 647520"/>
                <a:gd name="connsiteY8" fmla="*/ 425682 h 682751"/>
                <a:gd name="connsiteX9" fmla="*/ 209388 w 647520"/>
                <a:gd name="connsiteY9" fmla="*/ 455110 h 682751"/>
                <a:gd name="connsiteX10" fmla="*/ 216561 w 647520"/>
                <a:gd name="connsiteY10" fmla="*/ 454407 h 682751"/>
                <a:gd name="connsiteX11" fmla="*/ 0 w 647520"/>
                <a:gd name="connsiteY11" fmla="*/ 682751 h 682751"/>
                <a:gd name="connsiteX0" fmla="*/ 386814 w 647520"/>
                <a:gd name="connsiteY0" fmla="*/ 73547 h 702997"/>
                <a:gd name="connsiteX1" fmla="*/ 456566 w 647520"/>
                <a:gd name="connsiteY1" fmla="*/ 0 h 702997"/>
                <a:gd name="connsiteX2" fmla="*/ 647520 w 647520"/>
                <a:gd name="connsiteY2" fmla="*/ 0 h 702997"/>
                <a:gd name="connsiteX3" fmla="*/ 427977 w 647520"/>
                <a:gd name="connsiteY3" fmla="*/ 231488 h 702997"/>
                <a:gd name="connsiteX4" fmla="*/ 428232 w 647520"/>
                <a:gd name="connsiteY4" fmla="*/ 218485 h 702997"/>
                <a:gd name="connsiteX5" fmla="*/ 387475 w 647520"/>
                <a:gd name="connsiteY5" fmla="*/ 74745 h 702997"/>
                <a:gd name="connsiteX6" fmla="*/ 386814 w 647520"/>
                <a:gd name="connsiteY6" fmla="*/ 73547 h 702997"/>
                <a:gd name="connsiteX7" fmla="*/ 0 w 647520"/>
                <a:gd name="connsiteY7" fmla="*/ 481408 h 702997"/>
                <a:gd name="connsiteX8" fmla="*/ 55878 w 647520"/>
                <a:gd name="connsiteY8" fmla="*/ 422489 h 702997"/>
                <a:gd name="connsiteX9" fmla="*/ 62908 w 647520"/>
                <a:gd name="connsiteY9" fmla="*/ 425682 h 702997"/>
                <a:gd name="connsiteX10" fmla="*/ 209388 w 647520"/>
                <a:gd name="connsiteY10" fmla="*/ 455110 h 702997"/>
                <a:gd name="connsiteX11" fmla="*/ 216561 w 647520"/>
                <a:gd name="connsiteY11" fmla="*/ 454407 h 702997"/>
                <a:gd name="connsiteX12" fmla="*/ 21890 w 647520"/>
                <a:gd name="connsiteY12" fmla="*/ 702997 h 702997"/>
                <a:gd name="connsiteX13" fmla="*/ 0 w 647520"/>
                <a:gd name="connsiteY13" fmla="*/ 481408 h 702997"/>
                <a:gd name="connsiteX0" fmla="*/ 386814 w 676158"/>
                <a:gd name="connsiteY0" fmla="*/ 73547 h 702997"/>
                <a:gd name="connsiteX1" fmla="*/ 456566 w 676158"/>
                <a:gd name="connsiteY1" fmla="*/ 0 h 702997"/>
                <a:gd name="connsiteX2" fmla="*/ 676158 w 676158"/>
                <a:gd name="connsiteY2" fmla="*/ 12949 h 702997"/>
                <a:gd name="connsiteX3" fmla="*/ 427977 w 676158"/>
                <a:gd name="connsiteY3" fmla="*/ 231488 h 702997"/>
                <a:gd name="connsiteX4" fmla="*/ 428232 w 676158"/>
                <a:gd name="connsiteY4" fmla="*/ 218485 h 702997"/>
                <a:gd name="connsiteX5" fmla="*/ 387475 w 676158"/>
                <a:gd name="connsiteY5" fmla="*/ 74745 h 702997"/>
                <a:gd name="connsiteX6" fmla="*/ 386814 w 676158"/>
                <a:gd name="connsiteY6" fmla="*/ 73547 h 702997"/>
                <a:gd name="connsiteX7" fmla="*/ 0 w 676158"/>
                <a:gd name="connsiteY7" fmla="*/ 481408 h 702997"/>
                <a:gd name="connsiteX8" fmla="*/ 55878 w 676158"/>
                <a:gd name="connsiteY8" fmla="*/ 422489 h 702997"/>
                <a:gd name="connsiteX9" fmla="*/ 62908 w 676158"/>
                <a:gd name="connsiteY9" fmla="*/ 425682 h 702997"/>
                <a:gd name="connsiteX10" fmla="*/ 209388 w 676158"/>
                <a:gd name="connsiteY10" fmla="*/ 455110 h 702997"/>
                <a:gd name="connsiteX11" fmla="*/ 216561 w 676158"/>
                <a:gd name="connsiteY11" fmla="*/ 454407 h 702997"/>
                <a:gd name="connsiteX12" fmla="*/ 21890 w 676158"/>
                <a:gd name="connsiteY12" fmla="*/ 702997 h 702997"/>
                <a:gd name="connsiteX13" fmla="*/ 0 w 676158"/>
                <a:gd name="connsiteY13" fmla="*/ 481408 h 70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6158" h="702997">
                  <a:moveTo>
                    <a:pt x="386814" y="73547"/>
                  </a:moveTo>
                  <a:lnTo>
                    <a:pt x="456566" y="0"/>
                  </a:lnTo>
                  <a:lnTo>
                    <a:pt x="676158" y="12949"/>
                  </a:lnTo>
                  <a:lnTo>
                    <a:pt x="427977" y="231488"/>
                  </a:lnTo>
                  <a:lnTo>
                    <a:pt x="428232" y="218485"/>
                  </a:lnTo>
                  <a:cubicBezTo>
                    <a:pt x="424141" y="172928"/>
                    <a:pt x="410286" y="124063"/>
                    <a:pt x="387475" y="74745"/>
                  </a:cubicBezTo>
                  <a:lnTo>
                    <a:pt x="386814" y="73547"/>
                  </a:lnTo>
                  <a:close/>
                  <a:moveTo>
                    <a:pt x="0" y="481408"/>
                  </a:moveTo>
                  <a:lnTo>
                    <a:pt x="55878" y="422489"/>
                  </a:lnTo>
                  <a:lnTo>
                    <a:pt x="62908" y="425682"/>
                  </a:lnTo>
                  <a:cubicBezTo>
                    <a:pt x="113854" y="444579"/>
                    <a:pt x="163650" y="454583"/>
                    <a:pt x="209388" y="455110"/>
                  </a:cubicBezTo>
                  <a:lnTo>
                    <a:pt x="216561" y="454407"/>
                  </a:lnTo>
                  <a:lnTo>
                    <a:pt x="21890" y="702997"/>
                  </a:lnTo>
                  <a:cubicBezTo>
                    <a:pt x="21890" y="635883"/>
                    <a:pt x="0" y="548522"/>
                    <a:pt x="0" y="48140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타원 4"/>
            <p:cNvSpPr/>
            <p:nvPr/>
          </p:nvSpPr>
          <p:spPr>
            <a:xfrm flipH="1" flipV="1">
              <a:off x="2077275" y="2161761"/>
              <a:ext cx="308116" cy="30811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  <p:sp>
          <p:nvSpPr>
            <p:cNvPr id="6" name="다이아몬드 5"/>
            <p:cNvSpPr/>
            <p:nvPr/>
          </p:nvSpPr>
          <p:spPr>
            <a:xfrm>
              <a:off x="2166729" y="2797722"/>
              <a:ext cx="129208" cy="26835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223894" y="2049269"/>
            <a:ext cx="1298620" cy="1151175"/>
            <a:chOff x="3573057" y="1376605"/>
            <a:chExt cx="545922" cy="483938"/>
          </a:xfrm>
        </p:grpSpPr>
        <p:sp>
          <p:nvSpPr>
            <p:cNvPr id="8" name="타원 7"/>
            <p:cNvSpPr/>
            <p:nvPr/>
          </p:nvSpPr>
          <p:spPr>
            <a:xfrm>
              <a:off x="3717834" y="1471011"/>
              <a:ext cx="290400" cy="2904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원호 8"/>
            <p:cNvSpPr/>
            <p:nvPr/>
          </p:nvSpPr>
          <p:spPr>
            <a:xfrm rot="20489377">
              <a:off x="3605618" y="1544601"/>
              <a:ext cx="513361" cy="132501"/>
            </a:xfrm>
            <a:prstGeom prst="arc">
              <a:avLst>
                <a:gd name="adj1" fmla="val 20248227"/>
                <a:gd name="adj2" fmla="val 120203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원호 9"/>
            <p:cNvSpPr/>
            <p:nvPr/>
          </p:nvSpPr>
          <p:spPr>
            <a:xfrm rot="1566235">
              <a:off x="3605618" y="1562983"/>
              <a:ext cx="513361" cy="132501"/>
            </a:xfrm>
            <a:prstGeom prst="arc">
              <a:avLst>
                <a:gd name="adj1" fmla="val 20248227"/>
                <a:gd name="adj2" fmla="val 120203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3971343" y="1376605"/>
              <a:ext cx="45402" cy="454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3703324" y="1409058"/>
              <a:ext cx="73782" cy="73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3878324" y="1586193"/>
              <a:ext cx="96069" cy="96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3990762" y="1806180"/>
              <a:ext cx="54363" cy="543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3762965" y="1585091"/>
              <a:ext cx="28282" cy="282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573057" y="1548201"/>
              <a:ext cx="45402" cy="454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3951517" y="1773644"/>
              <a:ext cx="28282" cy="282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155032" y="883911"/>
            <a:ext cx="1436344" cy="735678"/>
            <a:chOff x="3931747" y="3487815"/>
            <a:chExt cx="1436344" cy="735678"/>
          </a:xfrm>
        </p:grpSpPr>
        <p:grpSp>
          <p:nvGrpSpPr>
            <p:cNvPr id="18" name="그룹 17"/>
            <p:cNvGrpSpPr/>
            <p:nvPr/>
          </p:nvGrpSpPr>
          <p:grpSpPr>
            <a:xfrm>
              <a:off x="3986289" y="3901659"/>
              <a:ext cx="362223" cy="321834"/>
              <a:chOff x="2761561" y="2607161"/>
              <a:chExt cx="642716" cy="571050"/>
            </a:xfrm>
          </p:grpSpPr>
          <p:sp>
            <p:nvSpPr>
              <p:cNvPr id="19" name="자유형 18"/>
              <p:cNvSpPr/>
              <p:nvPr/>
            </p:nvSpPr>
            <p:spPr>
              <a:xfrm rot="4241797">
                <a:off x="2797394" y="2571328"/>
                <a:ext cx="571050" cy="642716"/>
              </a:xfrm>
              <a:custGeom>
                <a:avLst/>
                <a:gdLst>
                  <a:gd name="connsiteX0" fmla="*/ 0 w 1079614"/>
                  <a:gd name="connsiteY0" fmla="*/ 87370 h 1250288"/>
                  <a:gd name="connsiteX1" fmla="*/ 1065812 w 1079614"/>
                  <a:gd name="connsiteY1" fmla="*/ 0 h 1250288"/>
                  <a:gd name="connsiteX2" fmla="*/ 1076858 w 1079614"/>
                  <a:gd name="connsiteY2" fmla="*/ 112658 h 1250288"/>
                  <a:gd name="connsiteX3" fmla="*/ 868841 w 1079614"/>
                  <a:gd name="connsiteY3" fmla="*/ 1250288 h 1250288"/>
                  <a:gd name="connsiteX4" fmla="*/ 532659 w 1079614"/>
                  <a:gd name="connsiteY4" fmla="*/ 921632 h 1250288"/>
                  <a:gd name="connsiteX5" fmla="*/ 445651 w 1079614"/>
                  <a:gd name="connsiteY5" fmla="*/ 817930 h 1250288"/>
                  <a:gd name="connsiteX6" fmla="*/ 340757 w 1079614"/>
                  <a:gd name="connsiteY6" fmla="*/ 1007322 h 1250288"/>
                  <a:gd name="connsiteX7" fmla="*/ 5128 w 1079614"/>
                  <a:gd name="connsiteY7" fmla="*/ 133203 h 1250288"/>
                  <a:gd name="connsiteX0" fmla="*/ 0 w 1079614"/>
                  <a:gd name="connsiteY0" fmla="*/ 87370 h 1250288"/>
                  <a:gd name="connsiteX1" fmla="*/ 1065812 w 1079614"/>
                  <a:gd name="connsiteY1" fmla="*/ 0 h 1250288"/>
                  <a:gd name="connsiteX2" fmla="*/ 1076858 w 1079614"/>
                  <a:gd name="connsiteY2" fmla="*/ 112658 h 1250288"/>
                  <a:gd name="connsiteX3" fmla="*/ 868841 w 1079614"/>
                  <a:gd name="connsiteY3" fmla="*/ 1250288 h 1250288"/>
                  <a:gd name="connsiteX4" fmla="*/ 532659 w 1079614"/>
                  <a:gd name="connsiteY4" fmla="*/ 921632 h 1250288"/>
                  <a:gd name="connsiteX5" fmla="*/ 445651 w 1079614"/>
                  <a:gd name="connsiteY5" fmla="*/ 817930 h 1250288"/>
                  <a:gd name="connsiteX6" fmla="*/ 340757 w 1079614"/>
                  <a:gd name="connsiteY6" fmla="*/ 1007322 h 1250288"/>
                  <a:gd name="connsiteX7" fmla="*/ 5128 w 1079614"/>
                  <a:gd name="connsiteY7" fmla="*/ 133203 h 1250288"/>
                  <a:gd name="connsiteX8" fmla="*/ 0 w 1079614"/>
                  <a:gd name="connsiteY8" fmla="*/ 87370 h 1250288"/>
                  <a:gd name="connsiteX0" fmla="*/ 0 w 1110874"/>
                  <a:gd name="connsiteY0" fmla="*/ 87370 h 1250288"/>
                  <a:gd name="connsiteX1" fmla="*/ 1065812 w 1110874"/>
                  <a:gd name="connsiteY1" fmla="*/ 0 h 1250288"/>
                  <a:gd name="connsiteX2" fmla="*/ 1076858 w 1110874"/>
                  <a:gd name="connsiteY2" fmla="*/ 112658 h 1250288"/>
                  <a:gd name="connsiteX3" fmla="*/ 868841 w 1110874"/>
                  <a:gd name="connsiteY3" fmla="*/ 1250288 h 1250288"/>
                  <a:gd name="connsiteX4" fmla="*/ 532659 w 1110874"/>
                  <a:gd name="connsiteY4" fmla="*/ 921632 h 1250288"/>
                  <a:gd name="connsiteX5" fmla="*/ 445651 w 1110874"/>
                  <a:gd name="connsiteY5" fmla="*/ 817930 h 1250288"/>
                  <a:gd name="connsiteX6" fmla="*/ 340757 w 1110874"/>
                  <a:gd name="connsiteY6" fmla="*/ 1007322 h 1250288"/>
                  <a:gd name="connsiteX7" fmla="*/ 5128 w 1110874"/>
                  <a:gd name="connsiteY7" fmla="*/ 133203 h 1250288"/>
                  <a:gd name="connsiteX8" fmla="*/ 0 w 1110874"/>
                  <a:gd name="connsiteY8" fmla="*/ 87370 h 125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874" h="1250288">
                    <a:moveTo>
                      <a:pt x="0" y="87370"/>
                    </a:moveTo>
                    <a:lnTo>
                      <a:pt x="1065812" y="0"/>
                    </a:lnTo>
                    <a:lnTo>
                      <a:pt x="1076858" y="112658"/>
                    </a:lnTo>
                    <a:cubicBezTo>
                      <a:pt x="1176811" y="483542"/>
                      <a:pt x="1041173" y="809588"/>
                      <a:pt x="868841" y="1250288"/>
                    </a:cubicBezTo>
                    <a:cubicBezTo>
                      <a:pt x="740667" y="1141299"/>
                      <a:pt x="629138" y="1031061"/>
                      <a:pt x="532659" y="921632"/>
                    </a:cubicBezTo>
                    <a:lnTo>
                      <a:pt x="445651" y="817930"/>
                    </a:lnTo>
                    <a:lnTo>
                      <a:pt x="340757" y="1007322"/>
                    </a:lnTo>
                    <a:cubicBezTo>
                      <a:pt x="143943" y="685720"/>
                      <a:pt x="-5028" y="492939"/>
                      <a:pt x="5128" y="133203"/>
                    </a:cubicBezTo>
                    <a:lnTo>
                      <a:pt x="0" y="8737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 19"/>
              <p:cNvSpPr/>
              <p:nvPr/>
            </p:nvSpPr>
            <p:spPr>
              <a:xfrm rot="4241797">
                <a:off x="3022041" y="2665602"/>
                <a:ext cx="333435" cy="375280"/>
              </a:xfrm>
              <a:custGeom>
                <a:avLst/>
                <a:gdLst>
                  <a:gd name="connsiteX0" fmla="*/ 0 w 1079614"/>
                  <a:gd name="connsiteY0" fmla="*/ 87370 h 1250288"/>
                  <a:gd name="connsiteX1" fmla="*/ 1065812 w 1079614"/>
                  <a:gd name="connsiteY1" fmla="*/ 0 h 1250288"/>
                  <a:gd name="connsiteX2" fmla="*/ 1076858 w 1079614"/>
                  <a:gd name="connsiteY2" fmla="*/ 112658 h 1250288"/>
                  <a:gd name="connsiteX3" fmla="*/ 868841 w 1079614"/>
                  <a:gd name="connsiteY3" fmla="*/ 1250288 h 1250288"/>
                  <a:gd name="connsiteX4" fmla="*/ 532659 w 1079614"/>
                  <a:gd name="connsiteY4" fmla="*/ 921632 h 1250288"/>
                  <a:gd name="connsiteX5" fmla="*/ 445651 w 1079614"/>
                  <a:gd name="connsiteY5" fmla="*/ 817930 h 1250288"/>
                  <a:gd name="connsiteX6" fmla="*/ 340757 w 1079614"/>
                  <a:gd name="connsiteY6" fmla="*/ 1007322 h 1250288"/>
                  <a:gd name="connsiteX7" fmla="*/ 5128 w 1079614"/>
                  <a:gd name="connsiteY7" fmla="*/ 133203 h 1250288"/>
                  <a:gd name="connsiteX0" fmla="*/ 0 w 1079614"/>
                  <a:gd name="connsiteY0" fmla="*/ 87370 h 1250288"/>
                  <a:gd name="connsiteX1" fmla="*/ 1065812 w 1079614"/>
                  <a:gd name="connsiteY1" fmla="*/ 0 h 1250288"/>
                  <a:gd name="connsiteX2" fmla="*/ 1076858 w 1079614"/>
                  <a:gd name="connsiteY2" fmla="*/ 112658 h 1250288"/>
                  <a:gd name="connsiteX3" fmla="*/ 868841 w 1079614"/>
                  <a:gd name="connsiteY3" fmla="*/ 1250288 h 1250288"/>
                  <a:gd name="connsiteX4" fmla="*/ 532659 w 1079614"/>
                  <a:gd name="connsiteY4" fmla="*/ 921632 h 1250288"/>
                  <a:gd name="connsiteX5" fmla="*/ 445651 w 1079614"/>
                  <a:gd name="connsiteY5" fmla="*/ 817930 h 1250288"/>
                  <a:gd name="connsiteX6" fmla="*/ 340757 w 1079614"/>
                  <a:gd name="connsiteY6" fmla="*/ 1007322 h 1250288"/>
                  <a:gd name="connsiteX7" fmla="*/ 5128 w 1079614"/>
                  <a:gd name="connsiteY7" fmla="*/ 133203 h 1250288"/>
                  <a:gd name="connsiteX8" fmla="*/ 0 w 1079614"/>
                  <a:gd name="connsiteY8" fmla="*/ 87370 h 1250288"/>
                  <a:gd name="connsiteX0" fmla="*/ 0 w 1110874"/>
                  <a:gd name="connsiteY0" fmla="*/ 87370 h 1250288"/>
                  <a:gd name="connsiteX1" fmla="*/ 1065812 w 1110874"/>
                  <a:gd name="connsiteY1" fmla="*/ 0 h 1250288"/>
                  <a:gd name="connsiteX2" fmla="*/ 1076858 w 1110874"/>
                  <a:gd name="connsiteY2" fmla="*/ 112658 h 1250288"/>
                  <a:gd name="connsiteX3" fmla="*/ 868841 w 1110874"/>
                  <a:gd name="connsiteY3" fmla="*/ 1250288 h 1250288"/>
                  <a:gd name="connsiteX4" fmla="*/ 532659 w 1110874"/>
                  <a:gd name="connsiteY4" fmla="*/ 921632 h 1250288"/>
                  <a:gd name="connsiteX5" fmla="*/ 445651 w 1110874"/>
                  <a:gd name="connsiteY5" fmla="*/ 817930 h 1250288"/>
                  <a:gd name="connsiteX6" fmla="*/ 340757 w 1110874"/>
                  <a:gd name="connsiteY6" fmla="*/ 1007322 h 1250288"/>
                  <a:gd name="connsiteX7" fmla="*/ 5128 w 1110874"/>
                  <a:gd name="connsiteY7" fmla="*/ 133203 h 1250288"/>
                  <a:gd name="connsiteX8" fmla="*/ 0 w 1110874"/>
                  <a:gd name="connsiteY8" fmla="*/ 87370 h 125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874" h="1250288">
                    <a:moveTo>
                      <a:pt x="0" y="87370"/>
                    </a:moveTo>
                    <a:lnTo>
                      <a:pt x="1065812" y="0"/>
                    </a:lnTo>
                    <a:lnTo>
                      <a:pt x="1076858" y="112658"/>
                    </a:lnTo>
                    <a:cubicBezTo>
                      <a:pt x="1176811" y="483542"/>
                      <a:pt x="1041173" y="809588"/>
                      <a:pt x="868841" y="1250288"/>
                    </a:cubicBezTo>
                    <a:cubicBezTo>
                      <a:pt x="740667" y="1141299"/>
                      <a:pt x="629138" y="1031061"/>
                      <a:pt x="532659" y="921632"/>
                    </a:cubicBezTo>
                    <a:lnTo>
                      <a:pt x="445651" y="817930"/>
                    </a:lnTo>
                    <a:lnTo>
                      <a:pt x="340757" y="1007322"/>
                    </a:lnTo>
                    <a:cubicBezTo>
                      <a:pt x="143943" y="685720"/>
                      <a:pt x="-5028" y="492939"/>
                      <a:pt x="5128" y="133203"/>
                    </a:cubicBezTo>
                    <a:lnTo>
                      <a:pt x="0" y="8737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 rot="3779518">
              <a:off x="4298420" y="3121142"/>
              <a:ext cx="702997" cy="1436344"/>
              <a:chOff x="1882124" y="1868413"/>
              <a:chExt cx="702997" cy="1436344"/>
            </a:xfrm>
          </p:grpSpPr>
          <p:sp>
            <p:nvSpPr>
              <p:cNvPr id="22" name="자유형 21"/>
              <p:cNvSpPr/>
              <p:nvPr/>
            </p:nvSpPr>
            <p:spPr>
              <a:xfrm>
                <a:off x="1980369" y="1868413"/>
                <a:ext cx="501928" cy="1073426"/>
              </a:xfrm>
              <a:custGeom>
                <a:avLst/>
                <a:gdLst>
                  <a:gd name="connsiteX0" fmla="*/ 270000 w 540000"/>
                  <a:gd name="connsiteY0" fmla="*/ 0 h 1023730"/>
                  <a:gd name="connsiteX1" fmla="*/ 479837 w 540000"/>
                  <a:gd name="connsiteY1" fmla="*/ 271806 h 1023730"/>
                  <a:gd name="connsiteX2" fmla="*/ 485284 w 540000"/>
                  <a:gd name="connsiteY2" fmla="*/ 291624 h 1023730"/>
                  <a:gd name="connsiteX3" fmla="*/ 493888 w 540000"/>
                  <a:gd name="connsiteY3" fmla="*/ 311360 h 1023730"/>
                  <a:gd name="connsiteX4" fmla="*/ 540000 w 540000"/>
                  <a:gd name="connsiteY4" fmla="*/ 597067 h 1023730"/>
                  <a:gd name="connsiteX5" fmla="*/ 420960 w 540000"/>
                  <a:gd name="connsiteY5" fmla="*/ 1020798 h 1023730"/>
                  <a:gd name="connsiteX6" fmla="*/ 418106 w 540000"/>
                  <a:gd name="connsiteY6" fmla="*/ 1023730 h 1023730"/>
                  <a:gd name="connsiteX7" fmla="*/ 121895 w 540000"/>
                  <a:gd name="connsiteY7" fmla="*/ 1023730 h 1023730"/>
                  <a:gd name="connsiteX8" fmla="*/ 119040 w 540000"/>
                  <a:gd name="connsiteY8" fmla="*/ 1020798 h 1023730"/>
                  <a:gd name="connsiteX9" fmla="*/ 0 w 540000"/>
                  <a:gd name="connsiteY9" fmla="*/ 597067 h 1023730"/>
                  <a:gd name="connsiteX10" fmla="*/ 46112 w 540000"/>
                  <a:gd name="connsiteY10" fmla="*/ 311360 h 1023730"/>
                  <a:gd name="connsiteX11" fmla="*/ 54718 w 540000"/>
                  <a:gd name="connsiteY11" fmla="*/ 291621 h 1023730"/>
                  <a:gd name="connsiteX12" fmla="*/ 60164 w 540000"/>
                  <a:gd name="connsiteY12" fmla="*/ 271806 h 1023730"/>
                  <a:gd name="connsiteX13" fmla="*/ 270000 w 540000"/>
                  <a:gd name="connsiteY13" fmla="*/ 0 h 102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0000" h="1023730">
                    <a:moveTo>
                      <a:pt x="270000" y="0"/>
                    </a:moveTo>
                    <a:cubicBezTo>
                      <a:pt x="386428" y="98839"/>
                      <a:pt x="450582" y="192186"/>
                      <a:pt x="479837" y="271806"/>
                    </a:cubicBezTo>
                    <a:lnTo>
                      <a:pt x="485284" y="291624"/>
                    </a:lnTo>
                    <a:lnTo>
                      <a:pt x="493888" y="311360"/>
                    </a:lnTo>
                    <a:cubicBezTo>
                      <a:pt x="523001" y="392917"/>
                      <a:pt x="540000" y="491235"/>
                      <a:pt x="540000" y="597067"/>
                    </a:cubicBezTo>
                    <a:cubicBezTo>
                      <a:pt x="540000" y="773454"/>
                      <a:pt x="492780" y="928967"/>
                      <a:pt x="420960" y="1020798"/>
                    </a:cubicBezTo>
                    <a:lnTo>
                      <a:pt x="418106" y="1023730"/>
                    </a:lnTo>
                    <a:lnTo>
                      <a:pt x="121895" y="1023730"/>
                    </a:lnTo>
                    <a:lnTo>
                      <a:pt x="119040" y="1020798"/>
                    </a:lnTo>
                    <a:cubicBezTo>
                      <a:pt x="47220" y="928967"/>
                      <a:pt x="0" y="773454"/>
                      <a:pt x="0" y="597067"/>
                    </a:cubicBezTo>
                    <a:cubicBezTo>
                      <a:pt x="0" y="491235"/>
                      <a:pt x="16999" y="392917"/>
                      <a:pt x="46112" y="311360"/>
                    </a:cubicBezTo>
                    <a:lnTo>
                      <a:pt x="54718" y="291621"/>
                    </a:lnTo>
                    <a:lnTo>
                      <a:pt x="60164" y="271806"/>
                    </a:lnTo>
                    <a:cubicBezTo>
                      <a:pt x="89419" y="192186"/>
                      <a:pt x="153573" y="98839"/>
                      <a:pt x="270000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 22"/>
              <p:cNvSpPr/>
              <p:nvPr/>
            </p:nvSpPr>
            <p:spPr>
              <a:xfrm rot="2834132">
                <a:off x="1895544" y="2615179"/>
                <a:ext cx="676158" cy="702997"/>
              </a:xfrm>
              <a:custGeom>
                <a:avLst/>
                <a:gdLst>
                  <a:gd name="connsiteX0" fmla="*/ 386814 w 647520"/>
                  <a:gd name="connsiteY0" fmla="*/ 73547 h 682751"/>
                  <a:gd name="connsiteX1" fmla="*/ 456566 w 647520"/>
                  <a:gd name="connsiteY1" fmla="*/ 0 h 682751"/>
                  <a:gd name="connsiteX2" fmla="*/ 647520 w 647520"/>
                  <a:gd name="connsiteY2" fmla="*/ 0 h 682751"/>
                  <a:gd name="connsiteX3" fmla="*/ 427977 w 647520"/>
                  <a:gd name="connsiteY3" fmla="*/ 231488 h 682751"/>
                  <a:gd name="connsiteX4" fmla="*/ 428232 w 647520"/>
                  <a:gd name="connsiteY4" fmla="*/ 218485 h 682751"/>
                  <a:gd name="connsiteX5" fmla="*/ 387475 w 647520"/>
                  <a:gd name="connsiteY5" fmla="*/ 74745 h 682751"/>
                  <a:gd name="connsiteX6" fmla="*/ 0 w 647520"/>
                  <a:gd name="connsiteY6" fmla="*/ 481408 h 682751"/>
                  <a:gd name="connsiteX7" fmla="*/ 55878 w 647520"/>
                  <a:gd name="connsiteY7" fmla="*/ 422489 h 682751"/>
                  <a:gd name="connsiteX8" fmla="*/ 62908 w 647520"/>
                  <a:gd name="connsiteY8" fmla="*/ 425682 h 682751"/>
                  <a:gd name="connsiteX9" fmla="*/ 209388 w 647520"/>
                  <a:gd name="connsiteY9" fmla="*/ 455110 h 682751"/>
                  <a:gd name="connsiteX10" fmla="*/ 216561 w 647520"/>
                  <a:gd name="connsiteY10" fmla="*/ 454407 h 682751"/>
                  <a:gd name="connsiteX11" fmla="*/ 0 w 647520"/>
                  <a:gd name="connsiteY11" fmla="*/ 682751 h 682751"/>
                  <a:gd name="connsiteX0" fmla="*/ 386814 w 647520"/>
                  <a:gd name="connsiteY0" fmla="*/ 73547 h 702997"/>
                  <a:gd name="connsiteX1" fmla="*/ 456566 w 647520"/>
                  <a:gd name="connsiteY1" fmla="*/ 0 h 702997"/>
                  <a:gd name="connsiteX2" fmla="*/ 647520 w 647520"/>
                  <a:gd name="connsiteY2" fmla="*/ 0 h 702997"/>
                  <a:gd name="connsiteX3" fmla="*/ 427977 w 647520"/>
                  <a:gd name="connsiteY3" fmla="*/ 231488 h 702997"/>
                  <a:gd name="connsiteX4" fmla="*/ 428232 w 647520"/>
                  <a:gd name="connsiteY4" fmla="*/ 218485 h 702997"/>
                  <a:gd name="connsiteX5" fmla="*/ 387475 w 647520"/>
                  <a:gd name="connsiteY5" fmla="*/ 74745 h 702997"/>
                  <a:gd name="connsiteX6" fmla="*/ 386814 w 647520"/>
                  <a:gd name="connsiteY6" fmla="*/ 73547 h 702997"/>
                  <a:gd name="connsiteX7" fmla="*/ 0 w 647520"/>
                  <a:gd name="connsiteY7" fmla="*/ 481408 h 702997"/>
                  <a:gd name="connsiteX8" fmla="*/ 55878 w 647520"/>
                  <a:gd name="connsiteY8" fmla="*/ 422489 h 702997"/>
                  <a:gd name="connsiteX9" fmla="*/ 62908 w 647520"/>
                  <a:gd name="connsiteY9" fmla="*/ 425682 h 702997"/>
                  <a:gd name="connsiteX10" fmla="*/ 209388 w 647520"/>
                  <a:gd name="connsiteY10" fmla="*/ 455110 h 702997"/>
                  <a:gd name="connsiteX11" fmla="*/ 216561 w 647520"/>
                  <a:gd name="connsiteY11" fmla="*/ 454407 h 702997"/>
                  <a:gd name="connsiteX12" fmla="*/ 21890 w 647520"/>
                  <a:gd name="connsiteY12" fmla="*/ 702997 h 702997"/>
                  <a:gd name="connsiteX13" fmla="*/ 0 w 647520"/>
                  <a:gd name="connsiteY13" fmla="*/ 481408 h 702997"/>
                  <a:gd name="connsiteX0" fmla="*/ 386814 w 676158"/>
                  <a:gd name="connsiteY0" fmla="*/ 73547 h 702997"/>
                  <a:gd name="connsiteX1" fmla="*/ 456566 w 676158"/>
                  <a:gd name="connsiteY1" fmla="*/ 0 h 702997"/>
                  <a:gd name="connsiteX2" fmla="*/ 676158 w 676158"/>
                  <a:gd name="connsiteY2" fmla="*/ 12949 h 702997"/>
                  <a:gd name="connsiteX3" fmla="*/ 427977 w 676158"/>
                  <a:gd name="connsiteY3" fmla="*/ 231488 h 702997"/>
                  <a:gd name="connsiteX4" fmla="*/ 428232 w 676158"/>
                  <a:gd name="connsiteY4" fmla="*/ 218485 h 702997"/>
                  <a:gd name="connsiteX5" fmla="*/ 387475 w 676158"/>
                  <a:gd name="connsiteY5" fmla="*/ 74745 h 702997"/>
                  <a:gd name="connsiteX6" fmla="*/ 386814 w 676158"/>
                  <a:gd name="connsiteY6" fmla="*/ 73547 h 702997"/>
                  <a:gd name="connsiteX7" fmla="*/ 0 w 676158"/>
                  <a:gd name="connsiteY7" fmla="*/ 481408 h 702997"/>
                  <a:gd name="connsiteX8" fmla="*/ 55878 w 676158"/>
                  <a:gd name="connsiteY8" fmla="*/ 422489 h 702997"/>
                  <a:gd name="connsiteX9" fmla="*/ 62908 w 676158"/>
                  <a:gd name="connsiteY9" fmla="*/ 425682 h 702997"/>
                  <a:gd name="connsiteX10" fmla="*/ 209388 w 676158"/>
                  <a:gd name="connsiteY10" fmla="*/ 455110 h 702997"/>
                  <a:gd name="connsiteX11" fmla="*/ 216561 w 676158"/>
                  <a:gd name="connsiteY11" fmla="*/ 454407 h 702997"/>
                  <a:gd name="connsiteX12" fmla="*/ 21890 w 676158"/>
                  <a:gd name="connsiteY12" fmla="*/ 702997 h 702997"/>
                  <a:gd name="connsiteX13" fmla="*/ 0 w 676158"/>
                  <a:gd name="connsiteY13" fmla="*/ 481408 h 70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6158" h="702997">
                    <a:moveTo>
                      <a:pt x="386814" y="73547"/>
                    </a:moveTo>
                    <a:lnTo>
                      <a:pt x="456566" y="0"/>
                    </a:lnTo>
                    <a:lnTo>
                      <a:pt x="676158" y="12949"/>
                    </a:lnTo>
                    <a:lnTo>
                      <a:pt x="427977" y="231488"/>
                    </a:lnTo>
                    <a:lnTo>
                      <a:pt x="428232" y="218485"/>
                    </a:lnTo>
                    <a:cubicBezTo>
                      <a:pt x="424141" y="172928"/>
                      <a:pt x="410286" y="124063"/>
                      <a:pt x="387475" y="74745"/>
                    </a:cubicBezTo>
                    <a:lnTo>
                      <a:pt x="386814" y="73547"/>
                    </a:lnTo>
                    <a:close/>
                    <a:moveTo>
                      <a:pt x="0" y="481408"/>
                    </a:moveTo>
                    <a:lnTo>
                      <a:pt x="55878" y="422489"/>
                    </a:lnTo>
                    <a:lnTo>
                      <a:pt x="62908" y="425682"/>
                    </a:lnTo>
                    <a:cubicBezTo>
                      <a:pt x="113854" y="444579"/>
                      <a:pt x="163650" y="454583"/>
                      <a:pt x="209388" y="455110"/>
                    </a:cubicBezTo>
                    <a:lnTo>
                      <a:pt x="216561" y="454407"/>
                    </a:lnTo>
                    <a:lnTo>
                      <a:pt x="21890" y="702997"/>
                    </a:lnTo>
                    <a:cubicBezTo>
                      <a:pt x="21890" y="635883"/>
                      <a:pt x="0" y="548522"/>
                      <a:pt x="0" y="48140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타원 23"/>
              <p:cNvSpPr/>
              <p:nvPr/>
            </p:nvSpPr>
            <p:spPr>
              <a:xfrm flipH="1" flipV="1">
                <a:off x="2077275" y="2161761"/>
                <a:ext cx="308116" cy="308114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" name="다이아몬드 24"/>
              <p:cNvSpPr/>
              <p:nvPr/>
            </p:nvSpPr>
            <p:spPr>
              <a:xfrm>
                <a:off x="2166729" y="2797722"/>
                <a:ext cx="129208" cy="268356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7" name="그룹 26"/>
          <p:cNvGrpSpPr/>
          <p:nvPr/>
        </p:nvGrpSpPr>
        <p:grpSpPr>
          <a:xfrm>
            <a:off x="6748135" y="2271755"/>
            <a:ext cx="690793" cy="690793"/>
            <a:chOff x="3724770" y="3690083"/>
            <a:chExt cx="690793" cy="690793"/>
          </a:xfrm>
        </p:grpSpPr>
        <p:sp>
          <p:nvSpPr>
            <p:cNvPr id="28" name="타원 27"/>
            <p:cNvSpPr/>
            <p:nvPr/>
          </p:nvSpPr>
          <p:spPr>
            <a:xfrm>
              <a:off x="3724770" y="3690083"/>
              <a:ext cx="690793" cy="690793"/>
            </a:xfrm>
            <a:prstGeom prst="ellipse">
              <a:avLst/>
            </a:prstGeom>
            <a:noFill/>
            <a:ln w="38100" cap="rnd" cmpd="sng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3835873" y="3791247"/>
              <a:ext cx="278927" cy="3933"/>
            </a:xfrm>
            <a:prstGeom prst="line">
              <a:avLst/>
            </a:prstGeom>
            <a:ln w="317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3736154" y="3950277"/>
              <a:ext cx="388557" cy="0"/>
            </a:xfrm>
            <a:prstGeom prst="line">
              <a:avLst/>
            </a:prstGeom>
            <a:ln w="317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3910582" y="4278943"/>
              <a:ext cx="388557" cy="0"/>
            </a:xfrm>
            <a:prstGeom prst="line">
              <a:avLst/>
            </a:prstGeom>
            <a:ln w="317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4104860" y="4217597"/>
              <a:ext cx="249094" cy="0"/>
            </a:xfrm>
            <a:prstGeom prst="line">
              <a:avLst/>
            </a:prstGeom>
            <a:ln w="317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3736154" y="4078338"/>
              <a:ext cx="249094" cy="0"/>
            </a:xfrm>
            <a:prstGeom prst="line">
              <a:avLst/>
            </a:prstGeom>
            <a:ln w="317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3930432" y="4136262"/>
              <a:ext cx="184340" cy="0"/>
            </a:xfrm>
            <a:prstGeom prst="line">
              <a:avLst/>
            </a:prstGeom>
            <a:ln w="317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4209529" y="3950277"/>
              <a:ext cx="184340" cy="0"/>
            </a:xfrm>
            <a:prstGeom prst="line">
              <a:avLst/>
            </a:prstGeom>
            <a:ln w="317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/>
          <p:cNvGrpSpPr/>
          <p:nvPr/>
        </p:nvGrpSpPr>
        <p:grpSpPr>
          <a:xfrm>
            <a:off x="9343209" y="533323"/>
            <a:ext cx="943528" cy="1126625"/>
            <a:chOff x="2002078" y="1547705"/>
            <a:chExt cx="1805586" cy="2155969"/>
          </a:xfrm>
        </p:grpSpPr>
        <p:grpSp>
          <p:nvGrpSpPr>
            <p:cNvPr id="37" name="그룹 36"/>
            <p:cNvGrpSpPr/>
            <p:nvPr/>
          </p:nvGrpSpPr>
          <p:grpSpPr>
            <a:xfrm rot="20552872">
              <a:off x="2002078" y="1547705"/>
              <a:ext cx="1805586" cy="372670"/>
              <a:chOff x="1950949" y="1464033"/>
              <a:chExt cx="1805586" cy="372670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2949890" y="1464033"/>
                <a:ext cx="806645" cy="372670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2443541" y="1525940"/>
                <a:ext cx="509281" cy="252000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/>
              <p:cNvSpPr/>
              <p:nvPr/>
            </p:nvSpPr>
            <p:spPr>
              <a:xfrm flipV="1">
                <a:off x="1950949" y="1579939"/>
                <a:ext cx="494782" cy="111773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38" name="직선 연결선 37"/>
            <p:cNvCxnSpPr/>
            <p:nvPr/>
          </p:nvCxnSpPr>
          <p:spPr>
            <a:xfrm>
              <a:off x="2864401" y="1885963"/>
              <a:ext cx="0" cy="1817711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H="1">
              <a:off x="2274873" y="2143349"/>
              <a:ext cx="581210" cy="1344017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2867465" y="2143349"/>
              <a:ext cx="643267" cy="1344017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2412173" y="3134856"/>
              <a:ext cx="447403" cy="15245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V="1">
              <a:off x="2859576" y="3117822"/>
              <a:ext cx="454944" cy="16949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2742478" y="2119968"/>
              <a:ext cx="243846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2742478" y="2020576"/>
              <a:ext cx="243846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59"/>
          <p:cNvGrpSpPr/>
          <p:nvPr/>
        </p:nvGrpSpPr>
        <p:grpSpPr>
          <a:xfrm>
            <a:off x="6566647" y="720672"/>
            <a:ext cx="1053768" cy="838674"/>
            <a:chOff x="3609672" y="2783841"/>
            <a:chExt cx="2435790" cy="1938599"/>
          </a:xfrm>
        </p:grpSpPr>
        <p:sp>
          <p:nvSpPr>
            <p:cNvPr id="56" name="자유형 55"/>
            <p:cNvSpPr/>
            <p:nvPr/>
          </p:nvSpPr>
          <p:spPr>
            <a:xfrm>
              <a:off x="3609672" y="2783841"/>
              <a:ext cx="2435790" cy="812799"/>
            </a:xfrm>
            <a:custGeom>
              <a:avLst/>
              <a:gdLst>
                <a:gd name="connsiteX0" fmla="*/ 1216032 w 2435790"/>
                <a:gd name="connsiteY0" fmla="*/ 2 h 812799"/>
                <a:gd name="connsiteX1" fmla="*/ 1810829 w 2435790"/>
                <a:gd name="connsiteY1" fmla="*/ 390458 h 812799"/>
                <a:gd name="connsiteX2" fmla="*/ 1846296 w 2435790"/>
                <a:gd name="connsiteY2" fmla="*/ 502224 h 812799"/>
                <a:gd name="connsiteX3" fmla="*/ 1898832 w 2435790"/>
                <a:gd name="connsiteY3" fmla="*/ 506149 h 812799"/>
                <a:gd name="connsiteX4" fmla="*/ 2435790 w 2435790"/>
                <a:gd name="connsiteY4" fmla="*/ 645159 h 812799"/>
                <a:gd name="connsiteX5" fmla="*/ 1217895 w 2435790"/>
                <a:gd name="connsiteY5" fmla="*/ 812799 h 812799"/>
                <a:gd name="connsiteX6" fmla="*/ 0 w 2435790"/>
                <a:gd name="connsiteY6" fmla="*/ 645159 h 812799"/>
                <a:gd name="connsiteX7" fmla="*/ 536958 w 2435790"/>
                <a:gd name="connsiteY7" fmla="*/ 506149 h 812799"/>
                <a:gd name="connsiteX8" fmla="*/ 589815 w 2435790"/>
                <a:gd name="connsiteY8" fmla="*/ 502200 h 812799"/>
                <a:gd name="connsiteX9" fmla="*/ 623500 w 2435790"/>
                <a:gd name="connsiteY9" fmla="*/ 393885 h 812799"/>
                <a:gd name="connsiteX10" fmla="*/ 1216032 w 2435790"/>
                <a:gd name="connsiteY10" fmla="*/ 2 h 81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5790" h="812799">
                  <a:moveTo>
                    <a:pt x="1216032" y="2"/>
                  </a:moveTo>
                  <a:cubicBezTo>
                    <a:pt x="1482462" y="-767"/>
                    <a:pt x="1711761" y="160109"/>
                    <a:pt x="1810829" y="390458"/>
                  </a:cubicBezTo>
                  <a:lnTo>
                    <a:pt x="1846296" y="502224"/>
                  </a:lnTo>
                  <a:lnTo>
                    <a:pt x="1898832" y="506149"/>
                  </a:lnTo>
                  <a:cubicBezTo>
                    <a:pt x="2222794" y="536276"/>
                    <a:pt x="2435790" y="587293"/>
                    <a:pt x="2435790" y="645159"/>
                  </a:cubicBezTo>
                  <a:cubicBezTo>
                    <a:pt x="2435790" y="737744"/>
                    <a:pt x="1890520" y="812799"/>
                    <a:pt x="1217895" y="812799"/>
                  </a:cubicBezTo>
                  <a:cubicBezTo>
                    <a:pt x="545270" y="812799"/>
                    <a:pt x="0" y="737744"/>
                    <a:pt x="0" y="645159"/>
                  </a:cubicBezTo>
                  <a:cubicBezTo>
                    <a:pt x="0" y="587293"/>
                    <a:pt x="212996" y="536276"/>
                    <a:pt x="536958" y="506149"/>
                  </a:cubicBezTo>
                  <a:lnTo>
                    <a:pt x="589815" y="502200"/>
                  </a:lnTo>
                  <a:lnTo>
                    <a:pt x="623500" y="393885"/>
                  </a:lnTo>
                  <a:cubicBezTo>
                    <a:pt x="721236" y="162968"/>
                    <a:pt x="949603" y="771"/>
                    <a:pt x="1216032" y="2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1" name="직선 연결선 50"/>
            <p:cNvCxnSpPr/>
            <p:nvPr/>
          </p:nvCxnSpPr>
          <p:spPr>
            <a:xfrm flipH="1">
              <a:off x="3850447" y="3830320"/>
              <a:ext cx="396781" cy="58928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812695" y="3911600"/>
              <a:ext cx="0" cy="81084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5339654" y="3830320"/>
              <a:ext cx="366463" cy="58928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타원 56"/>
            <p:cNvSpPr/>
            <p:nvPr/>
          </p:nvSpPr>
          <p:spPr>
            <a:xfrm>
              <a:off x="4306860" y="3188080"/>
              <a:ext cx="268987" cy="190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/>
            <p:cNvSpPr/>
            <p:nvPr/>
          </p:nvSpPr>
          <p:spPr>
            <a:xfrm>
              <a:off x="4693073" y="3251200"/>
              <a:ext cx="268987" cy="190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>
              <a:off x="5061486" y="3188079"/>
              <a:ext cx="268987" cy="190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9358329" y="2160507"/>
            <a:ext cx="913288" cy="913288"/>
            <a:chOff x="8656159" y="2596512"/>
            <a:chExt cx="913288" cy="913288"/>
          </a:xfrm>
        </p:grpSpPr>
        <p:sp>
          <p:nvSpPr>
            <p:cNvPr id="62" name="타원 61"/>
            <p:cNvSpPr/>
            <p:nvPr/>
          </p:nvSpPr>
          <p:spPr>
            <a:xfrm>
              <a:off x="8767407" y="2707760"/>
              <a:ext cx="690793" cy="690793"/>
            </a:xfrm>
            <a:prstGeom prst="ellipse">
              <a:avLst/>
            </a:prstGeom>
            <a:noFill/>
            <a:ln w="38100" cap="rnd" cmpd="sng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포인트가 10개인 별 62"/>
            <p:cNvSpPr/>
            <p:nvPr/>
          </p:nvSpPr>
          <p:spPr>
            <a:xfrm>
              <a:off x="8656159" y="2596512"/>
              <a:ext cx="913288" cy="913288"/>
            </a:xfrm>
            <a:prstGeom prst="star10">
              <a:avLst>
                <a:gd name="adj" fmla="val 40636"/>
                <a:gd name="hf" fmla="val 105146"/>
              </a:avLst>
            </a:pr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포인트가 4개인 별 64"/>
            <p:cNvSpPr/>
            <p:nvPr/>
          </p:nvSpPr>
          <p:spPr>
            <a:xfrm rot="20828694">
              <a:off x="8900410" y="2877521"/>
              <a:ext cx="136059" cy="136059"/>
            </a:xfrm>
            <a:prstGeom prst="star4">
              <a:avLst>
                <a:gd name="adj" fmla="val 13587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포인트가 4개인 별 65"/>
            <p:cNvSpPr/>
            <p:nvPr/>
          </p:nvSpPr>
          <p:spPr>
            <a:xfrm rot="1401932">
              <a:off x="9149788" y="3078293"/>
              <a:ext cx="159806" cy="159806"/>
            </a:xfrm>
            <a:prstGeom prst="star4">
              <a:avLst>
                <a:gd name="adj" fmla="val 13587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1928020" y="2379800"/>
            <a:ext cx="984756" cy="852366"/>
            <a:chOff x="5188855" y="2739120"/>
            <a:chExt cx="984756" cy="852366"/>
          </a:xfrm>
        </p:grpSpPr>
        <p:grpSp>
          <p:nvGrpSpPr>
            <p:cNvPr id="78" name="그룹 77"/>
            <p:cNvGrpSpPr/>
            <p:nvPr/>
          </p:nvGrpSpPr>
          <p:grpSpPr>
            <a:xfrm>
              <a:off x="5188855" y="2739120"/>
              <a:ext cx="984756" cy="852366"/>
              <a:chOff x="7870085" y="3158901"/>
              <a:chExt cx="1165933" cy="1009185"/>
            </a:xfrm>
          </p:grpSpPr>
          <p:sp>
            <p:nvSpPr>
              <p:cNvPr id="74" name="자유형 73"/>
              <p:cNvSpPr/>
              <p:nvPr/>
            </p:nvSpPr>
            <p:spPr>
              <a:xfrm>
                <a:off x="8001988" y="3158901"/>
                <a:ext cx="901370" cy="1009185"/>
              </a:xfrm>
              <a:custGeom>
                <a:avLst/>
                <a:gdLst>
                  <a:gd name="connsiteX0" fmla="*/ 450685 w 901370"/>
                  <a:gd name="connsiteY0" fmla="*/ 0 h 1009185"/>
                  <a:gd name="connsiteX1" fmla="*/ 901370 w 901370"/>
                  <a:gd name="connsiteY1" fmla="*/ 450685 h 1009185"/>
                  <a:gd name="connsiteX2" fmla="*/ 769367 w 901370"/>
                  <a:gd name="connsiteY2" fmla="*/ 769367 h 1009185"/>
                  <a:gd name="connsiteX3" fmla="*/ 719632 w 901370"/>
                  <a:gd name="connsiteY3" fmla="*/ 810403 h 1009185"/>
                  <a:gd name="connsiteX4" fmla="*/ 799614 w 901370"/>
                  <a:gd name="connsiteY4" fmla="*/ 810403 h 1009185"/>
                  <a:gd name="connsiteX5" fmla="*/ 832745 w 901370"/>
                  <a:gd name="connsiteY5" fmla="*/ 843534 h 1009185"/>
                  <a:gd name="connsiteX6" fmla="*/ 832745 w 901370"/>
                  <a:gd name="connsiteY6" fmla="*/ 976054 h 1009185"/>
                  <a:gd name="connsiteX7" fmla="*/ 799614 w 901370"/>
                  <a:gd name="connsiteY7" fmla="*/ 1009185 h 1009185"/>
                  <a:gd name="connsiteX8" fmla="*/ 101756 w 901370"/>
                  <a:gd name="connsiteY8" fmla="*/ 1009185 h 1009185"/>
                  <a:gd name="connsiteX9" fmla="*/ 68625 w 901370"/>
                  <a:gd name="connsiteY9" fmla="*/ 976054 h 1009185"/>
                  <a:gd name="connsiteX10" fmla="*/ 68625 w 901370"/>
                  <a:gd name="connsiteY10" fmla="*/ 843534 h 1009185"/>
                  <a:gd name="connsiteX11" fmla="*/ 101756 w 901370"/>
                  <a:gd name="connsiteY11" fmla="*/ 810403 h 1009185"/>
                  <a:gd name="connsiteX12" fmla="*/ 181739 w 901370"/>
                  <a:gd name="connsiteY12" fmla="*/ 810403 h 1009185"/>
                  <a:gd name="connsiteX13" fmla="*/ 132003 w 901370"/>
                  <a:gd name="connsiteY13" fmla="*/ 769367 h 1009185"/>
                  <a:gd name="connsiteX14" fmla="*/ 0 w 901370"/>
                  <a:gd name="connsiteY14" fmla="*/ 450685 h 1009185"/>
                  <a:gd name="connsiteX15" fmla="*/ 450685 w 901370"/>
                  <a:gd name="connsiteY15" fmla="*/ 0 h 100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01370" h="1009185">
                    <a:moveTo>
                      <a:pt x="450685" y="0"/>
                    </a:moveTo>
                    <a:cubicBezTo>
                      <a:pt x="699591" y="0"/>
                      <a:pt x="901370" y="201779"/>
                      <a:pt x="901370" y="450685"/>
                    </a:cubicBezTo>
                    <a:cubicBezTo>
                      <a:pt x="901370" y="575138"/>
                      <a:pt x="850925" y="687809"/>
                      <a:pt x="769367" y="769367"/>
                    </a:cubicBezTo>
                    <a:lnTo>
                      <a:pt x="719632" y="810403"/>
                    </a:lnTo>
                    <a:lnTo>
                      <a:pt x="799614" y="810403"/>
                    </a:lnTo>
                    <a:cubicBezTo>
                      <a:pt x="817912" y="810403"/>
                      <a:pt x="832745" y="825236"/>
                      <a:pt x="832745" y="843534"/>
                    </a:cubicBezTo>
                    <a:lnTo>
                      <a:pt x="832745" y="976054"/>
                    </a:lnTo>
                    <a:cubicBezTo>
                      <a:pt x="832745" y="994352"/>
                      <a:pt x="817912" y="1009185"/>
                      <a:pt x="799614" y="1009185"/>
                    </a:cubicBezTo>
                    <a:lnTo>
                      <a:pt x="101756" y="1009185"/>
                    </a:lnTo>
                    <a:cubicBezTo>
                      <a:pt x="83458" y="1009185"/>
                      <a:pt x="68625" y="994352"/>
                      <a:pt x="68625" y="976054"/>
                    </a:cubicBezTo>
                    <a:lnTo>
                      <a:pt x="68625" y="843534"/>
                    </a:lnTo>
                    <a:cubicBezTo>
                      <a:pt x="68625" y="825236"/>
                      <a:pt x="83458" y="810403"/>
                      <a:pt x="101756" y="810403"/>
                    </a:cubicBezTo>
                    <a:lnTo>
                      <a:pt x="181739" y="810403"/>
                    </a:lnTo>
                    <a:lnTo>
                      <a:pt x="132003" y="769367"/>
                    </a:lnTo>
                    <a:cubicBezTo>
                      <a:pt x="50445" y="687809"/>
                      <a:pt x="0" y="575138"/>
                      <a:pt x="0" y="450685"/>
                    </a:cubicBezTo>
                    <a:cubicBezTo>
                      <a:pt x="0" y="201779"/>
                      <a:pt x="201779" y="0"/>
                      <a:pt x="450685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모서리가 둥근 직사각형 74"/>
              <p:cNvSpPr/>
              <p:nvPr/>
            </p:nvSpPr>
            <p:spPr>
              <a:xfrm>
                <a:off x="8906701" y="3367571"/>
                <a:ext cx="129317" cy="4870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모서리가 둥근 직사각형 75"/>
              <p:cNvSpPr/>
              <p:nvPr/>
            </p:nvSpPr>
            <p:spPr>
              <a:xfrm>
                <a:off x="7870085" y="3379338"/>
                <a:ext cx="129317" cy="4870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8108752" y="3335444"/>
                <a:ext cx="687842" cy="68784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9" name="원호 78"/>
            <p:cNvSpPr/>
            <p:nvPr/>
          </p:nvSpPr>
          <p:spPr>
            <a:xfrm>
              <a:off x="5466670" y="2967931"/>
              <a:ext cx="439026" cy="439026"/>
            </a:xfrm>
            <a:prstGeom prst="arc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9" y="3707778"/>
            <a:ext cx="4158827" cy="2339340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41" y="4098118"/>
            <a:ext cx="3119120" cy="233934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7" y="4185917"/>
            <a:ext cx="3681584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5923516" y="3684611"/>
            <a:ext cx="5722585" cy="1833268"/>
            <a:chOff x="5923516" y="3684611"/>
            <a:chExt cx="5722585" cy="1833268"/>
          </a:xfrm>
        </p:grpSpPr>
        <p:sp>
          <p:nvSpPr>
            <p:cNvPr id="12" name="직사각형 11"/>
            <p:cNvSpPr/>
            <p:nvPr/>
          </p:nvSpPr>
          <p:spPr>
            <a:xfrm>
              <a:off x="5957888" y="3727730"/>
              <a:ext cx="5651016" cy="1748731"/>
            </a:xfrm>
            <a:prstGeom prst="rect">
              <a:avLst/>
            </a:prstGeom>
            <a:blipFill dpi="0" rotWithShape="1">
              <a:blip r:embed="rId2">
                <a:alphaModFix amt="35000"/>
              </a:blip>
              <a:srcRect/>
              <a:stretch>
                <a:fillRect b="-33000"/>
              </a:stretch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6094564" y="4561942"/>
              <a:ext cx="5385129" cy="0"/>
            </a:xfrm>
            <a:prstGeom prst="line">
              <a:avLst/>
            </a:prstGeom>
            <a:ln w="9525"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094564" y="4989324"/>
              <a:ext cx="5385129" cy="0"/>
            </a:xfrm>
            <a:prstGeom prst="line">
              <a:avLst/>
            </a:prstGeom>
            <a:ln w="9525"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각 삼각형 22"/>
            <p:cNvSpPr/>
            <p:nvPr/>
          </p:nvSpPr>
          <p:spPr>
            <a:xfrm rot="5400000">
              <a:off x="5923516" y="3684611"/>
              <a:ext cx="253304" cy="25330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각 삼각형 23"/>
            <p:cNvSpPr/>
            <p:nvPr/>
          </p:nvSpPr>
          <p:spPr>
            <a:xfrm rot="16200000">
              <a:off x="11392797" y="5264575"/>
              <a:ext cx="253304" cy="25330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634429" y="1580002"/>
            <a:ext cx="6011672" cy="1908047"/>
            <a:chOff x="5634429" y="1580002"/>
            <a:chExt cx="6011672" cy="1908047"/>
          </a:xfrm>
        </p:grpSpPr>
        <p:sp>
          <p:nvSpPr>
            <p:cNvPr id="9" name="직사각형 8"/>
            <p:cNvSpPr/>
            <p:nvPr/>
          </p:nvSpPr>
          <p:spPr>
            <a:xfrm>
              <a:off x="5957888" y="1600358"/>
              <a:ext cx="5651016" cy="1748731"/>
            </a:xfrm>
            <a:prstGeom prst="rect">
              <a:avLst/>
            </a:prstGeom>
            <a:blipFill dpi="0" rotWithShape="1">
              <a:blip r:embed="rId3">
                <a:alphaModFix amt="35000"/>
              </a:blip>
              <a:srcRect/>
              <a:stretch>
                <a:fillRect t="-74000"/>
              </a:stretch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6094564" y="2415089"/>
              <a:ext cx="5385129" cy="0"/>
            </a:xfrm>
            <a:prstGeom prst="line">
              <a:avLst/>
            </a:prstGeom>
            <a:ln w="9525"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6094564" y="2842471"/>
              <a:ext cx="5385129" cy="0"/>
            </a:xfrm>
            <a:prstGeom prst="line">
              <a:avLst/>
            </a:prstGeom>
            <a:ln w="9525"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각 삼각형 20"/>
            <p:cNvSpPr/>
            <p:nvPr/>
          </p:nvSpPr>
          <p:spPr>
            <a:xfrm rot="5400000">
              <a:off x="5923516" y="1580002"/>
              <a:ext cx="253304" cy="25330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16200000">
              <a:off x="11392797" y="3131391"/>
              <a:ext cx="253304" cy="253304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5634429" y="3106539"/>
              <a:ext cx="723974" cy="381510"/>
              <a:chOff x="3885760" y="3565478"/>
              <a:chExt cx="1281133" cy="675112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3885760" y="3918756"/>
                <a:ext cx="465660" cy="321834"/>
                <a:chOff x="2583185" y="2637498"/>
                <a:chExt cx="826251" cy="571050"/>
              </a:xfrm>
            </p:grpSpPr>
            <p:sp>
              <p:nvSpPr>
                <p:cNvPr id="45" name="자유형 44"/>
                <p:cNvSpPr/>
                <p:nvPr/>
              </p:nvSpPr>
              <p:spPr>
                <a:xfrm rot="4241797">
                  <a:off x="2710786" y="2509897"/>
                  <a:ext cx="571050" cy="826251"/>
                </a:xfrm>
                <a:custGeom>
                  <a:avLst/>
                  <a:gdLst>
                    <a:gd name="connsiteX0" fmla="*/ 0 w 1079614"/>
                    <a:gd name="connsiteY0" fmla="*/ 87370 h 1250288"/>
                    <a:gd name="connsiteX1" fmla="*/ 1065812 w 1079614"/>
                    <a:gd name="connsiteY1" fmla="*/ 0 h 1250288"/>
                    <a:gd name="connsiteX2" fmla="*/ 1076858 w 1079614"/>
                    <a:gd name="connsiteY2" fmla="*/ 112658 h 1250288"/>
                    <a:gd name="connsiteX3" fmla="*/ 868841 w 1079614"/>
                    <a:gd name="connsiteY3" fmla="*/ 1250288 h 1250288"/>
                    <a:gd name="connsiteX4" fmla="*/ 532659 w 1079614"/>
                    <a:gd name="connsiteY4" fmla="*/ 921632 h 1250288"/>
                    <a:gd name="connsiteX5" fmla="*/ 445651 w 1079614"/>
                    <a:gd name="connsiteY5" fmla="*/ 817930 h 1250288"/>
                    <a:gd name="connsiteX6" fmla="*/ 340757 w 1079614"/>
                    <a:gd name="connsiteY6" fmla="*/ 1007322 h 1250288"/>
                    <a:gd name="connsiteX7" fmla="*/ 5128 w 1079614"/>
                    <a:gd name="connsiteY7" fmla="*/ 133203 h 1250288"/>
                    <a:gd name="connsiteX0" fmla="*/ 0 w 1079614"/>
                    <a:gd name="connsiteY0" fmla="*/ 87370 h 1250288"/>
                    <a:gd name="connsiteX1" fmla="*/ 1065812 w 1079614"/>
                    <a:gd name="connsiteY1" fmla="*/ 0 h 1250288"/>
                    <a:gd name="connsiteX2" fmla="*/ 1076858 w 1079614"/>
                    <a:gd name="connsiteY2" fmla="*/ 112658 h 1250288"/>
                    <a:gd name="connsiteX3" fmla="*/ 868841 w 1079614"/>
                    <a:gd name="connsiteY3" fmla="*/ 1250288 h 1250288"/>
                    <a:gd name="connsiteX4" fmla="*/ 532659 w 1079614"/>
                    <a:gd name="connsiteY4" fmla="*/ 921632 h 1250288"/>
                    <a:gd name="connsiteX5" fmla="*/ 445651 w 1079614"/>
                    <a:gd name="connsiteY5" fmla="*/ 817930 h 1250288"/>
                    <a:gd name="connsiteX6" fmla="*/ 340757 w 1079614"/>
                    <a:gd name="connsiteY6" fmla="*/ 1007322 h 1250288"/>
                    <a:gd name="connsiteX7" fmla="*/ 5128 w 1079614"/>
                    <a:gd name="connsiteY7" fmla="*/ 133203 h 1250288"/>
                    <a:gd name="connsiteX8" fmla="*/ 0 w 1079614"/>
                    <a:gd name="connsiteY8" fmla="*/ 87370 h 1250288"/>
                    <a:gd name="connsiteX0" fmla="*/ 0 w 1110874"/>
                    <a:gd name="connsiteY0" fmla="*/ 87370 h 1250288"/>
                    <a:gd name="connsiteX1" fmla="*/ 1065812 w 1110874"/>
                    <a:gd name="connsiteY1" fmla="*/ 0 h 1250288"/>
                    <a:gd name="connsiteX2" fmla="*/ 1076858 w 1110874"/>
                    <a:gd name="connsiteY2" fmla="*/ 112658 h 1250288"/>
                    <a:gd name="connsiteX3" fmla="*/ 868841 w 1110874"/>
                    <a:gd name="connsiteY3" fmla="*/ 1250288 h 1250288"/>
                    <a:gd name="connsiteX4" fmla="*/ 532659 w 1110874"/>
                    <a:gd name="connsiteY4" fmla="*/ 921632 h 1250288"/>
                    <a:gd name="connsiteX5" fmla="*/ 445651 w 1110874"/>
                    <a:gd name="connsiteY5" fmla="*/ 817930 h 1250288"/>
                    <a:gd name="connsiteX6" fmla="*/ 340757 w 1110874"/>
                    <a:gd name="connsiteY6" fmla="*/ 1007322 h 1250288"/>
                    <a:gd name="connsiteX7" fmla="*/ 5128 w 1110874"/>
                    <a:gd name="connsiteY7" fmla="*/ 133203 h 1250288"/>
                    <a:gd name="connsiteX8" fmla="*/ 0 w 1110874"/>
                    <a:gd name="connsiteY8" fmla="*/ 87370 h 125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0874" h="1250288">
                      <a:moveTo>
                        <a:pt x="0" y="87370"/>
                      </a:moveTo>
                      <a:lnTo>
                        <a:pt x="1065812" y="0"/>
                      </a:lnTo>
                      <a:lnTo>
                        <a:pt x="1076858" y="112658"/>
                      </a:lnTo>
                      <a:cubicBezTo>
                        <a:pt x="1176811" y="483542"/>
                        <a:pt x="1041173" y="809588"/>
                        <a:pt x="868841" y="1250288"/>
                      </a:cubicBezTo>
                      <a:cubicBezTo>
                        <a:pt x="740667" y="1141299"/>
                        <a:pt x="629138" y="1031061"/>
                        <a:pt x="532659" y="921632"/>
                      </a:cubicBezTo>
                      <a:lnTo>
                        <a:pt x="445651" y="817930"/>
                      </a:lnTo>
                      <a:lnTo>
                        <a:pt x="340757" y="1007322"/>
                      </a:lnTo>
                      <a:cubicBezTo>
                        <a:pt x="143943" y="685720"/>
                        <a:pt x="-5028" y="492939"/>
                        <a:pt x="5128" y="133203"/>
                      </a:cubicBezTo>
                      <a:lnTo>
                        <a:pt x="0" y="8737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자유형 45"/>
                <p:cNvSpPr/>
                <p:nvPr/>
              </p:nvSpPr>
              <p:spPr>
                <a:xfrm rot="4241797">
                  <a:off x="2971470" y="2629735"/>
                  <a:ext cx="333435" cy="482446"/>
                </a:xfrm>
                <a:custGeom>
                  <a:avLst/>
                  <a:gdLst>
                    <a:gd name="connsiteX0" fmla="*/ 0 w 1079614"/>
                    <a:gd name="connsiteY0" fmla="*/ 87370 h 1250288"/>
                    <a:gd name="connsiteX1" fmla="*/ 1065812 w 1079614"/>
                    <a:gd name="connsiteY1" fmla="*/ 0 h 1250288"/>
                    <a:gd name="connsiteX2" fmla="*/ 1076858 w 1079614"/>
                    <a:gd name="connsiteY2" fmla="*/ 112658 h 1250288"/>
                    <a:gd name="connsiteX3" fmla="*/ 868841 w 1079614"/>
                    <a:gd name="connsiteY3" fmla="*/ 1250288 h 1250288"/>
                    <a:gd name="connsiteX4" fmla="*/ 532659 w 1079614"/>
                    <a:gd name="connsiteY4" fmla="*/ 921632 h 1250288"/>
                    <a:gd name="connsiteX5" fmla="*/ 445651 w 1079614"/>
                    <a:gd name="connsiteY5" fmla="*/ 817930 h 1250288"/>
                    <a:gd name="connsiteX6" fmla="*/ 340757 w 1079614"/>
                    <a:gd name="connsiteY6" fmla="*/ 1007322 h 1250288"/>
                    <a:gd name="connsiteX7" fmla="*/ 5128 w 1079614"/>
                    <a:gd name="connsiteY7" fmla="*/ 133203 h 1250288"/>
                    <a:gd name="connsiteX0" fmla="*/ 0 w 1079614"/>
                    <a:gd name="connsiteY0" fmla="*/ 87370 h 1250288"/>
                    <a:gd name="connsiteX1" fmla="*/ 1065812 w 1079614"/>
                    <a:gd name="connsiteY1" fmla="*/ 0 h 1250288"/>
                    <a:gd name="connsiteX2" fmla="*/ 1076858 w 1079614"/>
                    <a:gd name="connsiteY2" fmla="*/ 112658 h 1250288"/>
                    <a:gd name="connsiteX3" fmla="*/ 868841 w 1079614"/>
                    <a:gd name="connsiteY3" fmla="*/ 1250288 h 1250288"/>
                    <a:gd name="connsiteX4" fmla="*/ 532659 w 1079614"/>
                    <a:gd name="connsiteY4" fmla="*/ 921632 h 1250288"/>
                    <a:gd name="connsiteX5" fmla="*/ 445651 w 1079614"/>
                    <a:gd name="connsiteY5" fmla="*/ 817930 h 1250288"/>
                    <a:gd name="connsiteX6" fmla="*/ 340757 w 1079614"/>
                    <a:gd name="connsiteY6" fmla="*/ 1007322 h 1250288"/>
                    <a:gd name="connsiteX7" fmla="*/ 5128 w 1079614"/>
                    <a:gd name="connsiteY7" fmla="*/ 133203 h 1250288"/>
                    <a:gd name="connsiteX8" fmla="*/ 0 w 1079614"/>
                    <a:gd name="connsiteY8" fmla="*/ 87370 h 1250288"/>
                    <a:gd name="connsiteX0" fmla="*/ 0 w 1110874"/>
                    <a:gd name="connsiteY0" fmla="*/ 87370 h 1250288"/>
                    <a:gd name="connsiteX1" fmla="*/ 1065812 w 1110874"/>
                    <a:gd name="connsiteY1" fmla="*/ 0 h 1250288"/>
                    <a:gd name="connsiteX2" fmla="*/ 1076858 w 1110874"/>
                    <a:gd name="connsiteY2" fmla="*/ 112658 h 1250288"/>
                    <a:gd name="connsiteX3" fmla="*/ 868841 w 1110874"/>
                    <a:gd name="connsiteY3" fmla="*/ 1250288 h 1250288"/>
                    <a:gd name="connsiteX4" fmla="*/ 532659 w 1110874"/>
                    <a:gd name="connsiteY4" fmla="*/ 921632 h 1250288"/>
                    <a:gd name="connsiteX5" fmla="*/ 445651 w 1110874"/>
                    <a:gd name="connsiteY5" fmla="*/ 817930 h 1250288"/>
                    <a:gd name="connsiteX6" fmla="*/ 340757 w 1110874"/>
                    <a:gd name="connsiteY6" fmla="*/ 1007322 h 1250288"/>
                    <a:gd name="connsiteX7" fmla="*/ 5128 w 1110874"/>
                    <a:gd name="connsiteY7" fmla="*/ 133203 h 1250288"/>
                    <a:gd name="connsiteX8" fmla="*/ 0 w 1110874"/>
                    <a:gd name="connsiteY8" fmla="*/ 87370 h 125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0874" h="1250288">
                      <a:moveTo>
                        <a:pt x="0" y="87370"/>
                      </a:moveTo>
                      <a:lnTo>
                        <a:pt x="1065812" y="0"/>
                      </a:lnTo>
                      <a:lnTo>
                        <a:pt x="1076858" y="112658"/>
                      </a:lnTo>
                      <a:cubicBezTo>
                        <a:pt x="1176811" y="483542"/>
                        <a:pt x="1041173" y="809588"/>
                        <a:pt x="868841" y="1250288"/>
                      </a:cubicBezTo>
                      <a:cubicBezTo>
                        <a:pt x="740667" y="1141299"/>
                        <a:pt x="629138" y="1031061"/>
                        <a:pt x="532659" y="921632"/>
                      </a:cubicBezTo>
                      <a:lnTo>
                        <a:pt x="445651" y="817930"/>
                      </a:lnTo>
                      <a:lnTo>
                        <a:pt x="340757" y="1007322"/>
                      </a:lnTo>
                      <a:cubicBezTo>
                        <a:pt x="143943" y="685720"/>
                        <a:pt x="-5028" y="492939"/>
                        <a:pt x="5128" y="133203"/>
                      </a:cubicBezTo>
                      <a:lnTo>
                        <a:pt x="0" y="8737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0" name="그룹 39"/>
              <p:cNvGrpSpPr/>
              <p:nvPr/>
            </p:nvGrpSpPr>
            <p:grpSpPr>
              <a:xfrm rot="3779518">
                <a:off x="4231129" y="3303186"/>
                <a:ext cx="673471" cy="1198056"/>
                <a:chOff x="1915665" y="2089226"/>
                <a:chExt cx="673471" cy="1198056"/>
              </a:xfrm>
            </p:grpSpPr>
            <p:sp>
              <p:nvSpPr>
                <p:cNvPr id="41" name="자유형 40"/>
                <p:cNvSpPr/>
                <p:nvPr/>
              </p:nvSpPr>
              <p:spPr>
                <a:xfrm>
                  <a:off x="1980368" y="2089226"/>
                  <a:ext cx="501928" cy="852613"/>
                </a:xfrm>
                <a:custGeom>
                  <a:avLst/>
                  <a:gdLst>
                    <a:gd name="connsiteX0" fmla="*/ 270000 w 540000"/>
                    <a:gd name="connsiteY0" fmla="*/ 0 h 1023730"/>
                    <a:gd name="connsiteX1" fmla="*/ 479837 w 540000"/>
                    <a:gd name="connsiteY1" fmla="*/ 271806 h 1023730"/>
                    <a:gd name="connsiteX2" fmla="*/ 485284 w 540000"/>
                    <a:gd name="connsiteY2" fmla="*/ 291624 h 1023730"/>
                    <a:gd name="connsiteX3" fmla="*/ 493888 w 540000"/>
                    <a:gd name="connsiteY3" fmla="*/ 311360 h 1023730"/>
                    <a:gd name="connsiteX4" fmla="*/ 540000 w 540000"/>
                    <a:gd name="connsiteY4" fmla="*/ 597067 h 1023730"/>
                    <a:gd name="connsiteX5" fmla="*/ 420960 w 540000"/>
                    <a:gd name="connsiteY5" fmla="*/ 1020798 h 1023730"/>
                    <a:gd name="connsiteX6" fmla="*/ 418106 w 540000"/>
                    <a:gd name="connsiteY6" fmla="*/ 1023730 h 1023730"/>
                    <a:gd name="connsiteX7" fmla="*/ 121895 w 540000"/>
                    <a:gd name="connsiteY7" fmla="*/ 1023730 h 1023730"/>
                    <a:gd name="connsiteX8" fmla="*/ 119040 w 540000"/>
                    <a:gd name="connsiteY8" fmla="*/ 1020798 h 1023730"/>
                    <a:gd name="connsiteX9" fmla="*/ 0 w 540000"/>
                    <a:gd name="connsiteY9" fmla="*/ 597067 h 1023730"/>
                    <a:gd name="connsiteX10" fmla="*/ 46112 w 540000"/>
                    <a:gd name="connsiteY10" fmla="*/ 311360 h 1023730"/>
                    <a:gd name="connsiteX11" fmla="*/ 54718 w 540000"/>
                    <a:gd name="connsiteY11" fmla="*/ 291621 h 1023730"/>
                    <a:gd name="connsiteX12" fmla="*/ 60164 w 540000"/>
                    <a:gd name="connsiteY12" fmla="*/ 271806 h 1023730"/>
                    <a:gd name="connsiteX13" fmla="*/ 270000 w 540000"/>
                    <a:gd name="connsiteY13" fmla="*/ 0 h 102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0000" h="1023730">
                      <a:moveTo>
                        <a:pt x="270000" y="0"/>
                      </a:moveTo>
                      <a:cubicBezTo>
                        <a:pt x="386428" y="98839"/>
                        <a:pt x="450582" y="192186"/>
                        <a:pt x="479837" y="271806"/>
                      </a:cubicBezTo>
                      <a:lnTo>
                        <a:pt x="485284" y="291624"/>
                      </a:lnTo>
                      <a:lnTo>
                        <a:pt x="493888" y="311360"/>
                      </a:lnTo>
                      <a:cubicBezTo>
                        <a:pt x="523001" y="392917"/>
                        <a:pt x="540000" y="491235"/>
                        <a:pt x="540000" y="597067"/>
                      </a:cubicBezTo>
                      <a:cubicBezTo>
                        <a:pt x="540000" y="773454"/>
                        <a:pt x="492780" y="928967"/>
                        <a:pt x="420960" y="1020798"/>
                      </a:cubicBezTo>
                      <a:lnTo>
                        <a:pt x="418106" y="1023730"/>
                      </a:lnTo>
                      <a:lnTo>
                        <a:pt x="121895" y="1023730"/>
                      </a:lnTo>
                      <a:lnTo>
                        <a:pt x="119040" y="1020798"/>
                      </a:lnTo>
                      <a:cubicBezTo>
                        <a:pt x="47220" y="928967"/>
                        <a:pt x="0" y="773454"/>
                        <a:pt x="0" y="597067"/>
                      </a:cubicBezTo>
                      <a:cubicBezTo>
                        <a:pt x="0" y="491235"/>
                        <a:pt x="16999" y="392917"/>
                        <a:pt x="46112" y="311360"/>
                      </a:cubicBezTo>
                      <a:lnTo>
                        <a:pt x="54718" y="291621"/>
                      </a:lnTo>
                      <a:lnTo>
                        <a:pt x="60164" y="271806"/>
                      </a:lnTo>
                      <a:cubicBezTo>
                        <a:pt x="89419" y="192186"/>
                        <a:pt x="153573" y="98839"/>
                        <a:pt x="27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자유형 41"/>
                <p:cNvSpPr/>
                <p:nvPr/>
              </p:nvSpPr>
              <p:spPr>
                <a:xfrm rot="2834132">
                  <a:off x="1928521" y="2626667"/>
                  <a:ext cx="647759" cy="673471"/>
                </a:xfrm>
                <a:custGeom>
                  <a:avLst/>
                  <a:gdLst>
                    <a:gd name="connsiteX0" fmla="*/ 386814 w 647520"/>
                    <a:gd name="connsiteY0" fmla="*/ 73547 h 682751"/>
                    <a:gd name="connsiteX1" fmla="*/ 456566 w 647520"/>
                    <a:gd name="connsiteY1" fmla="*/ 0 h 682751"/>
                    <a:gd name="connsiteX2" fmla="*/ 647520 w 647520"/>
                    <a:gd name="connsiteY2" fmla="*/ 0 h 682751"/>
                    <a:gd name="connsiteX3" fmla="*/ 427977 w 647520"/>
                    <a:gd name="connsiteY3" fmla="*/ 231488 h 682751"/>
                    <a:gd name="connsiteX4" fmla="*/ 428232 w 647520"/>
                    <a:gd name="connsiteY4" fmla="*/ 218485 h 682751"/>
                    <a:gd name="connsiteX5" fmla="*/ 387475 w 647520"/>
                    <a:gd name="connsiteY5" fmla="*/ 74745 h 682751"/>
                    <a:gd name="connsiteX6" fmla="*/ 0 w 647520"/>
                    <a:gd name="connsiteY6" fmla="*/ 481408 h 682751"/>
                    <a:gd name="connsiteX7" fmla="*/ 55878 w 647520"/>
                    <a:gd name="connsiteY7" fmla="*/ 422489 h 682751"/>
                    <a:gd name="connsiteX8" fmla="*/ 62908 w 647520"/>
                    <a:gd name="connsiteY8" fmla="*/ 425682 h 682751"/>
                    <a:gd name="connsiteX9" fmla="*/ 209388 w 647520"/>
                    <a:gd name="connsiteY9" fmla="*/ 455110 h 682751"/>
                    <a:gd name="connsiteX10" fmla="*/ 216561 w 647520"/>
                    <a:gd name="connsiteY10" fmla="*/ 454407 h 682751"/>
                    <a:gd name="connsiteX11" fmla="*/ 0 w 647520"/>
                    <a:gd name="connsiteY11" fmla="*/ 682751 h 682751"/>
                    <a:gd name="connsiteX0" fmla="*/ 386814 w 647520"/>
                    <a:gd name="connsiteY0" fmla="*/ 73547 h 702997"/>
                    <a:gd name="connsiteX1" fmla="*/ 456566 w 647520"/>
                    <a:gd name="connsiteY1" fmla="*/ 0 h 702997"/>
                    <a:gd name="connsiteX2" fmla="*/ 647520 w 647520"/>
                    <a:gd name="connsiteY2" fmla="*/ 0 h 702997"/>
                    <a:gd name="connsiteX3" fmla="*/ 427977 w 647520"/>
                    <a:gd name="connsiteY3" fmla="*/ 231488 h 702997"/>
                    <a:gd name="connsiteX4" fmla="*/ 428232 w 647520"/>
                    <a:gd name="connsiteY4" fmla="*/ 218485 h 702997"/>
                    <a:gd name="connsiteX5" fmla="*/ 387475 w 647520"/>
                    <a:gd name="connsiteY5" fmla="*/ 74745 h 702997"/>
                    <a:gd name="connsiteX6" fmla="*/ 386814 w 647520"/>
                    <a:gd name="connsiteY6" fmla="*/ 73547 h 702997"/>
                    <a:gd name="connsiteX7" fmla="*/ 0 w 647520"/>
                    <a:gd name="connsiteY7" fmla="*/ 481408 h 702997"/>
                    <a:gd name="connsiteX8" fmla="*/ 55878 w 647520"/>
                    <a:gd name="connsiteY8" fmla="*/ 422489 h 702997"/>
                    <a:gd name="connsiteX9" fmla="*/ 62908 w 647520"/>
                    <a:gd name="connsiteY9" fmla="*/ 425682 h 702997"/>
                    <a:gd name="connsiteX10" fmla="*/ 209388 w 647520"/>
                    <a:gd name="connsiteY10" fmla="*/ 455110 h 702997"/>
                    <a:gd name="connsiteX11" fmla="*/ 216561 w 647520"/>
                    <a:gd name="connsiteY11" fmla="*/ 454407 h 702997"/>
                    <a:gd name="connsiteX12" fmla="*/ 21890 w 647520"/>
                    <a:gd name="connsiteY12" fmla="*/ 702997 h 702997"/>
                    <a:gd name="connsiteX13" fmla="*/ 0 w 647520"/>
                    <a:gd name="connsiteY13" fmla="*/ 481408 h 702997"/>
                    <a:gd name="connsiteX0" fmla="*/ 386814 w 676158"/>
                    <a:gd name="connsiteY0" fmla="*/ 73547 h 702997"/>
                    <a:gd name="connsiteX1" fmla="*/ 456566 w 676158"/>
                    <a:gd name="connsiteY1" fmla="*/ 0 h 702997"/>
                    <a:gd name="connsiteX2" fmla="*/ 676158 w 676158"/>
                    <a:gd name="connsiteY2" fmla="*/ 12949 h 702997"/>
                    <a:gd name="connsiteX3" fmla="*/ 427977 w 676158"/>
                    <a:gd name="connsiteY3" fmla="*/ 231488 h 702997"/>
                    <a:gd name="connsiteX4" fmla="*/ 428232 w 676158"/>
                    <a:gd name="connsiteY4" fmla="*/ 218485 h 702997"/>
                    <a:gd name="connsiteX5" fmla="*/ 387475 w 676158"/>
                    <a:gd name="connsiteY5" fmla="*/ 74745 h 702997"/>
                    <a:gd name="connsiteX6" fmla="*/ 386814 w 676158"/>
                    <a:gd name="connsiteY6" fmla="*/ 73547 h 702997"/>
                    <a:gd name="connsiteX7" fmla="*/ 0 w 676158"/>
                    <a:gd name="connsiteY7" fmla="*/ 481408 h 702997"/>
                    <a:gd name="connsiteX8" fmla="*/ 55878 w 676158"/>
                    <a:gd name="connsiteY8" fmla="*/ 422489 h 702997"/>
                    <a:gd name="connsiteX9" fmla="*/ 62908 w 676158"/>
                    <a:gd name="connsiteY9" fmla="*/ 425682 h 702997"/>
                    <a:gd name="connsiteX10" fmla="*/ 209388 w 676158"/>
                    <a:gd name="connsiteY10" fmla="*/ 455110 h 702997"/>
                    <a:gd name="connsiteX11" fmla="*/ 216561 w 676158"/>
                    <a:gd name="connsiteY11" fmla="*/ 454407 h 702997"/>
                    <a:gd name="connsiteX12" fmla="*/ 21890 w 676158"/>
                    <a:gd name="connsiteY12" fmla="*/ 702997 h 702997"/>
                    <a:gd name="connsiteX13" fmla="*/ 0 w 676158"/>
                    <a:gd name="connsiteY13" fmla="*/ 481408 h 702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6158" h="702997">
                      <a:moveTo>
                        <a:pt x="386814" y="73547"/>
                      </a:moveTo>
                      <a:lnTo>
                        <a:pt x="456566" y="0"/>
                      </a:lnTo>
                      <a:lnTo>
                        <a:pt x="676158" y="12949"/>
                      </a:lnTo>
                      <a:lnTo>
                        <a:pt x="427977" y="231488"/>
                      </a:lnTo>
                      <a:lnTo>
                        <a:pt x="428232" y="218485"/>
                      </a:lnTo>
                      <a:cubicBezTo>
                        <a:pt x="424141" y="172928"/>
                        <a:pt x="410286" y="124063"/>
                        <a:pt x="387475" y="74745"/>
                      </a:cubicBezTo>
                      <a:lnTo>
                        <a:pt x="386814" y="73547"/>
                      </a:lnTo>
                      <a:close/>
                      <a:moveTo>
                        <a:pt x="0" y="481408"/>
                      </a:moveTo>
                      <a:lnTo>
                        <a:pt x="55878" y="422489"/>
                      </a:lnTo>
                      <a:lnTo>
                        <a:pt x="62908" y="425682"/>
                      </a:lnTo>
                      <a:cubicBezTo>
                        <a:pt x="113854" y="444579"/>
                        <a:pt x="163650" y="454583"/>
                        <a:pt x="209388" y="455110"/>
                      </a:cubicBezTo>
                      <a:lnTo>
                        <a:pt x="216561" y="454407"/>
                      </a:lnTo>
                      <a:lnTo>
                        <a:pt x="21890" y="702997"/>
                      </a:lnTo>
                      <a:cubicBezTo>
                        <a:pt x="21890" y="635883"/>
                        <a:pt x="0" y="548522"/>
                        <a:pt x="0" y="4814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타원 42"/>
                <p:cNvSpPr/>
                <p:nvPr/>
              </p:nvSpPr>
              <p:spPr>
                <a:xfrm flipH="1" flipV="1">
                  <a:off x="2070873" y="2320975"/>
                  <a:ext cx="308116" cy="30811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4" name="다이아몬드 43"/>
                <p:cNvSpPr/>
                <p:nvPr/>
              </p:nvSpPr>
              <p:spPr>
                <a:xfrm>
                  <a:off x="2175419" y="2797722"/>
                  <a:ext cx="120518" cy="230760"/>
                </a:xfrm>
                <a:prstGeom prst="diamond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4" name="사다리꼴 2"/>
          <p:cNvSpPr/>
          <p:nvPr/>
        </p:nvSpPr>
        <p:spPr>
          <a:xfrm rot="5400000">
            <a:off x="1770110" y="-1789157"/>
            <a:ext cx="647700" cy="4206966"/>
          </a:xfrm>
          <a:custGeom>
            <a:avLst/>
            <a:gdLst>
              <a:gd name="connsiteX0" fmla="*/ 0 w 1657350"/>
              <a:gd name="connsiteY0" fmla="*/ 2740113 h 2740113"/>
              <a:gd name="connsiteX1" fmla="*/ 414338 w 1657350"/>
              <a:gd name="connsiteY1" fmla="*/ 0 h 2740113"/>
              <a:gd name="connsiteX2" fmla="*/ 1243013 w 1657350"/>
              <a:gd name="connsiteY2" fmla="*/ 0 h 2740113"/>
              <a:gd name="connsiteX3" fmla="*/ 1657350 w 1657350"/>
              <a:gd name="connsiteY3" fmla="*/ 2740113 h 2740113"/>
              <a:gd name="connsiteX4" fmla="*/ 0 w 1657350"/>
              <a:gd name="connsiteY4" fmla="*/ 2740113 h 2740113"/>
              <a:gd name="connsiteX0" fmla="*/ 0 w 1657350"/>
              <a:gd name="connsiteY0" fmla="*/ 4206966 h 4206966"/>
              <a:gd name="connsiteX1" fmla="*/ 4763 w 1657350"/>
              <a:gd name="connsiteY1" fmla="*/ 0 h 4206966"/>
              <a:gd name="connsiteX2" fmla="*/ 1243013 w 1657350"/>
              <a:gd name="connsiteY2" fmla="*/ 1466853 h 4206966"/>
              <a:gd name="connsiteX3" fmla="*/ 1657350 w 1657350"/>
              <a:gd name="connsiteY3" fmla="*/ 4206966 h 4206966"/>
              <a:gd name="connsiteX4" fmla="*/ 0 w 1657350"/>
              <a:gd name="connsiteY4" fmla="*/ 4206966 h 4206966"/>
              <a:gd name="connsiteX0" fmla="*/ 0 w 1657350"/>
              <a:gd name="connsiteY0" fmla="*/ 4206966 h 4206966"/>
              <a:gd name="connsiteX1" fmla="*/ 4763 w 1657350"/>
              <a:gd name="connsiteY1" fmla="*/ 0 h 4206966"/>
              <a:gd name="connsiteX2" fmla="*/ 280988 w 1657350"/>
              <a:gd name="connsiteY2" fmla="*/ 3 h 4206966"/>
              <a:gd name="connsiteX3" fmla="*/ 1657350 w 1657350"/>
              <a:gd name="connsiteY3" fmla="*/ 4206966 h 4206966"/>
              <a:gd name="connsiteX4" fmla="*/ 0 w 1657350"/>
              <a:gd name="connsiteY4" fmla="*/ 4206966 h 4206966"/>
              <a:gd name="connsiteX0" fmla="*/ 0 w 647700"/>
              <a:gd name="connsiteY0" fmla="*/ 4206966 h 4206966"/>
              <a:gd name="connsiteX1" fmla="*/ 4763 w 647700"/>
              <a:gd name="connsiteY1" fmla="*/ 0 h 4206966"/>
              <a:gd name="connsiteX2" fmla="*/ 280988 w 647700"/>
              <a:gd name="connsiteY2" fmla="*/ 3 h 4206966"/>
              <a:gd name="connsiteX3" fmla="*/ 647700 w 647700"/>
              <a:gd name="connsiteY3" fmla="*/ 4197441 h 4206966"/>
              <a:gd name="connsiteX4" fmla="*/ 0 w 647700"/>
              <a:gd name="connsiteY4" fmla="*/ 4206966 h 42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4206966">
                <a:moveTo>
                  <a:pt x="0" y="4206966"/>
                </a:moveTo>
                <a:cubicBezTo>
                  <a:pt x="1588" y="2804644"/>
                  <a:pt x="3175" y="1402322"/>
                  <a:pt x="4763" y="0"/>
                </a:cubicBezTo>
                <a:lnTo>
                  <a:pt x="280988" y="3"/>
                </a:lnTo>
                <a:lnTo>
                  <a:pt x="647700" y="4197441"/>
                </a:lnTo>
                <a:lnTo>
                  <a:pt x="0" y="4206966"/>
                </a:lnTo>
                <a:close/>
              </a:path>
            </a:pathLst>
          </a:custGeom>
          <a:solidFill>
            <a:srgbClr val="004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다리꼴 2"/>
          <p:cNvSpPr/>
          <p:nvPr/>
        </p:nvSpPr>
        <p:spPr>
          <a:xfrm rot="5400000" flipV="1">
            <a:off x="9688493" y="-1836758"/>
            <a:ext cx="676274" cy="4330744"/>
          </a:xfrm>
          <a:custGeom>
            <a:avLst/>
            <a:gdLst>
              <a:gd name="connsiteX0" fmla="*/ 0 w 1657350"/>
              <a:gd name="connsiteY0" fmla="*/ 2740113 h 2740113"/>
              <a:gd name="connsiteX1" fmla="*/ 414338 w 1657350"/>
              <a:gd name="connsiteY1" fmla="*/ 0 h 2740113"/>
              <a:gd name="connsiteX2" fmla="*/ 1243013 w 1657350"/>
              <a:gd name="connsiteY2" fmla="*/ 0 h 2740113"/>
              <a:gd name="connsiteX3" fmla="*/ 1657350 w 1657350"/>
              <a:gd name="connsiteY3" fmla="*/ 2740113 h 2740113"/>
              <a:gd name="connsiteX4" fmla="*/ 0 w 1657350"/>
              <a:gd name="connsiteY4" fmla="*/ 2740113 h 2740113"/>
              <a:gd name="connsiteX0" fmla="*/ 0 w 1657350"/>
              <a:gd name="connsiteY0" fmla="*/ 4206966 h 4206966"/>
              <a:gd name="connsiteX1" fmla="*/ 4763 w 1657350"/>
              <a:gd name="connsiteY1" fmla="*/ 0 h 4206966"/>
              <a:gd name="connsiteX2" fmla="*/ 1243013 w 1657350"/>
              <a:gd name="connsiteY2" fmla="*/ 1466853 h 4206966"/>
              <a:gd name="connsiteX3" fmla="*/ 1657350 w 1657350"/>
              <a:gd name="connsiteY3" fmla="*/ 4206966 h 4206966"/>
              <a:gd name="connsiteX4" fmla="*/ 0 w 1657350"/>
              <a:gd name="connsiteY4" fmla="*/ 4206966 h 4206966"/>
              <a:gd name="connsiteX0" fmla="*/ 0 w 1657350"/>
              <a:gd name="connsiteY0" fmla="*/ 4206966 h 4206966"/>
              <a:gd name="connsiteX1" fmla="*/ 4763 w 1657350"/>
              <a:gd name="connsiteY1" fmla="*/ 0 h 4206966"/>
              <a:gd name="connsiteX2" fmla="*/ 280988 w 1657350"/>
              <a:gd name="connsiteY2" fmla="*/ 3 h 4206966"/>
              <a:gd name="connsiteX3" fmla="*/ 1657350 w 1657350"/>
              <a:gd name="connsiteY3" fmla="*/ 4206966 h 4206966"/>
              <a:gd name="connsiteX4" fmla="*/ 0 w 1657350"/>
              <a:gd name="connsiteY4" fmla="*/ 4206966 h 4206966"/>
              <a:gd name="connsiteX0" fmla="*/ 0 w 647700"/>
              <a:gd name="connsiteY0" fmla="*/ 4206966 h 4206966"/>
              <a:gd name="connsiteX1" fmla="*/ 4763 w 647700"/>
              <a:gd name="connsiteY1" fmla="*/ 0 h 4206966"/>
              <a:gd name="connsiteX2" fmla="*/ 280988 w 647700"/>
              <a:gd name="connsiteY2" fmla="*/ 3 h 4206966"/>
              <a:gd name="connsiteX3" fmla="*/ 647700 w 647700"/>
              <a:gd name="connsiteY3" fmla="*/ 4197441 h 4206966"/>
              <a:gd name="connsiteX4" fmla="*/ 0 w 647700"/>
              <a:gd name="connsiteY4" fmla="*/ 4206966 h 42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4206966">
                <a:moveTo>
                  <a:pt x="0" y="4206966"/>
                </a:moveTo>
                <a:cubicBezTo>
                  <a:pt x="1588" y="2804644"/>
                  <a:pt x="3175" y="1402322"/>
                  <a:pt x="4763" y="0"/>
                </a:cubicBezTo>
                <a:lnTo>
                  <a:pt x="280988" y="3"/>
                </a:lnTo>
                <a:lnTo>
                  <a:pt x="647700" y="4197441"/>
                </a:lnTo>
                <a:lnTo>
                  <a:pt x="0" y="4206966"/>
                </a:lnTo>
                <a:close/>
              </a:path>
            </a:pathLst>
          </a:custGeom>
          <a:solidFill>
            <a:srgbClr val="004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양쪽 모서리가 잘린 사각형 5"/>
          <p:cNvSpPr/>
          <p:nvPr/>
        </p:nvSpPr>
        <p:spPr>
          <a:xfrm rot="10800000">
            <a:off x="3859386" y="241"/>
            <a:ext cx="4413206" cy="610064"/>
          </a:xfrm>
          <a:prstGeom prst="snip2SameRect">
            <a:avLst>
              <a:gd name="adj1" fmla="val 50000"/>
              <a:gd name="adj2" fmla="val 0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87573" y="100352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우주와 생명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7216" y="1618989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학습 목표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4805" y="2071307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이곳에 학습 목표를 적어 주십시오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623" y="3706605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학습 내용</a:t>
            </a:r>
            <a:endParaRPr lang="ko-KR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32456" y="4178801"/>
            <a:ext cx="5486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ko-KR" altLang="en-US" dirty="0"/>
              <a:t>이곳에 학습 </a:t>
            </a:r>
            <a:r>
              <a:rPr lang="ko-KR" altLang="en-US" dirty="0" smtClean="0"/>
              <a:t>내용을 </a:t>
            </a:r>
            <a:r>
              <a:rPr lang="ko-KR" altLang="en-US" dirty="0"/>
              <a:t>적어 </a:t>
            </a:r>
            <a:r>
              <a:rPr lang="ko-KR" altLang="en-US" dirty="0" smtClean="0"/>
              <a:t>주십시오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54805" y="2498690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이곳에 학습 목표를 적어 주십시오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32456" y="4645941"/>
            <a:ext cx="5486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ko-KR" altLang="en-US" dirty="0"/>
              <a:t>이곳에 학습 </a:t>
            </a:r>
            <a:r>
              <a:rPr lang="ko-KR" altLang="en-US" dirty="0" smtClean="0"/>
              <a:t>내용을 </a:t>
            </a:r>
            <a:r>
              <a:rPr lang="ko-KR" altLang="en-US" dirty="0"/>
              <a:t>적어 </a:t>
            </a:r>
            <a:r>
              <a:rPr lang="ko-KR" altLang="en-US" dirty="0" smtClean="0"/>
              <a:t>주십시오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3979057" y="63886"/>
            <a:ext cx="541744" cy="483938"/>
            <a:chOff x="3573057" y="1376605"/>
            <a:chExt cx="541744" cy="483938"/>
          </a:xfrm>
        </p:grpSpPr>
        <p:sp>
          <p:nvSpPr>
            <p:cNvPr id="28" name="타원 27"/>
            <p:cNvSpPr/>
            <p:nvPr/>
          </p:nvSpPr>
          <p:spPr>
            <a:xfrm>
              <a:off x="3717834" y="1471011"/>
              <a:ext cx="290400" cy="2904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원호 28"/>
            <p:cNvSpPr/>
            <p:nvPr/>
          </p:nvSpPr>
          <p:spPr>
            <a:xfrm rot="20489377">
              <a:off x="3601440" y="1536245"/>
              <a:ext cx="513361" cy="132501"/>
            </a:xfrm>
            <a:prstGeom prst="arc">
              <a:avLst>
                <a:gd name="adj1" fmla="val 20248227"/>
                <a:gd name="adj2" fmla="val 120203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원호 29"/>
            <p:cNvSpPr/>
            <p:nvPr/>
          </p:nvSpPr>
          <p:spPr>
            <a:xfrm rot="1566235">
              <a:off x="3601440" y="1562983"/>
              <a:ext cx="513361" cy="132501"/>
            </a:xfrm>
            <a:prstGeom prst="arc">
              <a:avLst>
                <a:gd name="adj1" fmla="val 20248227"/>
                <a:gd name="adj2" fmla="val 1202033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/>
            <p:cNvSpPr/>
            <p:nvPr/>
          </p:nvSpPr>
          <p:spPr>
            <a:xfrm>
              <a:off x="3971343" y="1376605"/>
              <a:ext cx="73782" cy="73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3703324" y="1409058"/>
              <a:ext cx="73782" cy="73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3878324" y="1586193"/>
              <a:ext cx="96069" cy="960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3990762" y="1806180"/>
              <a:ext cx="54363" cy="543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3762965" y="1585091"/>
              <a:ext cx="28282" cy="282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3573057" y="1548201"/>
              <a:ext cx="45719" cy="651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3951517" y="1773644"/>
              <a:ext cx="28282" cy="282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1159238" y="5849335"/>
            <a:ext cx="720421" cy="860223"/>
            <a:chOff x="2002078" y="1547705"/>
            <a:chExt cx="1805586" cy="2155969"/>
          </a:xfrm>
        </p:grpSpPr>
        <p:grpSp>
          <p:nvGrpSpPr>
            <p:cNvPr id="48" name="그룹 47"/>
            <p:cNvGrpSpPr/>
            <p:nvPr/>
          </p:nvGrpSpPr>
          <p:grpSpPr>
            <a:xfrm rot="20552872">
              <a:off x="2002078" y="1547705"/>
              <a:ext cx="1805586" cy="372670"/>
              <a:chOff x="1950949" y="1464033"/>
              <a:chExt cx="1805586" cy="372670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2949890" y="1464033"/>
                <a:ext cx="806645" cy="372670"/>
              </a:xfrm>
              <a:prstGeom prst="rect">
                <a:avLst/>
              </a:prstGeom>
              <a:noFill/>
              <a:ln w="1905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2443541" y="1525940"/>
                <a:ext cx="509281" cy="252000"/>
              </a:xfrm>
              <a:prstGeom prst="rect">
                <a:avLst/>
              </a:prstGeom>
              <a:noFill/>
              <a:ln w="1905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 flipV="1">
                <a:off x="1950949" y="1579939"/>
                <a:ext cx="494782" cy="111773"/>
              </a:xfrm>
              <a:prstGeom prst="rect">
                <a:avLst/>
              </a:prstGeom>
              <a:noFill/>
              <a:ln w="1905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9" name="직선 연결선 48"/>
            <p:cNvCxnSpPr/>
            <p:nvPr/>
          </p:nvCxnSpPr>
          <p:spPr>
            <a:xfrm>
              <a:off x="2864401" y="1885963"/>
              <a:ext cx="0" cy="1817711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flipH="1">
              <a:off x="2274873" y="2143349"/>
              <a:ext cx="581210" cy="1344017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2867465" y="2143349"/>
              <a:ext cx="643267" cy="1344017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2412173" y="3134856"/>
              <a:ext cx="447403" cy="152455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 flipV="1">
              <a:off x="2859576" y="3117822"/>
              <a:ext cx="454944" cy="16949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2742478" y="2119968"/>
              <a:ext cx="243846" cy="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2742478" y="2020576"/>
              <a:ext cx="243846" cy="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43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0" grpId="0"/>
      <p:bldP spid="11" grpId="0"/>
      <p:bldP spid="13" grpId="0"/>
      <p:bldP spid="14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715616" y="178905"/>
            <a:ext cx="0" cy="4870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518451" y="178905"/>
            <a:ext cx="0" cy="4870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3528391" y="417443"/>
            <a:ext cx="8663609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0" y="417443"/>
            <a:ext cx="715616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5555" y="193021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mtClean="0"/>
              <a:t>제목을 입력하세요</a:t>
            </a:r>
            <a:endParaRPr lang="ko-KR" altLang="en-US" sz="2400" dirty="0" smtClean="0"/>
          </a:p>
        </p:txBody>
      </p:sp>
      <p:grpSp>
        <p:nvGrpSpPr>
          <p:cNvPr id="70" name="그룹 69"/>
          <p:cNvGrpSpPr/>
          <p:nvPr/>
        </p:nvGrpSpPr>
        <p:grpSpPr>
          <a:xfrm>
            <a:off x="6949091" y="1411780"/>
            <a:ext cx="829862" cy="469440"/>
            <a:chOff x="6949091" y="1411780"/>
            <a:chExt cx="829862" cy="469440"/>
          </a:xfrm>
        </p:grpSpPr>
        <p:sp>
          <p:nvSpPr>
            <p:cNvPr id="12" name="타원 11"/>
            <p:cNvSpPr/>
            <p:nvPr/>
          </p:nvSpPr>
          <p:spPr>
            <a:xfrm>
              <a:off x="7128189" y="1411780"/>
              <a:ext cx="469440" cy="4694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원호 2"/>
            <p:cNvSpPr/>
            <p:nvPr/>
          </p:nvSpPr>
          <p:spPr>
            <a:xfrm rot="20489377">
              <a:off x="6949091" y="1527171"/>
              <a:ext cx="829862" cy="214191"/>
            </a:xfrm>
            <a:prstGeom prst="arc">
              <a:avLst>
                <a:gd name="adj1" fmla="val 20248227"/>
                <a:gd name="adj2" fmla="val 12020336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47594" y="1381053"/>
            <a:ext cx="2547052" cy="401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텍스트를 입력하세요</a:t>
            </a:r>
          </a:p>
        </p:txBody>
      </p:sp>
      <p:cxnSp>
        <p:nvCxnSpPr>
          <p:cNvPr id="31" name="직선 연결선 30"/>
          <p:cNvCxnSpPr/>
          <p:nvPr/>
        </p:nvCxnSpPr>
        <p:spPr>
          <a:xfrm>
            <a:off x="7534104" y="1802320"/>
            <a:ext cx="3960230" cy="0"/>
          </a:xfrm>
          <a:prstGeom prst="line">
            <a:avLst/>
          </a:prstGeom>
          <a:ln w="12700">
            <a:gradFill>
              <a:gsLst>
                <a:gs pos="0">
                  <a:schemeClr val="tx1"/>
                </a:gs>
                <a:gs pos="38000">
                  <a:srgbClr val="97F1FB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7748502" y="1381053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</a:rPr>
              <a:t>01</a:t>
            </a:r>
            <a:r>
              <a:rPr lang="en-US" altLang="ko-KR" b="1" dirty="0" smtClean="0">
                <a:solidFill>
                  <a:schemeClr val="accent2"/>
                </a:solidFill>
              </a:rPr>
              <a:t>.</a:t>
            </a:r>
            <a:endParaRPr lang="ko-KR" altLang="en-US" b="1" dirty="0"/>
          </a:p>
        </p:txBody>
      </p:sp>
      <p:grpSp>
        <p:nvGrpSpPr>
          <p:cNvPr id="71" name="그룹 70"/>
          <p:cNvGrpSpPr/>
          <p:nvPr/>
        </p:nvGrpSpPr>
        <p:grpSpPr>
          <a:xfrm>
            <a:off x="6949091" y="2325498"/>
            <a:ext cx="829862" cy="469440"/>
            <a:chOff x="6949091" y="2325498"/>
            <a:chExt cx="829862" cy="469440"/>
          </a:xfrm>
        </p:grpSpPr>
        <p:sp>
          <p:nvSpPr>
            <p:cNvPr id="41" name="타원 40"/>
            <p:cNvSpPr/>
            <p:nvPr/>
          </p:nvSpPr>
          <p:spPr>
            <a:xfrm>
              <a:off x="7128189" y="2325498"/>
              <a:ext cx="469440" cy="4694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원호 41"/>
            <p:cNvSpPr/>
            <p:nvPr/>
          </p:nvSpPr>
          <p:spPr>
            <a:xfrm rot="20489377">
              <a:off x="6949091" y="2440889"/>
              <a:ext cx="829862" cy="214191"/>
            </a:xfrm>
            <a:prstGeom prst="arc">
              <a:avLst>
                <a:gd name="adj1" fmla="val 20248227"/>
                <a:gd name="adj2" fmla="val 12020336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247594" y="2294772"/>
            <a:ext cx="2547052" cy="401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텍스트를 입력하세요</a:t>
            </a:r>
          </a:p>
        </p:txBody>
      </p:sp>
      <p:cxnSp>
        <p:nvCxnSpPr>
          <p:cNvPr id="44" name="직선 연결선 43"/>
          <p:cNvCxnSpPr/>
          <p:nvPr/>
        </p:nvCxnSpPr>
        <p:spPr>
          <a:xfrm>
            <a:off x="7534104" y="2716039"/>
            <a:ext cx="3960230" cy="0"/>
          </a:xfrm>
          <a:prstGeom prst="line">
            <a:avLst/>
          </a:prstGeom>
          <a:ln w="12700">
            <a:gradFill>
              <a:gsLst>
                <a:gs pos="0">
                  <a:schemeClr val="tx1"/>
                </a:gs>
                <a:gs pos="45000">
                  <a:srgbClr val="9C6AFF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7748502" y="2294772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02.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grpSp>
        <p:nvGrpSpPr>
          <p:cNvPr id="72" name="그룹 71"/>
          <p:cNvGrpSpPr/>
          <p:nvPr/>
        </p:nvGrpSpPr>
        <p:grpSpPr>
          <a:xfrm>
            <a:off x="6949091" y="3239217"/>
            <a:ext cx="829862" cy="469440"/>
            <a:chOff x="6949091" y="3239217"/>
            <a:chExt cx="829862" cy="469440"/>
          </a:xfrm>
        </p:grpSpPr>
        <p:sp>
          <p:nvSpPr>
            <p:cNvPr id="47" name="타원 46"/>
            <p:cNvSpPr/>
            <p:nvPr/>
          </p:nvSpPr>
          <p:spPr>
            <a:xfrm>
              <a:off x="7128189" y="3239217"/>
              <a:ext cx="469440" cy="4694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원호 47"/>
            <p:cNvSpPr/>
            <p:nvPr/>
          </p:nvSpPr>
          <p:spPr>
            <a:xfrm rot="20489377">
              <a:off x="6949091" y="3354608"/>
              <a:ext cx="829862" cy="214191"/>
            </a:xfrm>
            <a:prstGeom prst="arc">
              <a:avLst>
                <a:gd name="adj1" fmla="val 20248227"/>
                <a:gd name="adj2" fmla="val 12020336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247594" y="3208491"/>
            <a:ext cx="2547052" cy="401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텍스트를 입력하세요</a:t>
            </a:r>
          </a:p>
        </p:txBody>
      </p:sp>
      <p:cxnSp>
        <p:nvCxnSpPr>
          <p:cNvPr id="50" name="직선 연결선 49"/>
          <p:cNvCxnSpPr/>
          <p:nvPr/>
        </p:nvCxnSpPr>
        <p:spPr>
          <a:xfrm>
            <a:off x="7534104" y="3629758"/>
            <a:ext cx="3960230" cy="0"/>
          </a:xfrm>
          <a:prstGeom prst="line">
            <a:avLst/>
          </a:prstGeom>
          <a:ln w="12700">
            <a:gradFill>
              <a:gsLst>
                <a:gs pos="0">
                  <a:schemeClr val="tx1"/>
                </a:gs>
                <a:gs pos="44500">
                  <a:srgbClr val="A3E0B3"/>
                </a:gs>
                <a:gs pos="100000">
                  <a:schemeClr val="accent6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/>
          <p:cNvSpPr/>
          <p:nvPr/>
        </p:nvSpPr>
        <p:spPr>
          <a:xfrm>
            <a:off x="7748502" y="3208491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03.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6949091" y="4152936"/>
            <a:ext cx="829862" cy="469440"/>
            <a:chOff x="6949091" y="4152936"/>
            <a:chExt cx="829862" cy="469440"/>
          </a:xfrm>
        </p:grpSpPr>
        <p:sp>
          <p:nvSpPr>
            <p:cNvPr id="53" name="타원 52"/>
            <p:cNvSpPr/>
            <p:nvPr/>
          </p:nvSpPr>
          <p:spPr>
            <a:xfrm>
              <a:off x="7128189" y="4152936"/>
              <a:ext cx="469440" cy="4694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원호 53"/>
            <p:cNvSpPr/>
            <p:nvPr/>
          </p:nvSpPr>
          <p:spPr>
            <a:xfrm rot="20489377">
              <a:off x="6949091" y="4268327"/>
              <a:ext cx="829862" cy="214191"/>
            </a:xfrm>
            <a:prstGeom prst="arc">
              <a:avLst>
                <a:gd name="adj1" fmla="val 20248227"/>
                <a:gd name="adj2" fmla="val 12020336"/>
              </a:avLst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247594" y="4122209"/>
            <a:ext cx="2547052" cy="401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텍스트를 입력하세요</a:t>
            </a:r>
          </a:p>
        </p:txBody>
      </p:sp>
      <p:cxnSp>
        <p:nvCxnSpPr>
          <p:cNvPr id="56" name="직선 연결선 55"/>
          <p:cNvCxnSpPr/>
          <p:nvPr/>
        </p:nvCxnSpPr>
        <p:spPr>
          <a:xfrm>
            <a:off x="7534104" y="4543477"/>
            <a:ext cx="3960230" cy="0"/>
          </a:xfrm>
          <a:prstGeom prst="line">
            <a:avLst/>
          </a:prstGeom>
          <a:ln w="12700">
            <a:gradFill>
              <a:gsLst>
                <a:gs pos="45000">
                  <a:srgbClr val="F4F6A4"/>
                </a:gs>
                <a:gs pos="0">
                  <a:schemeClr val="tx1"/>
                </a:gs>
                <a:gs pos="10000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7748502" y="412220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</a:rPr>
              <a:t>04.</a:t>
            </a:r>
            <a:endParaRPr lang="ko-KR" altLang="en-US" b="1" dirty="0">
              <a:solidFill>
                <a:schemeClr val="accent4"/>
              </a:solidFill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6949091" y="5066656"/>
            <a:ext cx="829862" cy="469440"/>
            <a:chOff x="6949091" y="5066656"/>
            <a:chExt cx="829862" cy="469440"/>
          </a:xfrm>
        </p:grpSpPr>
        <p:sp>
          <p:nvSpPr>
            <p:cNvPr id="59" name="타원 58"/>
            <p:cNvSpPr/>
            <p:nvPr/>
          </p:nvSpPr>
          <p:spPr>
            <a:xfrm>
              <a:off x="7128189" y="5066656"/>
              <a:ext cx="469440" cy="4694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원호 59"/>
            <p:cNvSpPr/>
            <p:nvPr/>
          </p:nvSpPr>
          <p:spPr>
            <a:xfrm rot="20489377">
              <a:off x="6949091" y="5182047"/>
              <a:ext cx="829862" cy="214191"/>
            </a:xfrm>
            <a:prstGeom prst="arc">
              <a:avLst>
                <a:gd name="adj1" fmla="val 20248227"/>
                <a:gd name="adj2" fmla="val 12020336"/>
              </a:avLst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247594" y="5035929"/>
            <a:ext cx="2547052" cy="401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텍스트를 입력하세요</a:t>
            </a:r>
          </a:p>
        </p:txBody>
      </p:sp>
      <p:cxnSp>
        <p:nvCxnSpPr>
          <p:cNvPr id="62" name="직선 연결선 61"/>
          <p:cNvCxnSpPr/>
          <p:nvPr/>
        </p:nvCxnSpPr>
        <p:spPr>
          <a:xfrm>
            <a:off x="7534104" y="5457196"/>
            <a:ext cx="3960230" cy="0"/>
          </a:xfrm>
          <a:prstGeom prst="line">
            <a:avLst/>
          </a:prstGeom>
          <a:ln w="12700">
            <a:gradFill>
              <a:gsLst>
                <a:gs pos="0">
                  <a:schemeClr val="tx1"/>
                </a:gs>
                <a:gs pos="46400">
                  <a:srgbClr val="E9AA99"/>
                </a:gs>
                <a:gs pos="100000">
                  <a:schemeClr val="accent5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직사각형 62"/>
          <p:cNvSpPr/>
          <p:nvPr/>
        </p:nvSpPr>
        <p:spPr>
          <a:xfrm>
            <a:off x="7748502" y="503592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accent5"/>
                </a:solidFill>
              </a:rPr>
              <a:t>05.</a:t>
            </a:r>
            <a:endParaRPr lang="ko-KR" alt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43" grpId="0"/>
      <p:bldP spid="45" grpId="0"/>
      <p:bldP spid="49" grpId="0"/>
      <p:bldP spid="51" grpId="0"/>
      <p:bldP spid="55" grpId="0"/>
      <p:bldP spid="57" grpId="0"/>
      <p:bldP spid="61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8"/>
          <p:cNvSpPr txBox="1">
            <a:spLocks/>
          </p:cNvSpPr>
          <p:nvPr/>
        </p:nvSpPr>
        <p:spPr>
          <a:xfrm>
            <a:off x="5643906" y="1107831"/>
            <a:ext cx="6104145" cy="50405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000" dirty="0" smtClean="0"/>
              <a:t>학습내용을 입력하십시오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줄 간격은 </a:t>
            </a:r>
            <a:r>
              <a:rPr lang="en-US" altLang="ko-KR" sz="2000" dirty="0" smtClean="0"/>
              <a:t>1.5</a:t>
            </a:r>
            <a:r>
              <a:rPr lang="ko-KR" altLang="en-US" sz="2000" dirty="0" smtClean="0"/>
              <a:t>로 설정 되어 있습니다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서식의 단락에서 수정 가능합니다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grpSp>
        <p:nvGrpSpPr>
          <p:cNvPr id="4" name="그룹 3"/>
          <p:cNvGrpSpPr/>
          <p:nvPr/>
        </p:nvGrpSpPr>
        <p:grpSpPr>
          <a:xfrm>
            <a:off x="5193206" y="5600849"/>
            <a:ext cx="7015291" cy="547539"/>
            <a:chOff x="5724525" y="5946130"/>
            <a:chExt cx="7015291" cy="547539"/>
          </a:xfrm>
        </p:grpSpPr>
        <p:sp>
          <p:nvSpPr>
            <p:cNvPr id="6" name="직사각형 5"/>
            <p:cNvSpPr/>
            <p:nvPr/>
          </p:nvSpPr>
          <p:spPr>
            <a:xfrm>
              <a:off x="5724525" y="5946130"/>
              <a:ext cx="7015291" cy="547539"/>
            </a:xfrm>
            <a:prstGeom prst="rect">
              <a:avLst/>
            </a:prstGeom>
            <a:gradFill>
              <a:gsLst>
                <a:gs pos="11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40092" y="5989066"/>
              <a:ext cx="639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/>
                <a:t>텍스트를 입력하십시오</a:t>
              </a:r>
              <a:endParaRPr lang="ko-KR" altLang="en-US" sz="2400" b="1" dirty="0"/>
            </a:p>
          </p:txBody>
        </p:sp>
      </p:grpSp>
      <p:cxnSp>
        <p:nvCxnSpPr>
          <p:cNvPr id="8" name="직선 연결선 7"/>
          <p:cNvCxnSpPr/>
          <p:nvPr/>
        </p:nvCxnSpPr>
        <p:spPr>
          <a:xfrm>
            <a:off x="715616" y="178905"/>
            <a:ext cx="0" cy="4870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518451" y="178905"/>
            <a:ext cx="0" cy="4870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528391" y="417443"/>
            <a:ext cx="8663609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0" y="417443"/>
            <a:ext cx="715616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5555" y="193021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mtClean="0"/>
              <a:t>제목을 입력하세요</a:t>
            </a:r>
            <a:endParaRPr lang="ko-KR" altLang="en-US" sz="2400" dirty="0" smtClean="0"/>
          </a:p>
        </p:txBody>
      </p:sp>
      <p:grpSp>
        <p:nvGrpSpPr>
          <p:cNvPr id="38" name="그룹 37"/>
          <p:cNvGrpSpPr/>
          <p:nvPr/>
        </p:nvGrpSpPr>
        <p:grpSpPr>
          <a:xfrm>
            <a:off x="5003022" y="5539944"/>
            <a:ext cx="425473" cy="868126"/>
            <a:chOff x="5003022" y="5539944"/>
            <a:chExt cx="425473" cy="868126"/>
          </a:xfrm>
        </p:grpSpPr>
        <p:grpSp>
          <p:nvGrpSpPr>
            <p:cNvPr id="31" name="그룹 30"/>
            <p:cNvGrpSpPr/>
            <p:nvPr/>
          </p:nvGrpSpPr>
          <p:grpSpPr>
            <a:xfrm>
              <a:off x="5003022" y="5539944"/>
              <a:ext cx="425473" cy="868126"/>
              <a:chOff x="1882124" y="1868413"/>
              <a:chExt cx="702997" cy="1436344"/>
            </a:xfrm>
          </p:grpSpPr>
          <p:sp>
            <p:nvSpPr>
              <p:cNvPr id="30" name="자유형 29"/>
              <p:cNvSpPr/>
              <p:nvPr/>
            </p:nvSpPr>
            <p:spPr>
              <a:xfrm>
                <a:off x="1980369" y="1868413"/>
                <a:ext cx="501928" cy="1073426"/>
              </a:xfrm>
              <a:custGeom>
                <a:avLst/>
                <a:gdLst>
                  <a:gd name="connsiteX0" fmla="*/ 270000 w 540000"/>
                  <a:gd name="connsiteY0" fmla="*/ 0 h 1023730"/>
                  <a:gd name="connsiteX1" fmla="*/ 479837 w 540000"/>
                  <a:gd name="connsiteY1" fmla="*/ 271806 h 1023730"/>
                  <a:gd name="connsiteX2" fmla="*/ 485284 w 540000"/>
                  <a:gd name="connsiteY2" fmla="*/ 291624 h 1023730"/>
                  <a:gd name="connsiteX3" fmla="*/ 493888 w 540000"/>
                  <a:gd name="connsiteY3" fmla="*/ 311360 h 1023730"/>
                  <a:gd name="connsiteX4" fmla="*/ 540000 w 540000"/>
                  <a:gd name="connsiteY4" fmla="*/ 597067 h 1023730"/>
                  <a:gd name="connsiteX5" fmla="*/ 420960 w 540000"/>
                  <a:gd name="connsiteY5" fmla="*/ 1020798 h 1023730"/>
                  <a:gd name="connsiteX6" fmla="*/ 418106 w 540000"/>
                  <a:gd name="connsiteY6" fmla="*/ 1023730 h 1023730"/>
                  <a:gd name="connsiteX7" fmla="*/ 121895 w 540000"/>
                  <a:gd name="connsiteY7" fmla="*/ 1023730 h 1023730"/>
                  <a:gd name="connsiteX8" fmla="*/ 119040 w 540000"/>
                  <a:gd name="connsiteY8" fmla="*/ 1020798 h 1023730"/>
                  <a:gd name="connsiteX9" fmla="*/ 0 w 540000"/>
                  <a:gd name="connsiteY9" fmla="*/ 597067 h 1023730"/>
                  <a:gd name="connsiteX10" fmla="*/ 46112 w 540000"/>
                  <a:gd name="connsiteY10" fmla="*/ 311360 h 1023730"/>
                  <a:gd name="connsiteX11" fmla="*/ 54718 w 540000"/>
                  <a:gd name="connsiteY11" fmla="*/ 291621 h 1023730"/>
                  <a:gd name="connsiteX12" fmla="*/ 60164 w 540000"/>
                  <a:gd name="connsiteY12" fmla="*/ 271806 h 1023730"/>
                  <a:gd name="connsiteX13" fmla="*/ 270000 w 540000"/>
                  <a:gd name="connsiteY13" fmla="*/ 0 h 102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0000" h="1023730">
                    <a:moveTo>
                      <a:pt x="270000" y="0"/>
                    </a:moveTo>
                    <a:cubicBezTo>
                      <a:pt x="386428" y="98839"/>
                      <a:pt x="450582" y="192186"/>
                      <a:pt x="479837" y="271806"/>
                    </a:cubicBezTo>
                    <a:lnTo>
                      <a:pt x="485284" y="291624"/>
                    </a:lnTo>
                    <a:lnTo>
                      <a:pt x="493888" y="311360"/>
                    </a:lnTo>
                    <a:cubicBezTo>
                      <a:pt x="523001" y="392917"/>
                      <a:pt x="540000" y="491235"/>
                      <a:pt x="540000" y="597067"/>
                    </a:cubicBezTo>
                    <a:cubicBezTo>
                      <a:pt x="540000" y="773454"/>
                      <a:pt x="492780" y="928967"/>
                      <a:pt x="420960" y="1020798"/>
                    </a:cubicBezTo>
                    <a:lnTo>
                      <a:pt x="418106" y="1023730"/>
                    </a:lnTo>
                    <a:lnTo>
                      <a:pt x="121895" y="1023730"/>
                    </a:lnTo>
                    <a:lnTo>
                      <a:pt x="119040" y="1020798"/>
                    </a:lnTo>
                    <a:cubicBezTo>
                      <a:pt x="47220" y="928967"/>
                      <a:pt x="0" y="773454"/>
                      <a:pt x="0" y="597067"/>
                    </a:cubicBezTo>
                    <a:cubicBezTo>
                      <a:pt x="0" y="491235"/>
                      <a:pt x="16999" y="392917"/>
                      <a:pt x="46112" y="311360"/>
                    </a:cubicBezTo>
                    <a:lnTo>
                      <a:pt x="54718" y="291621"/>
                    </a:lnTo>
                    <a:lnTo>
                      <a:pt x="60164" y="271806"/>
                    </a:lnTo>
                    <a:cubicBezTo>
                      <a:pt x="89419" y="192186"/>
                      <a:pt x="153573" y="98839"/>
                      <a:pt x="270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자유형 23"/>
              <p:cNvSpPr/>
              <p:nvPr/>
            </p:nvSpPr>
            <p:spPr>
              <a:xfrm rot="2834132">
                <a:off x="1895544" y="2615179"/>
                <a:ext cx="676158" cy="702997"/>
              </a:xfrm>
              <a:custGeom>
                <a:avLst/>
                <a:gdLst>
                  <a:gd name="connsiteX0" fmla="*/ 386814 w 647520"/>
                  <a:gd name="connsiteY0" fmla="*/ 73547 h 682751"/>
                  <a:gd name="connsiteX1" fmla="*/ 456566 w 647520"/>
                  <a:gd name="connsiteY1" fmla="*/ 0 h 682751"/>
                  <a:gd name="connsiteX2" fmla="*/ 647520 w 647520"/>
                  <a:gd name="connsiteY2" fmla="*/ 0 h 682751"/>
                  <a:gd name="connsiteX3" fmla="*/ 427977 w 647520"/>
                  <a:gd name="connsiteY3" fmla="*/ 231488 h 682751"/>
                  <a:gd name="connsiteX4" fmla="*/ 428232 w 647520"/>
                  <a:gd name="connsiteY4" fmla="*/ 218485 h 682751"/>
                  <a:gd name="connsiteX5" fmla="*/ 387475 w 647520"/>
                  <a:gd name="connsiteY5" fmla="*/ 74745 h 682751"/>
                  <a:gd name="connsiteX6" fmla="*/ 0 w 647520"/>
                  <a:gd name="connsiteY6" fmla="*/ 481408 h 682751"/>
                  <a:gd name="connsiteX7" fmla="*/ 55878 w 647520"/>
                  <a:gd name="connsiteY7" fmla="*/ 422489 h 682751"/>
                  <a:gd name="connsiteX8" fmla="*/ 62908 w 647520"/>
                  <a:gd name="connsiteY8" fmla="*/ 425682 h 682751"/>
                  <a:gd name="connsiteX9" fmla="*/ 209388 w 647520"/>
                  <a:gd name="connsiteY9" fmla="*/ 455110 h 682751"/>
                  <a:gd name="connsiteX10" fmla="*/ 216561 w 647520"/>
                  <a:gd name="connsiteY10" fmla="*/ 454407 h 682751"/>
                  <a:gd name="connsiteX11" fmla="*/ 0 w 647520"/>
                  <a:gd name="connsiteY11" fmla="*/ 682751 h 682751"/>
                  <a:gd name="connsiteX0" fmla="*/ 386814 w 647520"/>
                  <a:gd name="connsiteY0" fmla="*/ 73547 h 702997"/>
                  <a:gd name="connsiteX1" fmla="*/ 456566 w 647520"/>
                  <a:gd name="connsiteY1" fmla="*/ 0 h 702997"/>
                  <a:gd name="connsiteX2" fmla="*/ 647520 w 647520"/>
                  <a:gd name="connsiteY2" fmla="*/ 0 h 702997"/>
                  <a:gd name="connsiteX3" fmla="*/ 427977 w 647520"/>
                  <a:gd name="connsiteY3" fmla="*/ 231488 h 702997"/>
                  <a:gd name="connsiteX4" fmla="*/ 428232 w 647520"/>
                  <a:gd name="connsiteY4" fmla="*/ 218485 h 702997"/>
                  <a:gd name="connsiteX5" fmla="*/ 387475 w 647520"/>
                  <a:gd name="connsiteY5" fmla="*/ 74745 h 702997"/>
                  <a:gd name="connsiteX6" fmla="*/ 386814 w 647520"/>
                  <a:gd name="connsiteY6" fmla="*/ 73547 h 702997"/>
                  <a:gd name="connsiteX7" fmla="*/ 0 w 647520"/>
                  <a:gd name="connsiteY7" fmla="*/ 481408 h 702997"/>
                  <a:gd name="connsiteX8" fmla="*/ 55878 w 647520"/>
                  <a:gd name="connsiteY8" fmla="*/ 422489 h 702997"/>
                  <a:gd name="connsiteX9" fmla="*/ 62908 w 647520"/>
                  <a:gd name="connsiteY9" fmla="*/ 425682 h 702997"/>
                  <a:gd name="connsiteX10" fmla="*/ 209388 w 647520"/>
                  <a:gd name="connsiteY10" fmla="*/ 455110 h 702997"/>
                  <a:gd name="connsiteX11" fmla="*/ 216561 w 647520"/>
                  <a:gd name="connsiteY11" fmla="*/ 454407 h 702997"/>
                  <a:gd name="connsiteX12" fmla="*/ 21890 w 647520"/>
                  <a:gd name="connsiteY12" fmla="*/ 702997 h 702997"/>
                  <a:gd name="connsiteX13" fmla="*/ 0 w 647520"/>
                  <a:gd name="connsiteY13" fmla="*/ 481408 h 702997"/>
                  <a:gd name="connsiteX0" fmla="*/ 386814 w 676158"/>
                  <a:gd name="connsiteY0" fmla="*/ 73547 h 702997"/>
                  <a:gd name="connsiteX1" fmla="*/ 456566 w 676158"/>
                  <a:gd name="connsiteY1" fmla="*/ 0 h 702997"/>
                  <a:gd name="connsiteX2" fmla="*/ 676158 w 676158"/>
                  <a:gd name="connsiteY2" fmla="*/ 12949 h 702997"/>
                  <a:gd name="connsiteX3" fmla="*/ 427977 w 676158"/>
                  <a:gd name="connsiteY3" fmla="*/ 231488 h 702997"/>
                  <a:gd name="connsiteX4" fmla="*/ 428232 w 676158"/>
                  <a:gd name="connsiteY4" fmla="*/ 218485 h 702997"/>
                  <a:gd name="connsiteX5" fmla="*/ 387475 w 676158"/>
                  <a:gd name="connsiteY5" fmla="*/ 74745 h 702997"/>
                  <a:gd name="connsiteX6" fmla="*/ 386814 w 676158"/>
                  <a:gd name="connsiteY6" fmla="*/ 73547 h 702997"/>
                  <a:gd name="connsiteX7" fmla="*/ 0 w 676158"/>
                  <a:gd name="connsiteY7" fmla="*/ 481408 h 702997"/>
                  <a:gd name="connsiteX8" fmla="*/ 55878 w 676158"/>
                  <a:gd name="connsiteY8" fmla="*/ 422489 h 702997"/>
                  <a:gd name="connsiteX9" fmla="*/ 62908 w 676158"/>
                  <a:gd name="connsiteY9" fmla="*/ 425682 h 702997"/>
                  <a:gd name="connsiteX10" fmla="*/ 209388 w 676158"/>
                  <a:gd name="connsiteY10" fmla="*/ 455110 h 702997"/>
                  <a:gd name="connsiteX11" fmla="*/ 216561 w 676158"/>
                  <a:gd name="connsiteY11" fmla="*/ 454407 h 702997"/>
                  <a:gd name="connsiteX12" fmla="*/ 21890 w 676158"/>
                  <a:gd name="connsiteY12" fmla="*/ 702997 h 702997"/>
                  <a:gd name="connsiteX13" fmla="*/ 0 w 676158"/>
                  <a:gd name="connsiteY13" fmla="*/ 481408 h 70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6158" h="702997">
                    <a:moveTo>
                      <a:pt x="386814" y="73547"/>
                    </a:moveTo>
                    <a:lnTo>
                      <a:pt x="456566" y="0"/>
                    </a:lnTo>
                    <a:lnTo>
                      <a:pt x="676158" y="12949"/>
                    </a:lnTo>
                    <a:lnTo>
                      <a:pt x="427977" y="231488"/>
                    </a:lnTo>
                    <a:lnTo>
                      <a:pt x="428232" y="218485"/>
                    </a:lnTo>
                    <a:cubicBezTo>
                      <a:pt x="424141" y="172928"/>
                      <a:pt x="410286" y="124063"/>
                      <a:pt x="387475" y="74745"/>
                    </a:cubicBezTo>
                    <a:lnTo>
                      <a:pt x="386814" y="73547"/>
                    </a:lnTo>
                    <a:close/>
                    <a:moveTo>
                      <a:pt x="0" y="481408"/>
                    </a:moveTo>
                    <a:lnTo>
                      <a:pt x="55878" y="422489"/>
                    </a:lnTo>
                    <a:lnTo>
                      <a:pt x="62908" y="425682"/>
                    </a:lnTo>
                    <a:cubicBezTo>
                      <a:pt x="113854" y="444579"/>
                      <a:pt x="163650" y="454583"/>
                      <a:pt x="209388" y="455110"/>
                    </a:cubicBezTo>
                    <a:lnTo>
                      <a:pt x="216561" y="454407"/>
                    </a:lnTo>
                    <a:lnTo>
                      <a:pt x="21890" y="702997"/>
                    </a:lnTo>
                    <a:cubicBezTo>
                      <a:pt x="21890" y="635883"/>
                      <a:pt x="0" y="548522"/>
                      <a:pt x="0" y="48140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다이아몬드 25"/>
              <p:cNvSpPr/>
              <p:nvPr/>
            </p:nvSpPr>
            <p:spPr>
              <a:xfrm>
                <a:off x="2166729" y="2797722"/>
                <a:ext cx="129208" cy="268356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064816" y="5683814"/>
              <a:ext cx="303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?</a:t>
              </a:r>
              <a:endParaRPr lang="ko-KR" altLang="en-US" sz="20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5554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5461000" y="4508500"/>
            <a:ext cx="6222999" cy="1587500"/>
          </a:xfrm>
          <a:prstGeom prst="roundRect">
            <a:avLst>
              <a:gd name="adj" fmla="val 2058"/>
            </a:avLst>
          </a:prstGeom>
          <a:noFill/>
          <a:ln w="28575">
            <a:gradFill>
              <a:gsLst>
                <a:gs pos="0">
                  <a:schemeClr val="accent2">
                    <a:alpha val="79000"/>
                  </a:schemeClr>
                </a:gs>
                <a:gs pos="100000">
                  <a:schemeClr val="accent1">
                    <a:alpha val="79000"/>
                  </a:schemeClr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22110"/>
              </p:ext>
            </p:extLst>
          </p:nvPr>
        </p:nvGraphicFramePr>
        <p:xfrm>
          <a:off x="5473700" y="1099861"/>
          <a:ext cx="6223000" cy="32293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5750"/>
                <a:gridCol w="1555750"/>
                <a:gridCol w="1555750"/>
                <a:gridCol w="1555750"/>
              </a:tblGrid>
              <a:tr h="4803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6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번</a:t>
                      </a:r>
                      <a:endParaRPr lang="ko-KR" altLang="en-US" sz="1600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6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번</a:t>
                      </a:r>
                      <a:endParaRPr lang="ko-KR" altLang="en-US" sz="1600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3</a:t>
                      </a:r>
                      <a:r>
                        <a:rPr lang="ko-KR" altLang="en-US" sz="16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번</a:t>
                      </a:r>
                      <a:endParaRPr lang="ko-KR" altLang="en-US" sz="1600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4</a:t>
                      </a:r>
                      <a:r>
                        <a:rPr lang="ko-KR" altLang="en-US" sz="16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번</a:t>
                      </a:r>
                      <a:endParaRPr lang="ko-KR" altLang="en-US" sz="1600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98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8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8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8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8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86621" y="4673038"/>
            <a:ext cx="58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텍스트를 입력하십시오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715616" y="178905"/>
            <a:ext cx="0" cy="4870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518451" y="178905"/>
            <a:ext cx="0" cy="4870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528391" y="417443"/>
            <a:ext cx="8663609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0" y="417443"/>
            <a:ext cx="715616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5555" y="193021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mtClean="0"/>
              <a:t>제목을 입력하세요</a:t>
            </a:r>
            <a:endParaRPr lang="ko-KR" alt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486621" y="63648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텍스트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10987365" y="5456583"/>
            <a:ext cx="583194" cy="504790"/>
            <a:chOff x="5188855" y="2739120"/>
            <a:chExt cx="984756" cy="852366"/>
          </a:xfrm>
        </p:grpSpPr>
        <p:grpSp>
          <p:nvGrpSpPr>
            <p:cNvPr id="14" name="그룹 13"/>
            <p:cNvGrpSpPr/>
            <p:nvPr/>
          </p:nvGrpSpPr>
          <p:grpSpPr>
            <a:xfrm>
              <a:off x="5188855" y="2739120"/>
              <a:ext cx="984756" cy="852366"/>
              <a:chOff x="7870085" y="3158901"/>
              <a:chExt cx="1165933" cy="1009185"/>
            </a:xfrm>
          </p:grpSpPr>
          <p:sp>
            <p:nvSpPr>
              <p:cNvPr id="15" name="자유형 14"/>
              <p:cNvSpPr/>
              <p:nvPr/>
            </p:nvSpPr>
            <p:spPr>
              <a:xfrm>
                <a:off x="8001988" y="3158901"/>
                <a:ext cx="901370" cy="1009185"/>
              </a:xfrm>
              <a:custGeom>
                <a:avLst/>
                <a:gdLst>
                  <a:gd name="connsiteX0" fmla="*/ 450685 w 901370"/>
                  <a:gd name="connsiteY0" fmla="*/ 0 h 1009185"/>
                  <a:gd name="connsiteX1" fmla="*/ 901370 w 901370"/>
                  <a:gd name="connsiteY1" fmla="*/ 450685 h 1009185"/>
                  <a:gd name="connsiteX2" fmla="*/ 769367 w 901370"/>
                  <a:gd name="connsiteY2" fmla="*/ 769367 h 1009185"/>
                  <a:gd name="connsiteX3" fmla="*/ 719632 w 901370"/>
                  <a:gd name="connsiteY3" fmla="*/ 810403 h 1009185"/>
                  <a:gd name="connsiteX4" fmla="*/ 799614 w 901370"/>
                  <a:gd name="connsiteY4" fmla="*/ 810403 h 1009185"/>
                  <a:gd name="connsiteX5" fmla="*/ 832745 w 901370"/>
                  <a:gd name="connsiteY5" fmla="*/ 843534 h 1009185"/>
                  <a:gd name="connsiteX6" fmla="*/ 832745 w 901370"/>
                  <a:gd name="connsiteY6" fmla="*/ 976054 h 1009185"/>
                  <a:gd name="connsiteX7" fmla="*/ 799614 w 901370"/>
                  <a:gd name="connsiteY7" fmla="*/ 1009185 h 1009185"/>
                  <a:gd name="connsiteX8" fmla="*/ 101756 w 901370"/>
                  <a:gd name="connsiteY8" fmla="*/ 1009185 h 1009185"/>
                  <a:gd name="connsiteX9" fmla="*/ 68625 w 901370"/>
                  <a:gd name="connsiteY9" fmla="*/ 976054 h 1009185"/>
                  <a:gd name="connsiteX10" fmla="*/ 68625 w 901370"/>
                  <a:gd name="connsiteY10" fmla="*/ 843534 h 1009185"/>
                  <a:gd name="connsiteX11" fmla="*/ 101756 w 901370"/>
                  <a:gd name="connsiteY11" fmla="*/ 810403 h 1009185"/>
                  <a:gd name="connsiteX12" fmla="*/ 181739 w 901370"/>
                  <a:gd name="connsiteY12" fmla="*/ 810403 h 1009185"/>
                  <a:gd name="connsiteX13" fmla="*/ 132003 w 901370"/>
                  <a:gd name="connsiteY13" fmla="*/ 769367 h 1009185"/>
                  <a:gd name="connsiteX14" fmla="*/ 0 w 901370"/>
                  <a:gd name="connsiteY14" fmla="*/ 450685 h 1009185"/>
                  <a:gd name="connsiteX15" fmla="*/ 450685 w 901370"/>
                  <a:gd name="connsiteY15" fmla="*/ 0 h 100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01370" h="1009185">
                    <a:moveTo>
                      <a:pt x="450685" y="0"/>
                    </a:moveTo>
                    <a:cubicBezTo>
                      <a:pt x="699591" y="0"/>
                      <a:pt x="901370" y="201779"/>
                      <a:pt x="901370" y="450685"/>
                    </a:cubicBezTo>
                    <a:cubicBezTo>
                      <a:pt x="901370" y="575138"/>
                      <a:pt x="850925" y="687809"/>
                      <a:pt x="769367" y="769367"/>
                    </a:cubicBezTo>
                    <a:lnTo>
                      <a:pt x="719632" y="810403"/>
                    </a:lnTo>
                    <a:lnTo>
                      <a:pt x="799614" y="810403"/>
                    </a:lnTo>
                    <a:cubicBezTo>
                      <a:pt x="817912" y="810403"/>
                      <a:pt x="832745" y="825236"/>
                      <a:pt x="832745" y="843534"/>
                    </a:cubicBezTo>
                    <a:lnTo>
                      <a:pt x="832745" y="976054"/>
                    </a:lnTo>
                    <a:cubicBezTo>
                      <a:pt x="832745" y="994352"/>
                      <a:pt x="817912" y="1009185"/>
                      <a:pt x="799614" y="1009185"/>
                    </a:cubicBezTo>
                    <a:lnTo>
                      <a:pt x="101756" y="1009185"/>
                    </a:lnTo>
                    <a:cubicBezTo>
                      <a:pt x="83458" y="1009185"/>
                      <a:pt x="68625" y="994352"/>
                      <a:pt x="68625" y="976054"/>
                    </a:cubicBezTo>
                    <a:lnTo>
                      <a:pt x="68625" y="843534"/>
                    </a:lnTo>
                    <a:cubicBezTo>
                      <a:pt x="68625" y="825236"/>
                      <a:pt x="83458" y="810403"/>
                      <a:pt x="101756" y="810403"/>
                    </a:cubicBezTo>
                    <a:lnTo>
                      <a:pt x="181739" y="810403"/>
                    </a:lnTo>
                    <a:lnTo>
                      <a:pt x="132003" y="769367"/>
                    </a:lnTo>
                    <a:cubicBezTo>
                      <a:pt x="50445" y="687809"/>
                      <a:pt x="0" y="575138"/>
                      <a:pt x="0" y="450685"/>
                    </a:cubicBezTo>
                    <a:cubicBezTo>
                      <a:pt x="0" y="201779"/>
                      <a:pt x="201779" y="0"/>
                      <a:pt x="450685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모서리가 둥근 직사각형 15"/>
              <p:cNvSpPr/>
              <p:nvPr/>
            </p:nvSpPr>
            <p:spPr>
              <a:xfrm>
                <a:off x="8906701" y="3367571"/>
                <a:ext cx="129317" cy="487042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모서리가 둥근 직사각형 16"/>
              <p:cNvSpPr/>
              <p:nvPr/>
            </p:nvSpPr>
            <p:spPr>
              <a:xfrm>
                <a:off x="7870085" y="3379338"/>
                <a:ext cx="129317" cy="487042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8108752" y="3335444"/>
                <a:ext cx="687842" cy="68784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원호 18"/>
            <p:cNvSpPr/>
            <p:nvPr/>
          </p:nvSpPr>
          <p:spPr>
            <a:xfrm>
              <a:off x="5476195" y="2986981"/>
              <a:ext cx="439026" cy="439026"/>
            </a:xfrm>
            <a:prstGeom prst="arc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6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88599832"/>
              </p:ext>
            </p:extLst>
          </p:nvPr>
        </p:nvGraphicFramePr>
        <p:xfrm>
          <a:off x="6059487" y="990601"/>
          <a:ext cx="5976799" cy="378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직선 연결선 3"/>
          <p:cNvCxnSpPr/>
          <p:nvPr/>
        </p:nvCxnSpPr>
        <p:spPr>
          <a:xfrm>
            <a:off x="715616" y="178905"/>
            <a:ext cx="0" cy="4870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3518451" y="178905"/>
            <a:ext cx="0" cy="4870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528391" y="417443"/>
            <a:ext cx="8663609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417443"/>
            <a:ext cx="715616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5555" y="193021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mtClean="0"/>
              <a:t>제목을 입력하세요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588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차트 18"/>
          <p:cNvGraphicFramePr/>
          <p:nvPr>
            <p:extLst>
              <p:ext uri="{D42A27DB-BD31-4B8C-83A1-F6EECF244321}">
                <p14:modId xmlns:p14="http://schemas.microsoft.com/office/powerpoint/2010/main" val="1664317568"/>
              </p:ext>
            </p:extLst>
          </p:nvPr>
        </p:nvGraphicFramePr>
        <p:xfrm>
          <a:off x="6567231" y="983721"/>
          <a:ext cx="5365846" cy="370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직선 연결선 4"/>
          <p:cNvCxnSpPr/>
          <p:nvPr/>
        </p:nvCxnSpPr>
        <p:spPr>
          <a:xfrm>
            <a:off x="715616" y="178905"/>
            <a:ext cx="0" cy="4870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518451" y="178905"/>
            <a:ext cx="0" cy="4870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528391" y="417443"/>
            <a:ext cx="8663609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0" y="417443"/>
            <a:ext cx="715616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5555" y="193021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mtClean="0"/>
              <a:t>제목을 입력하세요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134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963479" y="3568147"/>
            <a:ext cx="5459277" cy="1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6629396" y="1237418"/>
            <a:ext cx="4343410" cy="4343410"/>
            <a:chOff x="6629396" y="1237418"/>
            <a:chExt cx="4343410" cy="4343410"/>
          </a:xfrm>
        </p:grpSpPr>
        <p:sp>
          <p:nvSpPr>
            <p:cNvPr id="2" name="막힌 원호 1"/>
            <p:cNvSpPr/>
            <p:nvPr/>
          </p:nvSpPr>
          <p:spPr>
            <a:xfrm>
              <a:off x="6629396" y="1237418"/>
              <a:ext cx="4343410" cy="4343410"/>
            </a:xfrm>
            <a:prstGeom prst="blockArc">
              <a:avLst>
                <a:gd name="adj1" fmla="val 10800000"/>
                <a:gd name="adj2" fmla="val 18360"/>
                <a:gd name="adj3" fmla="val 10412"/>
              </a:avLst>
            </a:prstGeom>
            <a:blipFill dpi="0" rotWithShape="1">
              <a:blip r:embed="rId2">
                <a:alphaModFix amt="76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막힌 원호 5"/>
            <p:cNvSpPr/>
            <p:nvPr/>
          </p:nvSpPr>
          <p:spPr>
            <a:xfrm>
              <a:off x="6730403" y="1338426"/>
              <a:ext cx="4141394" cy="4141392"/>
            </a:xfrm>
            <a:prstGeom prst="blockArc">
              <a:avLst>
                <a:gd name="adj1" fmla="val 10815520"/>
                <a:gd name="adj2" fmla="val 16009"/>
                <a:gd name="adj3" fmla="val 674"/>
              </a:avLst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18340" y="2429865"/>
            <a:ext cx="216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이곳에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텍스트를 입력하세요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7541" y="3625903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01 </a:t>
            </a:r>
            <a:r>
              <a:rPr lang="ko-KR" altLang="en-US" sz="1600" b="1" dirty="0" smtClean="0"/>
              <a:t>텍스트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7541" y="5206224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02 </a:t>
            </a:r>
            <a:r>
              <a:rPr lang="ko-KR" altLang="en-US" sz="1600" b="1" dirty="0" smtClean="0"/>
              <a:t>텍스트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182139" y="3933157"/>
            <a:ext cx="5213074" cy="115568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182139" y="5513478"/>
            <a:ext cx="5213074" cy="115568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177171" y="3955778"/>
            <a:ext cx="521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이곳에 원하시는 텍스트를 입력해주세요</a:t>
            </a:r>
            <a:endParaRPr lang="en-US" altLang="ko-KR" sz="1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이곳에 원하시는 텍스트를 입력해주세요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7171" y="5544778"/>
            <a:ext cx="521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이곳에 원하시는 텍스트를 입력해주세요</a:t>
            </a:r>
            <a:endParaRPr lang="en-US" altLang="ko-KR" sz="120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smtClean="0"/>
              <a:t>이곳에 원하시는 텍스트를 입력해주세요</a:t>
            </a:r>
            <a:endParaRPr lang="ko-KR" altLang="en-US" sz="1200" dirty="0" smtClean="0"/>
          </a:p>
        </p:txBody>
      </p:sp>
      <p:grpSp>
        <p:nvGrpSpPr>
          <p:cNvPr id="23" name="그룹 22"/>
          <p:cNvGrpSpPr/>
          <p:nvPr/>
        </p:nvGrpSpPr>
        <p:grpSpPr>
          <a:xfrm>
            <a:off x="11197005" y="2161759"/>
            <a:ext cx="914690" cy="914692"/>
            <a:chOff x="11197005" y="2161759"/>
            <a:chExt cx="914690" cy="914692"/>
          </a:xfrm>
        </p:grpSpPr>
        <p:sp>
          <p:nvSpPr>
            <p:cNvPr id="13" name="타원 12"/>
            <p:cNvSpPr/>
            <p:nvPr/>
          </p:nvSpPr>
          <p:spPr>
            <a:xfrm>
              <a:off x="11197005" y="2161759"/>
              <a:ext cx="914690" cy="914692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32" name="그룹 931"/>
            <p:cNvGrpSpPr/>
            <p:nvPr/>
          </p:nvGrpSpPr>
          <p:grpSpPr>
            <a:xfrm>
              <a:off x="11335096" y="2354593"/>
              <a:ext cx="638508" cy="547157"/>
              <a:chOff x="3724770" y="3646342"/>
              <a:chExt cx="857169" cy="734534"/>
            </a:xfrm>
          </p:grpSpPr>
          <p:grpSp>
            <p:nvGrpSpPr>
              <p:cNvPr id="930" name="그룹 929"/>
              <p:cNvGrpSpPr/>
              <p:nvPr/>
            </p:nvGrpSpPr>
            <p:grpSpPr>
              <a:xfrm>
                <a:off x="3724770" y="3690083"/>
                <a:ext cx="690793" cy="690793"/>
                <a:chOff x="3724770" y="3690083"/>
                <a:chExt cx="690793" cy="690793"/>
              </a:xfrm>
            </p:grpSpPr>
            <p:sp>
              <p:nvSpPr>
                <p:cNvPr id="34" name="타원 33"/>
                <p:cNvSpPr/>
                <p:nvPr/>
              </p:nvSpPr>
              <p:spPr>
                <a:xfrm>
                  <a:off x="3724770" y="3690083"/>
                  <a:ext cx="690793" cy="690793"/>
                </a:xfrm>
                <a:prstGeom prst="ellipse">
                  <a:avLst/>
                </a:prstGeom>
                <a:noFill/>
                <a:ln w="38100" cap="rnd" cmpd="sng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7" name="직선 연결선 6"/>
                <p:cNvCxnSpPr/>
                <p:nvPr/>
              </p:nvCxnSpPr>
              <p:spPr>
                <a:xfrm>
                  <a:off x="3835873" y="3791247"/>
                  <a:ext cx="278927" cy="3933"/>
                </a:xfrm>
                <a:prstGeom prst="line">
                  <a:avLst/>
                </a:prstGeom>
                <a:ln w="31750" cap="rnd">
                  <a:solidFill>
                    <a:schemeClr val="tx1"/>
                  </a:solidFill>
                  <a:prstDash val="sysDash"/>
                  <a:round/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직선 연결선 36"/>
                <p:cNvCxnSpPr/>
                <p:nvPr/>
              </p:nvCxnSpPr>
              <p:spPr>
                <a:xfrm>
                  <a:off x="3749497" y="3910248"/>
                  <a:ext cx="298561" cy="0"/>
                </a:xfrm>
                <a:prstGeom prst="line">
                  <a:avLst/>
                </a:prstGeom>
                <a:ln w="317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직선 연결선 38"/>
                <p:cNvCxnSpPr/>
                <p:nvPr/>
              </p:nvCxnSpPr>
              <p:spPr>
                <a:xfrm>
                  <a:off x="3910582" y="4252258"/>
                  <a:ext cx="388556" cy="0"/>
                </a:xfrm>
                <a:prstGeom prst="line">
                  <a:avLst/>
                </a:prstGeom>
                <a:ln w="317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직선 연결선 39"/>
                <p:cNvCxnSpPr/>
                <p:nvPr/>
              </p:nvCxnSpPr>
              <p:spPr>
                <a:xfrm>
                  <a:off x="4131545" y="4137541"/>
                  <a:ext cx="249094" cy="0"/>
                </a:xfrm>
                <a:prstGeom prst="line">
                  <a:avLst/>
                </a:prstGeom>
                <a:ln w="317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직선 연결선 41"/>
                <p:cNvCxnSpPr/>
                <p:nvPr/>
              </p:nvCxnSpPr>
              <p:spPr>
                <a:xfrm>
                  <a:off x="3736154" y="4038309"/>
                  <a:ext cx="249094" cy="0"/>
                </a:xfrm>
                <a:prstGeom prst="line">
                  <a:avLst/>
                </a:prstGeom>
                <a:ln w="317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직선 연결선 42"/>
                <p:cNvCxnSpPr/>
                <p:nvPr/>
              </p:nvCxnSpPr>
              <p:spPr>
                <a:xfrm>
                  <a:off x="3863718" y="4136262"/>
                  <a:ext cx="184339" cy="0"/>
                </a:xfrm>
                <a:prstGeom prst="line">
                  <a:avLst/>
                </a:prstGeom>
                <a:ln w="317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직선 연결선 44"/>
                <p:cNvCxnSpPr/>
                <p:nvPr/>
              </p:nvCxnSpPr>
              <p:spPr>
                <a:xfrm>
                  <a:off x="4209530" y="3963619"/>
                  <a:ext cx="184339" cy="0"/>
                </a:xfrm>
                <a:prstGeom prst="line">
                  <a:avLst/>
                </a:prstGeom>
                <a:ln w="317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1" name="타원 930"/>
              <p:cNvSpPr/>
              <p:nvPr/>
            </p:nvSpPr>
            <p:spPr>
              <a:xfrm>
                <a:off x="4435441" y="3646342"/>
                <a:ext cx="146498" cy="146498"/>
              </a:xfrm>
              <a:prstGeom prst="ellipse">
                <a:avLst/>
              </a:prstGeom>
              <a:noFill/>
              <a:ln w="31750" cap="rnd" cmpd="sng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5458490" y="2161759"/>
            <a:ext cx="914690" cy="914692"/>
            <a:chOff x="5458490" y="2161759"/>
            <a:chExt cx="914690" cy="914692"/>
          </a:xfrm>
        </p:grpSpPr>
        <p:sp>
          <p:nvSpPr>
            <p:cNvPr id="9" name="타원 8"/>
            <p:cNvSpPr/>
            <p:nvPr/>
          </p:nvSpPr>
          <p:spPr>
            <a:xfrm>
              <a:off x="5458490" y="2161759"/>
              <a:ext cx="914690" cy="914692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5544364" y="2419926"/>
              <a:ext cx="723974" cy="381510"/>
              <a:chOff x="3885760" y="3565478"/>
              <a:chExt cx="1281133" cy="675112"/>
            </a:xfrm>
          </p:grpSpPr>
          <p:grpSp>
            <p:nvGrpSpPr>
              <p:cNvPr id="52" name="그룹 51"/>
              <p:cNvGrpSpPr/>
              <p:nvPr/>
            </p:nvGrpSpPr>
            <p:grpSpPr>
              <a:xfrm>
                <a:off x="3885760" y="3918756"/>
                <a:ext cx="465660" cy="321834"/>
                <a:chOff x="2583185" y="2637498"/>
                <a:chExt cx="826251" cy="571050"/>
              </a:xfrm>
            </p:grpSpPr>
            <p:sp>
              <p:nvSpPr>
                <p:cNvPr id="58" name="자유형 57"/>
                <p:cNvSpPr/>
                <p:nvPr/>
              </p:nvSpPr>
              <p:spPr>
                <a:xfrm rot="4241797">
                  <a:off x="2710786" y="2509897"/>
                  <a:ext cx="571050" cy="826251"/>
                </a:xfrm>
                <a:custGeom>
                  <a:avLst/>
                  <a:gdLst>
                    <a:gd name="connsiteX0" fmla="*/ 0 w 1079614"/>
                    <a:gd name="connsiteY0" fmla="*/ 87370 h 1250288"/>
                    <a:gd name="connsiteX1" fmla="*/ 1065812 w 1079614"/>
                    <a:gd name="connsiteY1" fmla="*/ 0 h 1250288"/>
                    <a:gd name="connsiteX2" fmla="*/ 1076858 w 1079614"/>
                    <a:gd name="connsiteY2" fmla="*/ 112658 h 1250288"/>
                    <a:gd name="connsiteX3" fmla="*/ 868841 w 1079614"/>
                    <a:gd name="connsiteY3" fmla="*/ 1250288 h 1250288"/>
                    <a:gd name="connsiteX4" fmla="*/ 532659 w 1079614"/>
                    <a:gd name="connsiteY4" fmla="*/ 921632 h 1250288"/>
                    <a:gd name="connsiteX5" fmla="*/ 445651 w 1079614"/>
                    <a:gd name="connsiteY5" fmla="*/ 817930 h 1250288"/>
                    <a:gd name="connsiteX6" fmla="*/ 340757 w 1079614"/>
                    <a:gd name="connsiteY6" fmla="*/ 1007322 h 1250288"/>
                    <a:gd name="connsiteX7" fmla="*/ 5128 w 1079614"/>
                    <a:gd name="connsiteY7" fmla="*/ 133203 h 1250288"/>
                    <a:gd name="connsiteX0" fmla="*/ 0 w 1079614"/>
                    <a:gd name="connsiteY0" fmla="*/ 87370 h 1250288"/>
                    <a:gd name="connsiteX1" fmla="*/ 1065812 w 1079614"/>
                    <a:gd name="connsiteY1" fmla="*/ 0 h 1250288"/>
                    <a:gd name="connsiteX2" fmla="*/ 1076858 w 1079614"/>
                    <a:gd name="connsiteY2" fmla="*/ 112658 h 1250288"/>
                    <a:gd name="connsiteX3" fmla="*/ 868841 w 1079614"/>
                    <a:gd name="connsiteY3" fmla="*/ 1250288 h 1250288"/>
                    <a:gd name="connsiteX4" fmla="*/ 532659 w 1079614"/>
                    <a:gd name="connsiteY4" fmla="*/ 921632 h 1250288"/>
                    <a:gd name="connsiteX5" fmla="*/ 445651 w 1079614"/>
                    <a:gd name="connsiteY5" fmla="*/ 817930 h 1250288"/>
                    <a:gd name="connsiteX6" fmla="*/ 340757 w 1079614"/>
                    <a:gd name="connsiteY6" fmla="*/ 1007322 h 1250288"/>
                    <a:gd name="connsiteX7" fmla="*/ 5128 w 1079614"/>
                    <a:gd name="connsiteY7" fmla="*/ 133203 h 1250288"/>
                    <a:gd name="connsiteX8" fmla="*/ 0 w 1079614"/>
                    <a:gd name="connsiteY8" fmla="*/ 87370 h 1250288"/>
                    <a:gd name="connsiteX0" fmla="*/ 0 w 1110874"/>
                    <a:gd name="connsiteY0" fmla="*/ 87370 h 1250288"/>
                    <a:gd name="connsiteX1" fmla="*/ 1065812 w 1110874"/>
                    <a:gd name="connsiteY1" fmla="*/ 0 h 1250288"/>
                    <a:gd name="connsiteX2" fmla="*/ 1076858 w 1110874"/>
                    <a:gd name="connsiteY2" fmla="*/ 112658 h 1250288"/>
                    <a:gd name="connsiteX3" fmla="*/ 868841 w 1110874"/>
                    <a:gd name="connsiteY3" fmla="*/ 1250288 h 1250288"/>
                    <a:gd name="connsiteX4" fmla="*/ 532659 w 1110874"/>
                    <a:gd name="connsiteY4" fmla="*/ 921632 h 1250288"/>
                    <a:gd name="connsiteX5" fmla="*/ 445651 w 1110874"/>
                    <a:gd name="connsiteY5" fmla="*/ 817930 h 1250288"/>
                    <a:gd name="connsiteX6" fmla="*/ 340757 w 1110874"/>
                    <a:gd name="connsiteY6" fmla="*/ 1007322 h 1250288"/>
                    <a:gd name="connsiteX7" fmla="*/ 5128 w 1110874"/>
                    <a:gd name="connsiteY7" fmla="*/ 133203 h 1250288"/>
                    <a:gd name="connsiteX8" fmla="*/ 0 w 1110874"/>
                    <a:gd name="connsiteY8" fmla="*/ 87370 h 125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0874" h="1250288">
                      <a:moveTo>
                        <a:pt x="0" y="87370"/>
                      </a:moveTo>
                      <a:lnTo>
                        <a:pt x="1065812" y="0"/>
                      </a:lnTo>
                      <a:lnTo>
                        <a:pt x="1076858" y="112658"/>
                      </a:lnTo>
                      <a:cubicBezTo>
                        <a:pt x="1176811" y="483542"/>
                        <a:pt x="1041173" y="809588"/>
                        <a:pt x="868841" y="1250288"/>
                      </a:cubicBezTo>
                      <a:cubicBezTo>
                        <a:pt x="740667" y="1141299"/>
                        <a:pt x="629138" y="1031061"/>
                        <a:pt x="532659" y="921632"/>
                      </a:cubicBezTo>
                      <a:lnTo>
                        <a:pt x="445651" y="817930"/>
                      </a:lnTo>
                      <a:lnTo>
                        <a:pt x="340757" y="1007322"/>
                      </a:lnTo>
                      <a:cubicBezTo>
                        <a:pt x="143943" y="685720"/>
                        <a:pt x="-5028" y="492939"/>
                        <a:pt x="5128" y="133203"/>
                      </a:cubicBezTo>
                      <a:lnTo>
                        <a:pt x="0" y="8737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자유형 58"/>
                <p:cNvSpPr/>
                <p:nvPr/>
              </p:nvSpPr>
              <p:spPr>
                <a:xfrm rot="4241797">
                  <a:off x="2971470" y="2629735"/>
                  <a:ext cx="333435" cy="482446"/>
                </a:xfrm>
                <a:custGeom>
                  <a:avLst/>
                  <a:gdLst>
                    <a:gd name="connsiteX0" fmla="*/ 0 w 1079614"/>
                    <a:gd name="connsiteY0" fmla="*/ 87370 h 1250288"/>
                    <a:gd name="connsiteX1" fmla="*/ 1065812 w 1079614"/>
                    <a:gd name="connsiteY1" fmla="*/ 0 h 1250288"/>
                    <a:gd name="connsiteX2" fmla="*/ 1076858 w 1079614"/>
                    <a:gd name="connsiteY2" fmla="*/ 112658 h 1250288"/>
                    <a:gd name="connsiteX3" fmla="*/ 868841 w 1079614"/>
                    <a:gd name="connsiteY3" fmla="*/ 1250288 h 1250288"/>
                    <a:gd name="connsiteX4" fmla="*/ 532659 w 1079614"/>
                    <a:gd name="connsiteY4" fmla="*/ 921632 h 1250288"/>
                    <a:gd name="connsiteX5" fmla="*/ 445651 w 1079614"/>
                    <a:gd name="connsiteY5" fmla="*/ 817930 h 1250288"/>
                    <a:gd name="connsiteX6" fmla="*/ 340757 w 1079614"/>
                    <a:gd name="connsiteY6" fmla="*/ 1007322 h 1250288"/>
                    <a:gd name="connsiteX7" fmla="*/ 5128 w 1079614"/>
                    <a:gd name="connsiteY7" fmla="*/ 133203 h 1250288"/>
                    <a:gd name="connsiteX0" fmla="*/ 0 w 1079614"/>
                    <a:gd name="connsiteY0" fmla="*/ 87370 h 1250288"/>
                    <a:gd name="connsiteX1" fmla="*/ 1065812 w 1079614"/>
                    <a:gd name="connsiteY1" fmla="*/ 0 h 1250288"/>
                    <a:gd name="connsiteX2" fmla="*/ 1076858 w 1079614"/>
                    <a:gd name="connsiteY2" fmla="*/ 112658 h 1250288"/>
                    <a:gd name="connsiteX3" fmla="*/ 868841 w 1079614"/>
                    <a:gd name="connsiteY3" fmla="*/ 1250288 h 1250288"/>
                    <a:gd name="connsiteX4" fmla="*/ 532659 w 1079614"/>
                    <a:gd name="connsiteY4" fmla="*/ 921632 h 1250288"/>
                    <a:gd name="connsiteX5" fmla="*/ 445651 w 1079614"/>
                    <a:gd name="connsiteY5" fmla="*/ 817930 h 1250288"/>
                    <a:gd name="connsiteX6" fmla="*/ 340757 w 1079614"/>
                    <a:gd name="connsiteY6" fmla="*/ 1007322 h 1250288"/>
                    <a:gd name="connsiteX7" fmla="*/ 5128 w 1079614"/>
                    <a:gd name="connsiteY7" fmla="*/ 133203 h 1250288"/>
                    <a:gd name="connsiteX8" fmla="*/ 0 w 1079614"/>
                    <a:gd name="connsiteY8" fmla="*/ 87370 h 1250288"/>
                    <a:gd name="connsiteX0" fmla="*/ 0 w 1110874"/>
                    <a:gd name="connsiteY0" fmla="*/ 87370 h 1250288"/>
                    <a:gd name="connsiteX1" fmla="*/ 1065812 w 1110874"/>
                    <a:gd name="connsiteY1" fmla="*/ 0 h 1250288"/>
                    <a:gd name="connsiteX2" fmla="*/ 1076858 w 1110874"/>
                    <a:gd name="connsiteY2" fmla="*/ 112658 h 1250288"/>
                    <a:gd name="connsiteX3" fmla="*/ 868841 w 1110874"/>
                    <a:gd name="connsiteY3" fmla="*/ 1250288 h 1250288"/>
                    <a:gd name="connsiteX4" fmla="*/ 532659 w 1110874"/>
                    <a:gd name="connsiteY4" fmla="*/ 921632 h 1250288"/>
                    <a:gd name="connsiteX5" fmla="*/ 445651 w 1110874"/>
                    <a:gd name="connsiteY5" fmla="*/ 817930 h 1250288"/>
                    <a:gd name="connsiteX6" fmla="*/ 340757 w 1110874"/>
                    <a:gd name="connsiteY6" fmla="*/ 1007322 h 1250288"/>
                    <a:gd name="connsiteX7" fmla="*/ 5128 w 1110874"/>
                    <a:gd name="connsiteY7" fmla="*/ 133203 h 1250288"/>
                    <a:gd name="connsiteX8" fmla="*/ 0 w 1110874"/>
                    <a:gd name="connsiteY8" fmla="*/ 87370 h 125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0874" h="1250288">
                      <a:moveTo>
                        <a:pt x="0" y="87370"/>
                      </a:moveTo>
                      <a:lnTo>
                        <a:pt x="1065812" y="0"/>
                      </a:lnTo>
                      <a:lnTo>
                        <a:pt x="1076858" y="112658"/>
                      </a:lnTo>
                      <a:cubicBezTo>
                        <a:pt x="1176811" y="483542"/>
                        <a:pt x="1041173" y="809588"/>
                        <a:pt x="868841" y="1250288"/>
                      </a:cubicBezTo>
                      <a:cubicBezTo>
                        <a:pt x="740667" y="1141299"/>
                        <a:pt x="629138" y="1031061"/>
                        <a:pt x="532659" y="921632"/>
                      </a:cubicBezTo>
                      <a:lnTo>
                        <a:pt x="445651" y="817930"/>
                      </a:lnTo>
                      <a:lnTo>
                        <a:pt x="340757" y="1007322"/>
                      </a:lnTo>
                      <a:cubicBezTo>
                        <a:pt x="143943" y="685720"/>
                        <a:pt x="-5028" y="492939"/>
                        <a:pt x="5128" y="133203"/>
                      </a:cubicBezTo>
                      <a:lnTo>
                        <a:pt x="0" y="8737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3" name="그룹 52"/>
              <p:cNvGrpSpPr/>
              <p:nvPr/>
            </p:nvGrpSpPr>
            <p:grpSpPr>
              <a:xfrm rot="3779518">
                <a:off x="4231129" y="3303186"/>
                <a:ext cx="673471" cy="1198056"/>
                <a:chOff x="1915665" y="2089226"/>
                <a:chExt cx="673471" cy="1198056"/>
              </a:xfrm>
            </p:grpSpPr>
            <p:sp>
              <p:nvSpPr>
                <p:cNvPr id="54" name="자유형 53"/>
                <p:cNvSpPr/>
                <p:nvPr/>
              </p:nvSpPr>
              <p:spPr>
                <a:xfrm>
                  <a:off x="1980368" y="2089226"/>
                  <a:ext cx="501928" cy="852613"/>
                </a:xfrm>
                <a:custGeom>
                  <a:avLst/>
                  <a:gdLst>
                    <a:gd name="connsiteX0" fmla="*/ 270000 w 540000"/>
                    <a:gd name="connsiteY0" fmla="*/ 0 h 1023730"/>
                    <a:gd name="connsiteX1" fmla="*/ 479837 w 540000"/>
                    <a:gd name="connsiteY1" fmla="*/ 271806 h 1023730"/>
                    <a:gd name="connsiteX2" fmla="*/ 485284 w 540000"/>
                    <a:gd name="connsiteY2" fmla="*/ 291624 h 1023730"/>
                    <a:gd name="connsiteX3" fmla="*/ 493888 w 540000"/>
                    <a:gd name="connsiteY3" fmla="*/ 311360 h 1023730"/>
                    <a:gd name="connsiteX4" fmla="*/ 540000 w 540000"/>
                    <a:gd name="connsiteY4" fmla="*/ 597067 h 1023730"/>
                    <a:gd name="connsiteX5" fmla="*/ 420960 w 540000"/>
                    <a:gd name="connsiteY5" fmla="*/ 1020798 h 1023730"/>
                    <a:gd name="connsiteX6" fmla="*/ 418106 w 540000"/>
                    <a:gd name="connsiteY6" fmla="*/ 1023730 h 1023730"/>
                    <a:gd name="connsiteX7" fmla="*/ 121895 w 540000"/>
                    <a:gd name="connsiteY7" fmla="*/ 1023730 h 1023730"/>
                    <a:gd name="connsiteX8" fmla="*/ 119040 w 540000"/>
                    <a:gd name="connsiteY8" fmla="*/ 1020798 h 1023730"/>
                    <a:gd name="connsiteX9" fmla="*/ 0 w 540000"/>
                    <a:gd name="connsiteY9" fmla="*/ 597067 h 1023730"/>
                    <a:gd name="connsiteX10" fmla="*/ 46112 w 540000"/>
                    <a:gd name="connsiteY10" fmla="*/ 311360 h 1023730"/>
                    <a:gd name="connsiteX11" fmla="*/ 54718 w 540000"/>
                    <a:gd name="connsiteY11" fmla="*/ 291621 h 1023730"/>
                    <a:gd name="connsiteX12" fmla="*/ 60164 w 540000"/>
                    <a:gd name="connsiteY12" fmla="*/ 271806 h 1023730"/>
                    <a:gd name="connsiteX13" fmla="*/ 270000 w 540000"/>
                    <a:gd name="connsiteY13" fmla="*/ 0 h 102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0000" h="1023730">
                      <a:moveTo>
                        <a:pt x="270000" y="0"/>
                      </a:moveTo>
                      <a:cubicBezTo>
                        <a:pt x="386428" y="98839"/>
                        <a:pt x="450582" y="192186"/>
                        <a:pt x="479837" y="271806"/>
                      </a:cubicBezTo>
                      <a:lnTo>
                        <a:pt x="485284" y="291624"/>
                      </a:lnTo>
                      <a:lnTo>
                        <a:pt x="493888" y="311360"/>
                      </a:lnTo>
                      <a:cubicBezTo>
                        <a:pt x="523001" y="392917"/>
                        <a:pt x="540000" y="491235"/>
                        <a:pt x="540000" y="597067"/>
                      </a:cubicBezTo>
                      <a:cubicBezTo>
                        <a:pt x="540000" y="773454"/>
                        <a:pt x="492780" y="928967"/>
                        <a:pt x="420960" y="1020798"/>
                      </a:cubicBezTo>
                      <a:lnTo>
                        <a:pt x="418106" y="1023730"/>
                      </a:lnTo>
                      <a:lnTo>
                        <a:pt x="121895" y="1023730"/>
                      </a:lnTo>
                      <a:lnTo>
                        <a:pt x="119040" y="1020798"/>
                      </a:lnTo>
                      <a:cubicBezTo>
                        <a:pt x="47220" y="928967"/>
                        <a:pt x="0" y="773454"/>
                        <a:pt x="0" y="597067"/>
                      </a:cubicBezTo>
                      <a:cubicBezTo>
                        <a:pt x="0" y="491235"/>
                        <a:pt x="16999" y="392917"/>
                        <a:pt x="46112" y="311360"/>
                      </a:cubicBezTo>
                      <a:lnTo>
                        <a:pt x="54718" y="291621"/>
                      </a:lnTo>
                      <a:lnTo>
                        <a:pt x="60164" y="271806"/>
                      </a:lnTo>
                      <a:cubicBezTo>
                        <a:pt x="89419" y="192186"/>
                        <a:pt x="153573" y="98839"/>
                        <a:pt x="270000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자유형 54"/>
                <p:cNvSpPr/>
                <p:nvPr/>
              </p:nvSpPr>
              <p:spPr>
                <a:xfrm rot="2834132">
                  <a:off x="1928521" y="2626667"/>
                  <a:ext cx="647759" cy="673471"/>
                </a:xfrm>
                <a:custGeom>
                  <a:avLst/>
                  <a:gdLst>
                    <a:gd name="connsiteX0" fmla="*/ 386814 w 647520"/>
                    <a:gd name="connsiteY0" fmla="*/ 73547 h 682751"/>
                    <a:gd name="connsiteX1" fmla="*/ 456566 w 647520"/>
                    <a:gd name="connsiteY1" fmla="*/ 0 h 682751"/>
                    <a:gd name="connsiteX2" fmla="*/ 647520 w 647520"/>
                    <a:gd name="connsiteY2" fmla="*/ 0 h 682751"/>
                    <a:gd name="connsiteX3" fmla="*/ 427977 w 647520"/>
                    <a:gd name="connsiteY3" fmla="*/ 231488 h 682751"/>
                    <a:gd name="connsiteX4" fmla="*/ 428232 w 647520"/>
                    <a:gd name="connsiteY4" fmla="*/ 218485 h 682751"/>
                    <a:gd name="connsiteX5" fmla="*/ 387475 w 647520"/>
                    <a:gd name="connsiteY5" fmla="*/ 74745 h 682751"/>
                    <a:gd name="connsiteX6" fmla="*/ 0 w 647520"/>
                    <a:gd name="connsiteY6" fmla="*/ 481408 h 682751"/>
                    <a:gd name="connsiteX7" fmla="*/ 55878 w 647520"/>
                    <a:gd name="connsiteY7" fmla="*/ 422489 h 682751"/>
                    <a:gd name="connsiteX8" fmla="*/ 62908 w 647520"/>
                    <a:gd name="connsiteY8" fmla="*/ 425682 h 682751"/>
                    <a:gd name="connsiteX9" fmla="*/ 209388 w 647520"/>
                    <a:gd name="connsiteY9" fmla="*/ 455110 h 682751"/>
                    <a:gd name="connsiteX10" fmla="*/ 216561 w 647520"/>
                    <a:gd name="connsiteY10" fmla="*/ 454407 h 682751"/>
                    <a:gd name="connsiteX11" fmla="*/ 0 w 647520"/>
                    <a:gd name="connsiteY11" fmla="*/ 682751 h 682751"/>
                    <a:gd name="connsiteX0" fmla="*/ 386814 w 647520"/>
                    <a:gd name="connsiteY0" fmla="*/ 73547 h 702997"/>
                    <a:gd name="connsiteX1" fmla="*/ 456566 w 647520"/>
                    <a:gd name="connsiteY1" fmla="*/ 0 h 702997"/>
                    <a:gd name="connsiteX2" fmla="*/ 647520 w 647520"/>
                    <a:gd name="connsiteY2" fmla="*/ 0 h 702997"/>
                    <a:gd name="connsiteX3" fmla="*/ 427977 w 647520"/>
                    <a:gd name="connsiteY3" fmla="*/ 231488 h 702997"/>
                    <a:gd name="connsiteX4" fmla="*/ 428232 w 647520"/>
                    <a:gd name="connsiteY4" fmla="*/ 218485 h 702997"/>
                    <a:gd name="connsiteX5" fmla="*/ 387475 w 647520"/>
                    <a:gd name="connsiteY5" fmla="*/ 74745 h 702997"/>
                    <a:gd name="connsiteX6" fmla="*/ 386814 w 647520"/>
                    <a:gd name="connsiteY6" fmla="*/ 73547 h 702997"/>
                    <a:gd name="connsiteX7" fmla="*/ 0 w 647520"/>
                    <a:gd name="connsiteY7" fmla="*/ 481408 h 702997"/>
                    <a:gd name="connsiteX8" fmla="*/ 55878 w 647520"/>
                    <a:gd name="connsiteY8" fmla="*/ 422489 h 702997"/>
                    <a:gd name="connsiteX9" fmla="*/ 62908 w 647520"/>
                    <a:gd name="connsiteY9" fmla="*/ 425682 h 702997"/>
                    <a:gd name="connsiteX10" fmla="*/ 209388 w 647520"/>
                    <a:gd name="connsiteY10" fmla="*/ 455110 h 702997"/>
                    <a:gd name="connsiteX11" fmla="*/ 216561 w 647520"/>
                    <a:gd name="connsiteY11" fmla="*/ 454407 h 702997"/>
                    <a:gd name="connsiteX12" fmla="*/ 21890 w 647520"/>
                    <a:gd name="connsiteY12" fmla="*/ 702997 h 702997"/>
                    <a:gd name="connsiteX13" fmla="*/ 0 w 647520"/>
                    <a:gd name="connsiteY13" fmla="*/ 481408 h 702997"/>
                    <a:gd name="connsiteX0" fmla="*/ 386814 w 676158"/>
                    <a:gd name="connsiteY0" fmla="*/ 73547 h 702997"/>
                    <a:gd name="connsiteX1" fmla="*/ 456566 w 676158"/>
                    <a:gd name="connsiteY1" fmla="*/ 0 h 702997"/>
                    <a:gd name="connsiteX2" fmla="*/ 676158 w 676158"/>
                    <a:gd name="connsiteY2" fmla="*/ 12949 h 702997"/>
                    <a:gd name="connsiteX3" fmla="*/ 427977 w 676158"/>
                    <a:gd name="connsiteY3" fmla="*/ 231488 h 702997"/>
                    <a:gd name="connsiteX4" fmla="*/ 428232 w 676158"/>
                    <a:gd name="connsiteY4" fmla="*/ 218485 h 702997"/>
                    <a:gd name="connsiteX5" fmla="*/ 387475 w 676158"/>
                    <a:gd name="connsiteY5" fmla="*/ 74745 h 702997"/>
                    <a:gd name="connsiteX6" fmla="*/ 386814 w 676158"/>
                    <a:gd name="connsiteY6" fmla="*/ 73547 h 702997"/>
                    <a:gd name="connsiteX7" fmla="*/ 0 w 676158"/>
                    <a:gd name="connsiteY7" fmla="*/ 481408 h 702997"/>
                    <a:gd name="connsiteX8" fmla="*/ 55878 w 676158"/>
                    <a:gd name="connsiteY8" fmla="*/ 422489 h 702997"/>
                    <a:gd name="connsiteX9" fmla="*/ 62908 w 676158"/>
                    <a:gd name="connsiteY9" fmla="*/ 425682 h 702997"/>
                    <a:gd name="connsiteX10" fmla="*/ 209388 w 676158"/>
                    <a:gd name="connsiteY10" fmla="*/ 455110 h 702997"/>
                    <a:gd name="connsiteX11" fmla="*/ 216561 w 676158"/>
                    <a:gd name="connsiteY11" fmla="*/ 454407 h 702997"/>
                    <a:gd name="connsiteX12" fmla="*/ 21890 w 676158"/>
                    <a:gd name="connsiteY12" fmla="*/ 702997 h 702997"/>
                    <a:gd name="connsiteX13" fmla="*/ 0 w 676158"/>
                    <a:gd name="connsiteY13" fmla="*/ 481408 h 702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6158" h="702997">
                      <a:moveTo>
                        <a:pt x="386814" y="73547"/>
                      </a:moveTo>
                      <a:lnTo>
                        <a:pt x="456566" y="0"/>
                      </a:lnTo>
                      <a:lnTo>
                        <a:pt x="676158" y="12949"/>
                      </a:lnTo>
                      <a:lnTo>
                        <a:pt x="427977" y="231488"/>
                      </a:lnTo>
                      <a:lnTo>
                        <a:pt x="428232" y="218485"/>
                      </a:lnTo>
                      <a:cubicBezTo>
                        <a:pt x="424141" y="172928"/>
                        <a:pt x="410286" y="124063"/>
                        <a:pt x="387475" y="74745"/>
                      </a:cubicBezTo>
                      <a:lnTo>
                        <a:pt x="386814" y="73547"/>
                      </a:lnTo>
                      <a:close/>
                      <a:moveTo>
                        <a:pt x="0" y="481408"/>
                      </a:moveTo>
                      <a:lnTo>
                        <a:pt x="55878" y="422489"/>
                      </a:lnTo>
                      <a:lnTo>
                        <a:pt x="62908" y="425682"/>
                      </a:lnTo>
                      <a:cubicBezTo>
                        <a:pt x="113854" y="444579"/>
                        <a:pt x="163650" y="454583"/>
                        <a:pt x="209388" y="455110"/>
                      </a:cubicBezTo>
                      <a:lnTo>
                        <a:pt x="216561" y="454407"/>
                      </a:lnTo>
                      <a:lnTo>
                        <a:pt x="21890" y="702997"/>
                      </a:lnTo>
                      <a:cubicBezTo>
                        <a:pt x="21890" y="635883"/>
                        <a:pt x="0" y="548522"/>
                        <a:pt x="0" y="4814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타원 55"/>
                <p:cNvSpPr/>
                <p:nvPr/>
              </p:nvSpPr>
              <p:spPr>
                <a:xfrm flipH="1" flipV="1">
                  <a:off x="2070873" y="2320975"/>
                  <a:ext cx="308116" cy="30811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7" name="다이아몬드 56"/>
                <p:cNvSpPr/>
                <p:nvPr/>
              </p:nvSpPr>
              <p:spPr>
                <a:xfrm>
                  <a:off x="2175419" y="2797722"/>
                  <a:ext cx="120518" cy="230760"/>
                </a:xfrm>
                <a:prstGeom prst="diamond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22" name="그룹 21"/>
          <p:cNvGrpSpPr/>
          <p:nvPr/>
        </p:nvGrpSpPr>
        <p:grpSpPr>
          <a:xfrm>
            <a:off x="10480523" y="700558"/>
            <a:ext cx="914690" cy="914692"/>
            <a:chOff x="10480523" y="700558"/>
            <a:chExt cx="914690" cy="914692"/>
          </a:xfrm>
        </p:grpSpPr>
        <p:sp>
          <p:nvSpPr>
            <p:cNvPr id="12" name="타원 11"/>
            <p:cNvSpPr/>
            <p:nvPr/>
          </p:nvSpPr>
          <p:spPr>
            <a:xfrm>
              <a:off x="10480523" y="700558"/>
              <a:ext cx="914690" cy="914692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10593559" y="880255"/>
              <a:ext cx="688618" cy="548058"/>
              <a:chOff x="3609672" y="2783841"/>
              <a:chExt cx="2435790" cy="1938599"/>
            </a:xfrm>
          </p:grpSpPr>
          <p:sp>
            <p:nvSpPr>
              <p:cNvPr id="61" name="자유형 60"/>
              <p:cNvSpPr/>
              <p:nvPr/>
            </p:nvSpPr>
            <p:spPr>
              <a:xfrm>
                <a:off x="3609672" y="2783841"/>
                <a:ext cx="2435790" cy="812799"/>
              </a:xfrm>
              <a:custGeom>
                <a:avLst/>
                <a:gdLst>
                  <a:gd name="connsiteX0" fmla="*/ 1216032 w 2435790"/>
                  <a:gd name="connsiteY0" fmla="*/ 2 h 812799"/>
                  <a:gd name="connsiteX1" fmla="*/ 1810829 w 2435790"/>
                  <a:gd name="connsiteY1" fmla="*/ 390458 h 812799"/>
                  <a:gd name="connsiteX2" fmla="*/ 1846296 w 2435790"/>
                  <a:gd name="connsiteY2" fmla="*/ 502224 h 812799"/>
                  <a:gd name="connsiteX3" fmla="*/ 1898832 w 2435790"/>
                  <a:gd name="connsiteY3" fmla="*/ 506149 h 812799"/>
                  <a:gd name="connsiteX4" fmla="*/ 2435790 w 2435790"/>
                  <a:gd name="connsiteY4" fmla="*/ 645159 h 812799"/>
                  <a:gd name="connsiteX5" fmla="*/ 1217895 w 2435790"/>
                  <a:gd name="connsiteY5" fmla="*/ 812799 h 812799"/>
                  <a:gd name="connsiteX6" fmla="*/ 0 w 2435790"/>
                  <a:gd name="connsiteY6" fmla="*/ 645159 h 812799"/>
                  <a:gd name="connsiteX7" fmla="*/ 536958 w 2435790"/>
                  <a:gd name="connsiteY7" fmla="*/ 506149 h 812799"/>
                  <a:gd name="connsiteX8" fmla="*/ 589815 w 2435790"/>
                  <a:gd name="connsiteY8" fmla="*/ 502200 h 812799"/>
                  <a:gd name="connsiteX9" fmla="*/ 623500 w 2435790"/>
                  <a:gd name="connsiteY9" fmla="*/ 393885 h 812799"/>
                  <a:gd name="connsiteX10" fmla="*/ 1216032 w 2435790"/>
                  <a:gd name="connsiteY10" fmla="*/ 2 h 81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5790" h="812799">
                    <a:moveTo>
                      <a:pt x="1216032" y="2"/>
                    </a:moveTo>
                    <a:cubicBezTo>
                      <a:pt x="1482462" y="-767"/>
                      <a:pt x="1711761" y="160109"/>
                      <a:pt x="1810829" y="390458"/>
                    </a:cubicBezTo>
                    <a:lnTo>
                      <a:pt x="1846296" y="502224"/>
                    </a:lnTo>
                    <a:lnTo>
                      <a:pt x="1898832" y="506149"/>
                    </a:lnTo>
                    <a:cubicBezTo>
                      <a:pt x="2222794" y="536276"/>
                      <a:pt x="2435790" y="587293"/>
                      <a:pt x="2435790" y="645159"/>
                    </a:cubicBezTo>
                    <a:cubicBezTo>
                      <a:pt x="2435790" y="737744"/>
                      <a:pt x="1890520" y="812799"/>
                      <a:pt x="1217895" y="812799"/>
                    </a:cubicBezTo>
                    <a:cubicBezTo>
                      <a:pt x="545270" y="812799"/>
                      <a:pt x="0" y="737744"/>
                      <a:pt x="0" y="645159"/>
                    </a:cubicBezTo>
                    <a:cubicBezTo>
                      <a:pt x="0" y="587293"/>
                      <a:pt x="212996" y="536276"/>
                      <a:pt x="536958" y="506149"/>
                    </a:cubicBezTo>
                    <a:lnTo>
                      <a:pt x="589815" y="502200"/>
                    </a:lnTo>
                    <a:lnTo>
                      <a:pt x="623500" y="393885"/>
                    </a:lnTo>
                    <a:cubicBezTo>
                      <a:pt x="721236" y="162968"/>
                      <a:pt x="949603" y="771"/>
                      <a:pt x="1216032" y="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62" name="직선 연결선 61"/>
              <p:cNvCxnSpPr/>
              <p:nvPr/>
            </p:nvCxnSpPr>
            <p:spPr>
              <a:xfrm flipH="1">
                <a:off x="3850447" y="3830320"/>
                <a:ext cx="396781" cy="58928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62"/>
              <p:cNvCxnSpPr/>
              <p:nvPr/>
            </p:nvCxnSpPr>
            <p:spPr>
              <a:xfrm>
                <a:off x="4812695" y="3911600"/>
                <a:ext cx="0" cy="81084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63"/>
              <p:cNvCxnSpPr/>
              <p:nvPr/>
            </p:nvCxnSpPr>
            <p:spPr>
              <a:xfrm>
                <a:off x="5339654" y="3830320"/>
                <a:ext cx="366463" cy="58928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타원 64"/>
              <p:cNvSpPr/>
              <p:nvPr/>
            </p:nvSpPr>
            <p:spPr>
              <a:xfrm>
                <a:off x="4306860" y="3188080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4693073" y="3251200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5061486" y="3188079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그룹 20"/>
          <p:cNvGrpSpPr/>
          <p:nvPr/>
        </p:nvGrpSpPr>
        <p:grpSpPr>
          <a:xfrm>
            <a:off x="8343755" y="104069"/>
            <a:ext cx="914690" cy="914692"/>
            <a:chOff x="8343755" y="104069"/>
            <a:chExt cx="914690" cy="914692"/>
          </a:xfrm>
        </p:grpSpPr>
        <p:sp>
          <p:nvSpPr>
            <p:cNvPr id="11" name="타원 10"/>
            <p:cNvSpPr/>
            <p:nvPr/>
          </p:nvSpPr>
          <p:spPr>
            <a:xfrm>
              <a:off x="8343755" y="104069"/>
              <a:ext cx="914690" cy="914692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8547818" y="334233"/>
              <a:ext cx="506564" cy="604866"/>
              <a:chOff x="2002078" y="1547705"/>
              <a:chExt cx="1805586" cy="2155969"/>
            </a:xfrm>
          </p:grpSpPr>
          <p:grpSp>
            <p:nvGrpSpPr>
              <p:cNvPr id="69" name="그룹 68"/>
              <p:cNvGrpSpPr/>
              <p:nvPr/>
            </p:nvGrpSpPr>
            <p:grpSpPr>
              <a:xfrm rot="20552872">
                <a:off x="2002078" y="1547705"/>
                <a:ext cx="1805586" cy="372670"/>
                <a:chOff x="1950949" y="1464033"/>
                <a:chExt cx="1805586" cy="372670"/>
              </a:xfrm>
            </p:grpSpPr>
            <p:sp>
              <p:nvSpPr>
                <p:cNvPr id="77" name="직사각형 76"/>
                <p:cNvSpPr/>
                <p:nvPr/>
              </p:nvSpPr>
              <p:spPr>
                <a:xfrm>
                  <a:off x="2949890" y="1464033"/>
                  <a:ext cx="806645" cy="372670"/>
                </a:xfrm>
                <a:prstGeom prst="rect">
                  <a:avLst/>
                </a:prstGeom>
                <a:noFill/>
                <a:ln w="19050" cap="rnd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직사각형 77"/>
                <p:cNvSpPr/>
                <p:nvPr/>
              </p:nvSpPr>
              <p:spPr>
                <a:xfrm>
                  <a:off x="2443541" y="1525940"/>
                  <a:ext cx="509281" cy="252000"/>
                </a:xfrm>
                <a:prstGeom prst="rect">
                  <a:avLst/>
                </a:prstGeom>
                <a:noFill/>
                <a:ln w="19050" cap="rnd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직사각형 78"/>
                <p:cNvSpPr/>
                <p:nvPr/>
              </p:nvSpPr>
              <p:spPr>
                <a:xfrm flipV="1">
                  <a:off x="1950949" y="1579939"/>
                  <a:ext cx="494782" cy="111773"/>
                </a:xfrm>
                <a:prstGeom prst="rect">
                  <a:avLst/>
                </a:prstGeom>
                <a:noFill/>
                <a:ln w="19050" cap="rnd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0" name="직선 연결선 69"/>
              <p:cNvCxnSpPr/>
              <p:nvPr/>
            </p:nvCxnSpPr>
            <p:spPr>
              <a:xfrm>
                <a:off x="2864401" y="1885963"/>
                <a:ext cx="0" cy="1817711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/>
              <p:cNvCxnSpPr/>
              <p:nvPr/>
            </p:nvCxnSpPr>
            <p:spPr>
              <a:xfrm flipH="1">
                <a:off x="2274873" y="2143349"/>
                <a:ext cx="581210" cy="134401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/>
              <p:cNvCxnSpPr/>
              <p:nvPr/>
            </p:nvCxnSpPr>
            <p:spPr>
              <a:xfrm>
                <a:off x="2867465" y="2143349"/>
                <a:ext cx="643267" cy="1344017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72"/>
              <p:cNvCxnSpPr/>
              <p:nvPr/>
            </p:nvCxnSpPr>
            <p:spPr>
              <a:xfrm>
                <a:off x="2412173" y="3134856"/>
                <a:ext cx="447403" cy="152455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/>
              <p:cNvCxnSpPr/>
              <p:nvPr/>
            </p:nvCxnSpPr>
            <p:spPr>
              <a:xfrm flipV="1">
                <a:off x="2859576" y="3117822"/>
                <a:ext cx="454944" cy="16949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/>
              <p:cNvCxnSpPr/>
              <p:nvPr/>
            </p:nvCxnSpPr>
            <p:spPr>
              <a:xfrm>
                <a:off x="2742478" y="2119968"/>
                <a:ext cx="243846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/>
              <p:cNvCxnSpPr/>
              <p:nvPr/>
            </p:nvCxnSpPr>
            <p:spPr>
              <a:xfrm>
                <a:off x="2742478" y="2020576"/>
                <a:ext cx="243846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그룹 17"/>
          <p:cNvGrpSpPr/>
          <p:nvPr/>
        </p:nvGrpSpPr>
        <p:grpSpPr>
          <a:xfrm>
            <a:off x="6450494" y="640779"/>
            <a:ext cx="914690" cy="914692"/>
            <a:chOff x="6450494" y="640779"/>
            <a:chExt cx="914690" cy="914692"/>
          </a:xfrm>
        </p:grpSpPr>
        <p:sp>
          <p:nvSpPr>
            <p:cNvPr id="10" name="타원 9"/>
            <p:cNvSpPr/>
            <p:nvPr/>
          </p:nvSpPr>
          <p:spPr>
            <a:xfrm>
              <a:off x="6450494" y="640779"/>
              <a:ext cx="914690" cy="914692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6581429" y="798852"/>
              <a:ext cx="660510" cy="571712"/>
              <a:chOff x="5188855" y="2739120"/>
              <a:chExt cx="984756" cy="852366"/>
            </a:xfrm>
          </p:grpSpPr>
          <p:grpSp>
            <p:nvGrpSpPr>
              <p:cNvPr id="81" name="그룹 80"/>
              <p:cNvGrpSpPr/>
              <p:nvPr/>
            </p:nvGrpSpPr>
            <p:grpSpPr>
              <a:xfrm>
                <a:off x="5188855" y="2739120"/>
                <a:ext cx="984756" cy="852366"/>
                <a:chOff x="7870085" y="3158901"/>
                <a:chExt cx="1165933" cy="1009185"/>
              </a:xfrm>
            </p:grpSpPr>
            <p:sp>
              <p:nvSpPr>
                <p:cNvPr id="83" name="자유형 82"/>
                <p:cNvSpPr/>
                <p:nvPr/>
              </p:nvSpPr>
              <p:spPr>
                <a:xfrm>
                  <a:off x="8001988" y="3158901"/>
                  <a:ext cx="901370" cy="1009185"/>
                </a:xfrm>
                <a:custGeom>
                  <a:avLst/>
                  <a:gdLst>
                    <a:gd name="connsiteX0" fmla="*/ 450685 w 901370"/>
                    <a:gd name="connsiteY0" fmla="*/ 0 h 1009185"/>
                    <a:gd name="connsiteX1" fmla="*/ 901370 w 901370"/>
                    <a:gd name="connsiteY1" fmla="*/ 450685 h 1009185"/>
                    <a:gd name="connsiteX2" fmla="*/ 769367 w 901370"/>
                    <a:gd name="connsiteY2" fmla="*/ 769367 h 1009185"/>
                    <a:gd name="connsiteX3" fmla="*/ 719632 w 901370"/>
                    <a:gd name="connsiteY3" fmla="*/ 810403 h 1009185"/>
                    <a:gd name="connsiteX4" fmla="*/ 799614 w 901370"/>
                    <a:gd name="connsiteY4" fmla="*/ 810403 h 1009185"/>
                    <a:gd name="connsiteX5" fmla="*/ 832745 w 901370"/>
                    <a:gd name="connsiteY5" fmla="*/ 843534 h 1009185"/>
                    <a:gd name="connsiteX6" fmla="*/ 832745 w 901370"/>
                    <a:gd name="connsiteY6" fmla="*/ 976054 h 1009185"/>
                    <a:gd name="connsiteX7" fmla="*/ 799614 w 901370"/>
                    <a:gd name="connsiteY7" fmla="*/ 1009185 h 1009185"/>
                    <a:gd name="connsiteX8" fmla="*/ 101756 w 901370"/>
                    <a:gd name="connsiteY8" fmla="*/ 1009185 h 1009185"/>
                    <a:gd name="connsiteX9" fmla="*/ 68625 w 901370"/>
                    <a:gd name="connsiteY9" fmla="*/ 976054 h 1009185"/>
                    <a:gd name="connsiteX10" fmla="*/ 68625 w 901370"/>
                    <a:gd name="connsiteY10" fmla="*/ 843534 h 1009185"/>
                    <a:gd name="connsiteX11" fmla="*/ 101756 w 901370"/>
                    <a:gd name="connsiteY11" fmla="*/ 810403 h 1009185"/>
                    <a:gd name="connsiteX12" fmla="*/ 181739 w 901370"/>
                    <a:gd name="connsiteY12" fmla="*/ 810403 h 1009185"/>
                    <a:gd name="connsiteX13" fmla="*/ 132003 w 901370"/>
                    <a:gd name="connsiteY13" fmla="*/ 769367 h 1009185"/>
                    <a:gd name="connsiteX14" fmla="*/ 0 w 901370"/>
                    <a:gd name="connsiteY14" fmla="*/ 450685 h 1009185"/>
                    <a:gd name="connsiteX15" fmla="*/ 450685 w 901370"/>
                    <a:gd name="connsiteY15" fmla="*/ 0 h 100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01370" h="1009185">
                      <a:moveTo>
                        <a:pt x="450685" y="0"/>
                      </a:moveTo>
                      <a:cubicBezTo>
                        <a:pt x="699591" y="0"/>
                        <a:pt x="901370" y="201779"/>
                        <a:pt x="901370" y="450685"/>
                      </a:cubicBezTo>
                      <a:cubicBezTo>
                        <a:pt x="901370" y="575138"/>
                        <a:pt x="850925" y="687809"/>
                        <a:pt x="769367" y="769367"/>
                      </a:cubicBezTo>
                      <a:lnTo>
                        <a:pt x="719632" y="810403"/>
                      </a:lnTo>
                      <a:lnTo>
                        <a:pt x="799614" y="810403"/>
                      </a:lnTo>
                      <a:cubicBezTo>
                        <a:pt x="817912" y="810403"/>
                        <a:pt x="832745" y="825236"/>
                        <a:pt x="832745" y="843534"/>
                      </a:cubicBezTo>
                      <a:lnTo>
                        <a:pt x="832745" y="976054"/>
                      </a:lnTo>
                      <a:cubicBezTo>
                        <a:pt x="832745" y="994352"/>
                        <a:pt x="817912" y="1009185"/>
                        <a:pt x="799614" y="1009185"/>
                      </a:cubicBezTo>
                      <a:lnTo>
                        <a:pt x="101756" y="1009185"/>
                      </a:lnTo>
                      <a:cubicBezTo>
                        <a:pt x="83458" y="1009185"/>
                        <a:pt x="68625" y="994352"/>
                        <a:pt x="68625" y="976054"/>
                      </a:cubicBezTo>
                      <a:lnTo>
                        <a:pt x="68625" y="843534"/>
                      </a:lnTo>
                      <a:cubicBezTo>
                        <a:pt x="68625" y="825236"/>
                        <a:pt x="83458" y="810403"/>
                        <a:pt x="101756" y="810403"/>
                      </a:cubicBezTo>
                      <a:lnTo>
                        <a:pt x="181739" y="810403"/>
                      </a:lnTo>
                      <a:lnTo>
                        <a:pt x="132003" y="769367"/>
                      </a:lnTo>
                      <a:cubicBezTo>
                        <a:pt x="50445" y="687809"/>
                        <a:pt x="0" y="575138"/>
                        <a:pt x="0" y="450685"/>
                      </a:cubicBezTo>
                      <a:cubicBezTo>
                        <a:pt x="0" y="201779"/>
                        <a:pt x="201779" y="0"/>
                        <a:pt x="450685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8906701" y="3367571"/>
                  <a:ext cx="129317" cy="487042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모서리가 둥근 직사각형 84"/>
                <p:cNvSpPr/>
                <p:nvPr/>
              </p:nvSpPr>
              <p:spPr>
                <a:xfrm>
                  <a:off x="7870085" y="3379338"/>
                  <a:ext cx="129317" cy="487042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타원 85"/>
                <p:cNvSpPr/>
                <p:nvPr/>
              </p:nvSpPr>
              <p:spPr>
                <a:xfrm>
                  <a:off x="8108752" y="3335444"/>
                  <a:ext cx="687842" cy="68784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2" name="원호 81"/>
              <p:cNvSpPr/>
              <p:nvPr/>
            </p:nvSpPr>
            <p:spPr>
              <a:xfrm>
                <a:off x="5466670" y="2967931"/>
                <a:ext cx="439026" cy="439026"/>
              </a:xfrm>
              <a:prstGeom prst="arc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3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 animBg="1"/>
      <p:bldP spid="17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31785" y="6225"/>
            <a:ext cx="7060215" cy="3609474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131785" y="21518"/>
            <a:ext cx="7103165" cy="3609474"/>
          </a:xfrm>
          <a:prstGeom prst="rect">
            <a:avLst/>
          </a:prstGeom>
          <a:gradFill>
            <a:gsLst>
              <a:gs pos="21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5228228" y="3847436"/>
            <a:ext cx="2267617" cy="1114112"/>
            <a:chOff x="5683686" y="3632468"/>
            <a:chExt cx="2267617" cy="1114112"/>
          </a:xfrm>
        </p:grpSpPr>
        <p:grpSp>
          <p:nvGrpSpPr>
            <p:cNvPr id="13" name="그룹 12"/>
            <p:cNvGrpSpPr/>
            <p:nvPr/>
          </p:nvGrpSpPr>
          <p:grpSpPr>
            <a:xfrm>
              <a:off x="5846710" y="3647789"/>
              <a:ext cx="425555" cy="338691"/>
              <a:chOff x="3609672" y="2783841"/>
              <a:chExt cx="2435790" cy="1938599"/>
            </a:xfrm>
          </p:grpSpPr>
          <p:sp>
            <p:nvSpPr>
              <p:cNvPr id="16" name="자유형 15"/>
              <p:cNvSpPr/>
              <p:nvPr/>
            </p:nvSpPr>
            <p:spPr>
              <a:xfrm>
                <a:off x="3609672" y="2783841"/>
                <a:ext cx="2435790" cy="812799"/>
              </a:xfrm>
              <a:custGeom>
                <a:avLst/>
                <a:gdLst>
                  <a:gd name="connsiteX0" fmla="*/ 1216032 w 2435790"/>
                  <a:gd name="connsiteY0" fmla="*/ 2 h 812799"/>
                  <a:gd name="connsiteX1" fmla="*/ 1810829 w 2435790"/>
                  <a:gd name="connsiteY1" fmla="*/ 390458 h 812799"/>
                  <a:gd name="connsiteX2" fmla="*/ 1846296 w 2435790"/>
                  <a:gd name="connsiteY2" fmla="*/ 502224 h 812799"/>
                  <a:gd name="connsiteX3" fmla="*/ 1898832 w 2435790"/>
                  <a:gd name="connsiteY3" fmla="*/ 506149 h 812799"/>
                  <a:gd name="connsiteX4" fmla="*/ 2435790 w 2435790"/>
                  <a:gd name="connsiteY4" fmla="*/ 645159 h 812799"/>
                  <a:gd name="connsiteX5" fmla="*/ 1217895 w 2435790"/>
                  <a:gd name="connsiteY5" fmla="*/ 812799 h 812799"/>
                  <a:gd name="connsiteX6" fmla="*/ 0 w 2435790"/>
                  <a:gd name="connsiteY6" fmla="*/ 645159 h 812799"/>
                  <a:gd name="connsiteX7" fmla="*/ 536958 w 2435790"/>
                  <a:gd name="connsiteY7" fmla="*/ 506149 h 812799"/>
                  <a:gd name="connsiteX8" fmla="*/ 589815 w 2435790"/>
                  <a:gd name="connsiteY8" fmla="*/ 502200 h 812799"/>
                  <a:gd name="connsiteX9" fmla="*/ 623500 w 2435790"/>
                  <a:gd name="connsiteY9" fmla="*/ 393885 h 812799"/>
                  <a:gd name="connsiteX10" fmla="*/ 1216032 w 2435790"/>
                  <a:gd name="connsiteY10" fmla="*/ 2 h 81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5790" h="812799">
                    <a:moveTo>
                      <a:pt x="1216032" y="2"/>
                    </a:moveTo>
                    <a:cubicBezTo>
                      <a:pt x="1482462" y="-767"/>
                      <a:pt x="1711761" y="160109"/>
                      <a:pt x="1810829" y="390458"/>
                    </a:cubicBezTo>
                    <a:lnTo>
                      <a:pt x="1846296" y="502224"/>
                    </a:lnTo>
                    <a:lnTo>
                      <a:pt x="1898832" y="506149"/>
                    </a:lnTo>
                    <a:cubicBezTo>
                      <a:pt x="2222794" y="536276"/>
                      <a:pt x="2435790" y="587293"/>
                      <a:pt x="2435790" y="645159"/>
                    </a:cubicBezTo>
                    <a:cubicBezTo>
                      <a:pt x="2435790" y="737744"/>
                      <a:pt x="1890520" y="812799"/>
                      <a:pt x="1217895" y="812799"/>
                    </a:cubicBezTo>
                    <a:cubicBezTo>
                      <a:pt x="545270" y="812799"/>
                      <a:pt x="0" y="737744"/>
                      <a:pt x="0" y="645159"/>
                    </a:cubicBezTo>
                    <a:cubicBezTo>
                      <a:pt x="0" y="587293"/>
                      <a:pt x="212996" y="536276"/>
                      <a:pt x="536958" y="506149"/>
                    </a:cubicBezTo>
                    <a:lnTo>
                      <a:pt x="589815" y="502200"/>
                    </a:lnTo>
                    <a:lnTo>
                      <a:pt x="623500" y="393885"/>
                    </a:lnTo>
                    <a:cubicBezTo>
                      <a:pt x="721236" y="162968"/>
                      <a:pt x="949603" y="771"/>
                      <a:pt x="1216032" y="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7" name="직선 연결선 16"/>
              <p:cNvCxnSpPr/>
              <p:nvPr/>
            </p:nvCxnSpPr>
            <p:spPr>
              <a:xfrm flipH="1">
                <a:off x="3850447" y="3830320"/>
                <a:ext cx="396781" cy="58928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>
                <a:off x="4812695" y="3911600"/>
                <a:ext cx="0" cy="81084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>
                <a:off x="5339654" y="3830320"/>
                <a:ext cx="366463" cy="58928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타원 19"/>
              <p:cNvSpPr/>
              <p:nvPr/>
            </p:nvSpPr>
            <p:spPr>
              <a:xfrm>
                <a:off x="4306860" y="3188080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4693073" y="3251200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5061486" y="3188079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272265" y="36324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텍스트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83686" y="4100249"/>
              <a:ext cx="22676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200" dirty="0" smtClean="0">
                  <a:latin typeface="+mn-ea"/>
                </a:rPr>
                <a:t>텍스트를 입력하세요</a:t>
              </a:r>
              <a:endParaRPr lang="en-US" altLang="ko-KR" sz="1200" dirty="0" smtClean="0">
                <a:latin typeface="+mn-ea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200" dirty="0" smtClean="0">
                  <a:latin typeface="+mn-ea"/>
                </a:rPr>
                <a:t>이곳에 원하시는 텍스트를 입력하세요</a:t>
              </a: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9924383" y="3847436"/>
            <a:ext cx="2267617" cy="1114112"/>
            <a:chOff x="5683686" y="3632468"/>
            <a:chExt cx="2267617" cy="1114112"/>
          </a:xfrm>
        </p:grpSpPr>
        <p:grpSp>
          <p:nvGrpSpPr>
            <p:cNvPr id="64" name="그룹 63"/>
            <p:cNvGrpSpPr/>
            <p:nvPr/>
          </p:nvGrpSpPr>
          <p:grpSpPr>
            <a:xfrm>
              <a:off x="5846710" y="3647789"/>
              <a:ext cx="425555" cy="338691"/>
              <a:chOff x="3609672" y="2783841"/>
              <a:chExt cx="2435790" cy="1938599"/>
            </a:xfrm>
          </p:grpSpPr>
          <p:sp>
            <p:nvSpPr>
              <p:cNvPr id="67" name="자유형 66"/>
              <p:cNvSpPr/>
              <p:nvPr/>
            </p:nvSpPr>
            <p:spPr>
              <a:xfrm>
                <a:off x="3609672" y="2783841"/>
                <a:ext cx="2435790" cy="812799"/>
              </a:xfrm>
              <a:custGeom>
                <a:avLst/>
                <a:gdLst>
                  <a:gd name="connsiteX0" fmla="*/ 1216032 w 2435790"/>
                  <a:gd name="connsiteY0" fmla="*/ 2 h 812799"/>
                  <a:gd name="connsiteX1" fmla="*/ 1810829 w 2435790"/>
                  <a:gd name="connsiteY1" fmla="*/ 390458 h 812799"/>
                  <a:gd name="connsiteX2" fmla="*/ 1846296 w 2435790"/>
                  <a:gd name="connsiteY2" fmla="*/ 502224 h 812799"/>
                  <a:gd name="connsiteX3" fmla="*/ 1898832 w 2435790"/>
                  <a:gd name="connsiteY3" fmla="*/ 506149 h 812799"/>
                  <a:gd name="connsiteX4" fmla="*/ 2435790 w 2435790"/>
                  <a:gd name="connsiteY4" fmla="*/ 645159 h 812799"/>
                  <a:gd name="connsiteX5" fmla="*/ 1217895 w 2435790"/>
                  <a:gd name="connsiteY5" fmla="*/ 812799 h 812799"/>
                  <a:gd name="connsiteX6" fmla="*/ 0 w 2435790"/>
                  <a:gd name="connsiteY6" fmla="*/ 645159 h 812799"/>
                  <a:gd name="connsiteX7" fmla="*/ 536958 w 2435790"/>
                  <a:gd name="connsiteY7" fmla="*/ 506149 h 812799"/>
                  <a:gd name="connsiteX8" fmla="*/ 589815 w 2435790"/>
                  <a:gd name="connsiteY8" fmla="*/ 502200 h 812799"/>
                  <a:gd name="connsiteX9" fmla="*/ 623500 w 2435790"/>
                  <a:gd name="connsiteY9" fmla="*/ 393885 h 812799"/>
                  <a:gd name="connsiteX10" fmla="*/ 1216032 w 2435790"/>
                  <a:gd name="connsiteY10" fmla="*/ 2 h 81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5790" h="812799">
                    <a:moveTo>
                      <a:pt x="1216032" y="2"/>
                    </a:moveTo>
                    <a:cubicBezTo>
                      <a:pt x="1482462" y="-767"/>
                      <a:pt x="1711761" y="160109"/>
                      <a:pt x="1810829" y="390458"/>
                    </a:cubicBezTo>
                    <a:lnTo>
                      <a:pt x="1846296" y="502224"/>
                    </a:lnTo>
                    <a:lnTo>
                      <a:pt x="1898832" y="506149"/>
                    </a:lnTo>
                    <a:cubicBezTo>
                      <a:pt x="2222794" y="536276"/>
                      <a:pt x="2435790" y="587293"/>
                      <a:pt x="2435790" y="645159"/>
                    </a:cubicBezTo>
                    <a:cubicBezTo>
                      <a:pt x="2435790" y="737744"/>
                      <a:pt x="1890520" y="812799"/>
                      <a:pt x="1217895" y="812799"/>
                    </a:cubicBezTo>
                    <a:cubicBezTo>
                      <a:pt x="545270" y="812799"/>
                      <a:pt x="0" y="737744"/>
                      <a:pt x="0" y="645159"/>
                    </a:cubicBezTo>
                    <a:cubicBezTo>
                      <a:pt x="0" y="587293"/>
                      <a:pt x="212996" y="536276"/>
                      <a:pt x="536958" y="506149"/>
                    </a:cubicBezTo>
                    <a:lnTo>
                      <a:pt x="589815" y="502200"/>
                    </a:lnTo>
                    <a:lnTo>
                      <a:pt x="623500" y="393885"/>
                    </a:lnTo>
                    <a:cubicBezTo>
                      <a:pt x="721236" y="162968"/>
                      <a:pt x="949603" y="771"/>
                      <a:pt x="1216032" y="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68" name="직선 연결선 67"/>
              <p:cNvCxnSpPr/>
              <p:nvPr/>
            </p:nvCxnSpPr>
            <p:spPr>
              <a:xfrm flipH="1">
                <a:off x="3850447" y="3830320"/>
                <a:ext cx="396781" cy="58928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/>
              <p:cNvCxnSpPr/>
              <p:nvPr/>
            </p:nvCxnSpPr>
            <p:spPr>
              <a:xfrm>
                <a:off x="4812695" y="3911600"/>
                <a:ext cx="0" cy="81084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/>
              <p:cNvCxnSpPr/>
              <p:nvPr/>
            </p:nvCxnSpPr>
            <p:spPr>
              <a:xfrm>
                <a:off x="5339654" y="3830320"/>
                <a:ext cx="366463" cy="58928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타원 70"/>
              <p:cNvSpPr/>
              <p:nvPr/>
            </p:nvSpPr>
            <p:spPr>
              <a:xfrm>
                <a:off x="4306860" y="3188080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타원 71"/>
              <p:cNvSpPr/>
              <p:nvPr/>
            </p:nvSpPr>
            <p:spPr>
              <a:xfrm>
                <a:off x="4693073" y="3251200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5061486" y="3188079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272265" y="36324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텍스트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83686" y="4100249"/>
              <a:ext cx="22676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200" dirty="0" smtClean="0">
                  <a:latin typeface="+mn-ea"/>
                </a:rPr>
                <a:t>텍스트를 입력하세요</a:t>
              </a:r>
              <a:endParaRPr lang="en-US" altLang="ko-KR" sz="1200" dirty="0" smtClean="0">
                <a:latin typeface="+mn-ea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200" dirty="0" smtClean="0">
                  <a:latin typeface="+mn-ea"/>
                </a:rPr>
                <a:t>이곳에 원하시는 텍스트를 입력하세요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576306" y="3847436"/>
            <a:ext cx="2267617" cy="1114112"/>
            <a:chOff x="5683686" y="3632468"/>
            <a:chExt cx="2267617" cy="1114112"/>
          </a:xfrm>
        </p:grpSpPr>
        <p:grpSp>
          <p:nvGrpSpPr>
            <p:cNvPr id="76" name="그룹 75"/>
            <p:cNvGrpSpPr/>
            <p:nvPr/>
          </p:nvGrpSpPr>
          <p:grpSpPr>
            <a:xfrm>
              <a:off x="5846710" y="3647789"/>
              <a:ext cx="425555" cy="338691"/>
              <a:chOff x="3609672" y="2783841"/>
              <a:chExt cx="2435790" cy="1938599"/>
            </a:xfrm>
          </p:grpSpPr>
          <p:sp>
            <p:nvSpPr>
              <p:cNvPr id="79" name="자유형 78"/>
              <p:cNvSpPr/>
              <p:nvPr/>
            </p:nvSpPr>
            <p:spPr>
              <a:xfrm>
                <a:off x="3609672" y="2783841"/>
                <a:ext cx="2435790" cy="812799"/>
              </a:xfrm>
              <a:custGeom>
                <a:avLst/>
                <a:gdLst>
                  <a:gd name="connsiteX0" fmla="*/ 1216032 w 2435790"/>
                  <a:gd name="connsiteY0" fmla="*/ 2 h 812799"/>
                  <a:gd name="connsiteX1" fmla="*/ 1810829 w 2435790"/>
                  <a:gd name="connsiteY1" fmla="*/ 390458 h 812799"/>
                  <a:gd name="connsiteX2" fmla="*/ 1846296 w 2435790"/>
                  <a:gd name="connsiteY2" fmla="*/ 502224 h 812799"/>
                  <a:gd name="connsiteX3" fmla="*/ 1898832 w 2435790"/>
                  <a:gd name="connsiteY3" fmla="*/ 506149 h 812799"/>
                  <a:gd name="connsiteX4" fmla="*/ 2435790 w 2435790"/>
                  <a:gd name="connsiteY4" fmla="*/ 645159 h 812799"/>
                  <a:gd name="connsiteX5" fmla="*/ 1217895 w 2435790"/>
                  <a:gd name="connsiteY5" fmla="*/ 812799 h 812799"/>
                  <a:gd name="connsiteX6" fmla="*/ 0 w 2435790"/>
                  <a:gd name="connsiteY6" fmla="*/ 645159 h 812799"/>
                  <a:gd name="connsiteX7" fmla="*/ 536958 w 2435790"/>
                  <a:gd name="connsiteY7" fmla="*/ 506149 h 812799"/>
                  <a:gd name="connsiteX8" fmla="*/ 589815 w 2435790"/>
                  <a:gd name="connsiteY8" fmla="*/ 502200 h 812799"/>
                  <a:gd name="connsiteX9" fmla="*/ 623500 w 2435790"/>
                  <a:gd name="connsiteY9" fmla="*/ 393885 h 812799"/>
                  <a:gd name="connsiteX10" fmla="*/ 1216032 w 2435790"/>
                  <a:gd name="connsiteY10" fmla="*/ 2 h 81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5790" h="812799">
                    <a:moveTo>
                      <a:pt x="1216032" y="2"/>
                    </a:moveTo>
                    <a:cubicBezTo>
                      <a:pt x="1482462" y="-767"/>
                      <a:pt x="1711761" y="160109"/>
                      <a:pt x="1810829" y="390458"/>
                    </a:cubicBezTo>
                    <a:lnTo>
                      <a:pt x="1846296" y="502224"/>
                    </a:lnTo>
                    <a:lnTo>
                      <a:pt x="1898832" y="506149"/>
                    </a:lnTo>
                    <a:cubicBezTo>
                      <a:pt x="2222794" y="536276"/>
                      <a:pt x="2435790" y="587293"/>
                      <a:pt x="2435790" y="645159"/>
                    </a:cubicBezTo>
                    <a:cubicBezTo>
                      <a:pt x="2435790" y="737744"/>
                      <a:pt x="1890520" y="812799"/>
                      <a:pt x="1217895" y="812799"/>
                    </a:cubicBezTo>
                    <a:cubicBezTo>
                      <a:pt x="545270" y="812799"/>
                      <a:pt x="0" y="737744"/>
                      <a:pt x="0" y="645159"/>
                    </a:cubicBezTo>
                    <a:cubicBezTo>
                      <a:pt x="0" y="587293"/>
                      <a:pt x="212996" y="536276"/>
                      <a:pt x="536958" y="506149"/>
                    </a:cubicBezTo>
                    <a:lnTo>
                      <a:pt x="589815" y="502200"/>
                    </a:lnTo>
                    <a:lnTo>
                      <a:pt x="623500" y="393885"/>
                    </a:lnTo>
                    <a:cubicBezTo>
                      <a:pt x="721236" y="162968"/>
                      <a:pt x="949603" y="771"/>
                      <a:pt x="1216032" y="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80" name="직선 연결선 79"/>
              <p:cNvCxnSpPr/>
              <p:nvPr/>
            </p:nvCxnSpPr>
            <p:spPr>
              <a:xfrm flipH="1">
                <a:off x="3850447" y="3830320"/>
                <a:ext cx="396781" cy="58928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/>
              <p:nvPr/>
            </p:nvCxnSpPr>
            <p:spPr>
              <a:xfrm>
                <a:off x="4812695" y="3911600"/>
                <a:ext cx="0" cy="81084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>
              <a:xfrm>
                <a:off x="5339654" y="3830320"/>
                <a:ext cx="366463" cy="58928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타원 82"/>
              <p:cNvSpPr/>
              <p:nvPr/>
            </p:nvSpPr>
            <p:spPr>
              <a:xfrm>
                <a:off x="4306860" y="3188080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타원 83"/>
              <p:cNvSpPr/>
              <p:nvPr/>
            </p:nvSpPr>
            <p:spPr>
              <a:xfrm>
                <a:off x="4693073" y="3251200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5061486" y="3188079"/>
                <a:ext cx="268987" cy="19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6272265" y="36324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텍스트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83686" y="4100249"/>
              <a:ext cx="22676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200" dirty="0" smtClean="0">
                  <a:latin typeface="+mn-ea"/>
                </a:rPr>
                <a:t>텍스트를 입력하세요</a:t>
              </a:r>
              <a:endParaRPr lang="en-US" altLang="ko-KR" sz="1200" dirty="0" smtClean="0">
                <a:latin typeface="+mn-ea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200" dirty="0" smtClean="0">
                  <a:latin typeface="+mn-ea"/>
                </a:rPr>
                <a:t>이곳에 원하시는 텍스트를 입력하세요</a:t>
              </a:r>
            </a:p>
          </p:txBody>
        </p:sp>
      </p:grpSp>
      <p:sp>
        <p:nvSpPr>
          <p:cNvPr id="87" name="자유형 86"/>
          <p:cNvSpPr/>
          <p:nvPr/>
        </p:nvSpPr>
        <p:spPr>
          <a:xfrm>
            <a:off x="10992135" y="1587908"/>
            <a:ext cx="487412" cy="450205"/>
          </a:xfrm>
          <a:custGeom>
            <a:avLst/>
            <a:gdLst>
              <a:gd name="connsiteX0" fmla="*/ 379512 w 487412"/>
              <a:gd name="connsiteY0" fmla="*/ 0 h 450205"/>
              <a:gd name="connsiteX1" fmla="*/ 453926 w 487412"/>
              <a:gd name="connsiteY1" fmla="*/ 27905 h 450205"/>
              <a:gd name="connsiteX2" fmla="*/ 487412 w 487412"/>
              <a:gd name="connsiteY2" fmla="*/ 126504 h 450205"/>
              <a:gd name="connsiteX3" fmla="*/ 426020 w 487412"/>
              <a:gd name="connsiteY3" fmla="*/ 312539 h 450205"/>
              <a:gd name="connsiteX4" fmla="*/ 286494 w 487412"/>
              <a:gd name="connsiteY4" fmla="*/ 450205 h 450205"/>
              <a:gd name="connsiteX5" fmla="*/ 264170 w 487412"/>
              <a:gd name="connsiteY5" fmla="*/ 426020 h 450205"/>
              <a:gd name="connsiteX6" fmla="*/ 342305 w 487412"/>
              <a:gd name="connsiteY6" fmla="*/ 349746 h 450205"/>
              <a:gd name="connsiteX7" fmla="*/ 388813 w 487412"/>
              <a:gd name="connsiteY7" fmla="*/ 277192 h 450205"/>
              <a:gd name="connsiteX8" fmla="*/ 392534 w 487412"/>
              <a:gd name="connsiteY8" fmla="*/ 213940 h 450205"/>
              <a:gd name="connsiteX9" fmla="*/ 357187 w 487412"/>
              <a:gd name="connsiteY9" fmla="*/ 187895 h 450205"/>
              <a:gd name="connsiteX10" fmla="*/ 310679 w 487412"/>
              <a:gd name="connsiteY10" fmla="*/ 161850 h 450205"/>
              <a:gd name="connsiteX11" fmla="*/ 286494 w 487412"/>
              <a:gd name="connsiteY11" fmla="*/ 96738 h 450205"/>
              <a:gd name="connsiteX12" fmla="*/ 314399 w 487412"/>
              <a:gd name="connsiteY12" fmla="*/ 27905 h 450205"/>
              <a:gd name="connsiteX13" fmla="*/ 379512 w 487412"/>
              <a:gd name="connsiteY13" fmla="*/ 0 h 450205"/>
              <a:gd name="connsiteX14" fmla="*/ 115342 w 487412"/>
              <a:gd name="connsiteY14" fmla="*/ 0 h 450205"/>
              <a:gd name="connsiteX15" fmla="*/ 189756 w 487412"/>
              <a:gd name="connsiteY15" fmla="*/ 27905 h 450205"/>
              <a:gd name="connsiteX16" fmla="*/ 221382 w 487412"/>
              <a:gd name="connsiteY16" fmla="*/ 126504 h 450205"/>
              <a:gd name="connsiteX17" fmla="*/ 159990 w 487412"/>
              <a:gd name="connsiteY17" fmla="*/ 312539 h 450205"/>
              <a:gd name="connsiteX18" fmla="*/ 20464 w 487412"/>
              <a:gd name="connsiteY18" fmla="*/ 450205 h 450205"/>
              <a:gd name="connsiteX19" fmla="*/ 0 w 487412"/>
              <a:gd name="connsiteY19" fmla="*/ 426020 h 450205"/>
              <a:gd name="connsiteX20" fmla="*/ 76274 w 487412"/>
              <a:gd name="connsiteY20" fmla="*/ 349746 h 450205"/>
              <a:gd name="connsiteX21" fmla="*/ 124644 w 487412"/>
              <a:gd name="connsiteY21" fmla="*/ 277192 h 450205"/>
              <a:gd name="connsiteX22" fmla="*/ 126504 w 487412"/>
              <a:gd name="connsiteY22" fmla="*/ 213940 h 450205"/>
              <a:gd name="connsiteX23" fmla="*/ 91157 w 487412"/>
              <a:gd name="connsiteY23" fmla="*/ 187895 h 450205"/>
              <a:gd name="connsiteX24" fmla="*/ 44648 w 487412"/>
              <a:gd name="connsiteY24" fmla="*/ 161850 h 450205"/>
              <a:gd name="connsiteX25" fmla="*/ 20464 w 487412"/>
              <a:gd name="connsiteY25" fmla="*/ 96738 h 450205"/>
              <a:gd name="connsiteX26" fmla="*/ 48369 w 487412"/>
              <a:gd name="connsiteY26" fmla="*/ 27905 h 450205"/>
              <a:gd name="connsiteX27" fmla="*/ 115342 w 487412"/>
              <a:gd name="connsiteY27" fmla="*/ 0 h 4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7412" h="450205">
                <a:moveTo>
                  <a:pt x="379512" y="0"/>
                </a:moveTo>
                <a:cubicBezTo>
                  <a:pt x="410518" y="0"/>
                  <a:pt x="435322" y="9302"/>
                  <a:pt x="453926" y="27905"/>
                </a:cubicBezTo>
                <a:cubicBezTo>
                  <a:pt x="476250" y="50229"/>
                  <a:pt x="487412" y="83096"/>
                  <a:pt x="487412" y="126504"/>
                </a:cubicBezTo>
                <a:cubicBezTo>
                  <a:pt x="487412" y="193476"/>
                  <a:pt x="466948" y="255488"/>
                  <a:pt x="426020" y="312539"/>
                </a:cubicBezTo>
                <a:cubicBezTo>
                  <a:pt x="397495" y="352226"/>
                  <a:pt x="350986" y="398115"/>
                  <a:pt x="286494" y="450205"/>
                </a:cubicBezTo>
                <a:lnTo>
                  <a:pt x="264170" y="426020"/>
                </a:lnTo>
                <a:cubicBezTo>
                  <a:pt x="297656" y="397495"/>
                  <a:pt x="323701" y="372070"/>
                  <a:pt x="342305" y="349746"/>
                </a:cubicBezTo>
                <a:cubicBezTo>
                  <a:pt x="365869" y="323701"/>
                  <a:pt x="381372" y="299516"/>
                  <a:pt x="388813" y="277192"/>
                </a:cubicBezTo>
                <a:cubicBezTo>
                  <a:pt x="395015" y="251147"/>
                  <a:pt x="396255" y="230063"/>
                  <a:pt x="392534" y="213940"/>
                </a:cubicBezTo>
                <a:cubicBezTo>
                  <a:pt x="386333" y="196577"/>
                  <a:pt x="374551" y="187895"/>
                  <a:pt x="357187" y="187895"/>
                </a:cubicBezTo>
                <a:cubicBezTo>
                  <a:pt x="339824" y="187895"/>
                  <a:pt x="324321" y="179214"/>
                  <a:pt x="310679" y="161850"/>
                </a:cubicBezTo>
                <a:cubicBezTo>
                  <a:pt x="294556" y="143247"/>
                  <a:pt x="286494" y="121543"/>
                  <a:pt x="286494" y="96738"/>
                </a:cubicBezTo>
                <a:cubicBezTo>
                  <a:pt x="286494" y="69453"/>
                  <a:pt x="295796" y="46509"/>
                  <a:pt x="314399" y="27905"/>
                </a:cubicBezTo>
                <a:cubicBezTo>
                  <a:pt x="333003" y="9302"/>
                  <a:pt x="354707" y="0"/>
                  <a:pt x="379512" y="0"/>
                </a:cubicBezTo>
                <a:close/>
                <a:moveTo>
                  <a:pt x="115342" y="0"/>
                </a:moveTo>
                <a:cubicBezTo>
                  <a:pt x="146348" y="0"/>
                  <a:pt x="171152" y="9302"/>
                  <a:pt x="189756" y="27905"/>
                </a:cubicBezTo>
                <a:cubicBezTo>
                  <a:pt x="210840" y="50229"/>
                  <a:pt x="221382" y="83096"/>
                  <a:pt x="221382" y="126504"/>
                </a:cubicBezTo>
                <a:cubicBezTo>
                  <a:pt x="221382" y="194717"/>
                  <a:pt x="200918" y="256728"/>
                  <a:pt x="159990" y="312539"/>
                </a:cubicBezTo>
                <a:cubicBezTo>
                  <a:pt x="131465" y="353467"/>
                  <a:pt x="84956" y="399355"/>
                  <a:pt x="20464" y="450205"/>
                </a:cubicBezTo>
                <a:lnTo>
                  <a:pt x="0" y="426020"/>
                </a:lnTo>
                <a:cubicBezTo>
                  <a:pt x="32246" y="396255"/>
                  <a:pt x="57671" y="370830"/>
                  <a:pt x="76274" y="349746"/>
                </a:cubicBezTo>
                <a:cubicBezTo>
                  <a:pt x="99839" y="322461"/>
                  <a:pt x="115962" y="298276"/>
                  <a:pt x="124644" y="277192"/>
                </a:cubicBezTo>
                <a:cubicBezTo>
                  <a:pt x="130845" y="251147"/>
                  <a:pt x="131465" y="230063"/>
                  <a:pt x="126504" y="213940"/>
                </a:cubicBezTo>
                <a:cubicBezTo>
                  <a:pt x="121543" y="196577"/>
                  <a:pt x="109761" y="187895"/>
                  <a:pt x="91157" y="187895"/>
                </a:cubicBezTo>
                <a:cubicBezTo>
                  <a:pt x="75034" y="187895"/>
                  <a:pt x="59531" y="179214"/>
                  <a:pt x="44648" y="161850"/>
                </a:cubicBezTo>
                <a:cubicBezTo>
                  <a:pt x="28525" y="143247"/>
                  <a:pt x="20464" y="121543"/>
                  <a:pt x="20464" y="96738"/>
                </a:cubicBezTo>
                <a:cubicBezTo>
                  <a:pt x="20464" y="69453"/>
                  <a:pt x="29766" y="46509"/>
                  <a:pt x="48369" y="27905"/>
                </a:cubicBezTo>
                <a:cubicBezTo>
                  <a:pt x="68213" y="9302"/>
                  <a:pt x="90537" y="0"/>
                  <a:pt x="115342" y="0"/>
                </a:cubicBezTo>
                <a:close/>
              </a:path>
            </a:pathLst>
          </a:custGeom>
          <a:solidFill>
            <a:schemeClr val="tx1">
              <a:alpha val="3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6539406" y="1266577"/>
            <a:ext cx="4721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핵심 문장을 적어 주세요</a:t>
            </a:r>
          </a:p>
        </p:txBody>
      </p:sp>
      <p:sp>
        <p:nvSpPr>
          <p:cNvPr id="89" name="자유형 88"/>
          <p:cNvSpPr/>
          <p:nvPr/>
        </p:nvSpPr>
        <p:spPr>
          <a:xfrm>
            <a:off x="6255388" y="1157546"/>
            <a:ext cx="489273" cy="448345"/>
          </a:xfrm>
          <a:custGeom>
            <a:avLst/>
            <a:gdLst>
              <a:gd name="connsiteX0" fmla="*/ 466949 w 489273"/>
              <a:gd name="connsiteY0" fmla="*/ 0 h 448345"/>
              <a:gd name="connsiteX1" fmla="*/ 489273 w 489273"/>
              <a:gd name="connsiteY1" fmla="*/ 24184 h 448345"/>
              <a:gd name="connsiteX2" fmla="*/ 409278 w 489273"/>
              <a:gd name="connsiteY2" fmla="*/ 98598 h 448345"/>
              <a:gd name="connsiteX3" fmla="*/ 362769 w 489273"/>
              <a:gd name="connsiteY3" fmla="*/ 173013 h 448345"/>
              <a:gd name="connsiteX4" fmla="*/ 359048 w 489273"/>
              <a:gd name="connsiteY4" fmla="*/ 234404 h 448345"/>
              <a:gd name="connsiteX5" fmla="*/ 396255 w 489273"/>
              <a:gd name="connsiteY5" fmla="*/ 262309 h 448345"/>
              <a:gd name="connsiteX6" fmla="*/ 442764 w 489273"/>
              <a:gd name="connsiteY6" fmla="*/ 286494 h 448345"/>
              <a:gd name="connsiteX7" fmla="*/ 466949 w 489273"/>
              <a:gd name="connsiteY7" fmla="*/ 351606 h 448345"/>
              <a:gd name="connsiteX8" fmla="*/ 437183 w 489273"/>
              <a:gd name="connsiteY8" fmla="*/ 418579 h 448345"/>
              <a:gd name="connsiteX9" fmla="*/ 373931 w 489273"/>
              <a:gd name="connsiteY9" fmla="*/ 448345 h 448345"/>
              <a:gd name="connsiteX10" fmla="*/ 297657 w 489273"/>
              <a:gd name="connsiteY10" fmla="*/ 418579 h 448345"/>
              <a:gd name="connsiteX11" fmla="*/ 266031 w 489273"/>
              <a:gd name="connsiteY11" fmla="*/ 323701 h 448345"/>
              <a:gd name="connsiteX12" fmla="*/ 325562 w 489273"/>
              <a:gd name="connsiteY12" fmla="*/ 135806 h 448345"/>
              <a:gd name="connsiteX13" fmla="*/ 466949 w 489273"/>
              <a:gd name="connsiteY13" fmla="*/ 0 h 448345"/>
              <a:gd name="connsiteX14" fmla="*/ 200918 w 489273"/>
              <a:gd name="connsiteY14" fmla="*/ 0 h 448345"/>
              <a:gd name="connsiteX15" fmla="*/ 223243 w 489273"/>
              <a:gd name="connsiteY15" fmla="*/ 24184 h 448345"/>
              <a:gd name="connsiteX16" fmla="*/ 145108 w 489273"/>
              <a:gd name="connsiteY16" fmla="*/ 98598 h 448345"/>
              <a:gd name="connsiteX17" fmla="*/ 98599 w 489273"/>
              <a:gd name="connsiteY17" fmla="*/ 173013 h 448345"/>
              <a:gd name="connsiteX18" fmla="*/ 94878 w 489273"/>
              <a:gd name="connsiteY18" fmla="*/ 234404 h 448345"/>
              <a:gd name="connsiteX19" fmla="*/ 132085 w 489273"/>
              <a:gd name="connsiteY19" fmla="*/ 262309 h 448345"/>
              <a:gd name="connsiteX20" fmla="*/ 176734 w 489273"/>
              <a:gd name="connsiteY20" fmla="*/ 286494 h 448345"/>
              <a:gd name="connsiteX21" fmla="*/ 200918 w 489273"/>
              <a:gd name="connsiteY21" fmla="*/ 351606 h 448345"/>
              <a:gd name="connsiteX22" fmla="*/ 171153 w 489273"/>
              <a:gd name="connsiteY22" fmla="*/ 418579 h 448345"/>
              <a:gd name="connsiteX23" fmla="*/ 107901 w 489273"/>
              <a:gd name="connsiteY23" fmla="*/ 448345 h 448345"/>
              <a:gd name="connsiteX24" fmla="*/ 31626 w 489273"/>
              <a:gd name="connsiteY24" fmla="*/ 418579 h 448345"/>
              <a:gd name="connsiteX25" fmla="*/ 0 w 489273"/>
              <a:gd name="connsiteY25" fmla="*/ 323701 h 448345"/>
              <a:gd name="connsiteX26" fmla="*/ 59532 w 489273"/>
              <a:gd name="connsiteY26" fmla="*/ 135806 h 448345"/>
              <a:gd name="connsiteX27" fmla="*/ 200918 w 489273"/>
              <a:gd name="connsiteY27" fmla="*/ 0 h 44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9273" h="448345">
                <a:moveTo>
                  <a:pt x="466949" y="0"/>
                </a:moveTo>
                <a:lnTo>
                  <a:pt x="489273" y="24184"/>
                </a:lnTo>
                <a:cubicBezTo>
                  <a:pt x="454546" y="52710"/>
                  <a:pt x="427881" y="77515"/>
                  <a:pt x="409278" y="98598"/>
                </a:cubicBezTo>
                <a:cubicBezTo>
                  <a:pt x="385713" y="124643"/>
                  <a:pt x="370210" y="149448"/>
                  <a:pt x="362769" y="173013"/>
                </a:cubicBezTo>
                <a:cubicBezTo>
                  <a:pt x="356568" y="197817"/>
                  <a:pt x="355328" y="218281"/>
                  <a:pt x="359048" y="234404"/>
                </a:cubicBezTo>
                <a:cubicBezTo>
                  <a:pt x="365249" y="253008"/>
                  <a:pt x="377652" y="262309"/>
                  <a:pt x="396255" y="262309"/>
                </a:cubicBezTo>
                <a:cubicBezTo>
                  <a:pt x="412378" y="262309"/>
                  <a:pt x="427881" y="270371"/>
                  <a:pt x="442764" y="286494"/>
                </a:cubicBezTo>
                <a:cubicBezTo>
                  <a:pt x="458887" y="303857"/>
                  <a:pt x="466949" y="325561"/>
                  <a:pt x="466949" y="351606"/>
                </a:cubicBezTo>
                <a:cubicBezTo>
                  <a:pt x="466949" y="377651"/>
                  <a:pt x="457027" y="399975"/>
                  <a:pt x="437183" y="418579"/>
                </a:cubicBezTo>
                <a:cubicBezTo>
                  <a:pt x="418580" y="438423"/>
                  <a:pt x="397496" y="448345"/>
                  <a:pt x="373931" y="448345"/>
                </a:cubicBezTo>
                <a:cubicBezTo>
                  <a:pt x="341685" y="448345"/>
                  <a:pt x="316260" y="438423"/>
                  <a:pt x="297657" y="418579"/>
                </a:cubicBezTo>
                <a:cubicBezTo>
                  <a:pt x="276573" y="397495"/>
                  <a:pt x="266031" y="365869"/>
                  <a:pt x="266031" y="323701"/>
                </a:cubicBezTo>
                <a:cubicBezTo>
                  <a:pt x="266031" y="254248"/>
                  <a:pt x="285875" y="191616"/>
                  <a:pt x="325562" y="135806"/>
                </a:cubicBezTo>
                <a:cubicBezTo>
                  <a:pt x="355328" y="93637"/>
                  <a:pt x="402456" y="48369"/>
                  <a:pt x="466949" y="0"/>
                </a:cubicBezTo>
                <a:close/>
                <a:moveTo>
                  <a:pt x="200918" y="0"/>
                </a:moveTo>
                <a:lnTo>
                  <a:pt x="223243" y="24184"/>
                </a:lnTo>
                <a:cubicBezTo>
                  <a:pt x="188516" y="53950"/>
                  <a:pt x="162471" y="78755"/>
                  <a:pt x="145108" y="98598"/>
                </a:cubicBezTo>
                <a:cubicBezTo>
                  <a:pt x="121543" y="124643"/>
                  <a:pt x="106040" y="149448"/>
                  <a:pt x="98599" y="173013"/>
                </a:cubicBezTo>
                <a:cubicBezTo>
                  <a:pt x="91158" y="197817"/>
                  <a:pt x="89917" y="218281"/>
                  <a:pt x="94878" y="234404"/>
                </a:cubicBezTo>
                <a:cubicBezTo>
                  <a:pt x="101079" y="253008"/>
                  <a:pt x="113482" y="262309"/>
                  <a:pt x="132085" y="262309"/>
                </a:cubicBezTo>
                <a:cubicBezTo>
                  <a:pt x="146968" y="262309"/>
                  <a:pt x="161851" y="270371"/>
                  <a:pt x="176734" y="286494"/>
                </a:cubicBezTo>
                <a:cubicBezTo>
                  <a:pt x="192857" y="303857"/>
                  <a:pt x="200918" y="325561"/>
                  <a:pt x="200918" y="351606"/>
                </a:cubicBezTo>
                <a:cubicBezTo>
                  <a:pt x="200918" y="377651"/>
                  <a:pt x="190997" y="399975"/>
                  <a:pt x="171153" y="418579"/>
                </a:cubicBezTo>
                <a:cubicBezTo>
                  <a:pt x="152549" y="438423"/>
                  <a:pt x="131465" y="448345"/>
                  <a:pt x="107901" y="448345"/>
                </a:cubicBezTo>
                <a:cubicBezTo>
                  <a:pt x="75655" y="448345"/>
                  <a:pt x="50230" y="438423"/>
                  <a:pt x="31626" y="418579"/>
                </a:cubicBezTo>
                <a:cubicBezTo>
                  <a:pt x="10543" y="397495"/>
                  <a:pt x="0" y="365869"/>
                  <a:pt x="0" y="323701"/>
                </a:cubicBezTo>
                <a:cubicBezTo>
                  <a:pt x="0" y="254248"/>
                  <a:pt x="19844" y="191616"/>
                  <a:pt x="59532" y="135806"/>
                </a:cubicBezTo>
                <a:cubicBezTo>
                  <a:pt x="89297" y="93637"/>
                  <a:pt x="136426" y="48369"/>
                  <a:pt x="200918" y="0"/>
                </a:cubicBezTo>
                <a:close/>
              </a:path>
            </a:pathLst>
          </a:custGeom>
          <a:solidFill>
            <a:schemeClr val="tx1">
              <a:alpha val="3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7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theme/theme1.xml><?xml version="1.0" encoding="utf-8"?>
<a:theme xmlns:a="http://schemas.openxmlformats.org/drawingml/2006/main" name="Office 테마">
  <a:themeElements>
    <a:clrScheme name="사용자 지정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14FF"/>
      </a:accent1>
      <a:accent2>
        <a:srgbClr val="0BDFF5"/>
      </a:accent2>
      <a:accent3>
        <a:srgbClr val="1E2074"/>
      </a:accent3>
      <a:accent4>
        <a:srgbClr val="E6EA34"/>
      </a:accent4>
      <a:accent5>
        <a:srgbClr val="CF4823"/>
      </a:accent5>
      <a:accent6>
        <a:srgbClr val="30BA54"/>
      </a:accent6>
      <a:hlink>
        <a:srgbClr val="FFFFFF"/>
      </a:hlink>
      <a:folHlink>
        <a:srgbClr val="F7E13B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5129</TotalTime>
  <Words>381</Words>
  <Application>Microsoft Office PowerPoint</Application>
  <PresentationFormat>와이드스크린</PresentationFormat>
  <Paragraphs>133</Paragraphs>
  <Slides>18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Arial Unicode MS</vt:lpstr>
      <vt:lpstr>맑은 고딕</vt:lpstr>
      <vt:lpstr>조선일보명조</vt:lpstr>
      <vt:lpstr>Arial</vt:lpstr>
      <vt:lpstr>Wingdings</vt:lpstr>
      <vt:lpstr>Office 테마</vt:lpstr>
      <vt:lpstr>XEMI Template 우주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김자령</cp:lastModifiedBy>
  <cp:revision>263</cp:revision>
  <dcterms:created xsi:type="dcterms:W3CDTF">2015-09-21T00:59:11Z</dcterms:created>
  <dcterms:modified xsi:type="dcterms:W3CDTF">2016-07-12T03:27:51Z</dcterms:modified>
</cp:coreProperties>
</file>