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1"/>
  </p:handoutMasterIdLst>
  <p:sldIdLst>
    <p:sldId id="258" r:id="rId2"/>
    <p:sldId id="270" r:id="rId3"/>
    <p:sldId id="274" r:id="rId4"/>
    <p:sldId id="272" r:id="rId5"/>
    <p:sldId id="273" r:id="rId6"/>
    <p:sldId id="259" r:id="rId7"/>
    <p:sldId id="269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90B5"/>
    <a:srgbClr val="BF5050"/>
    <a:srgbClr val="FBB03B"/>
    <a:srgbClr val="5CC5C9"/>
    <a:srgbClr val="A4DADA"/>
    <a:srgbClr val="FDE0B1"/>
    <a:srgbClr val="FCC874"/>
    <a:srgbClr val="673B94"/>
    <a:srgbClr val="C9C9C7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6582" autoAdjust="0"/>
  </p:normalViewPr>
  <p:slideViewPr>
    <p:cSldViewPr snapToGrid="0" showGuides="1">
      <p:cViewPr varScale="1">
        <p:scale>
          <a:sx n="114" d="100"/>
          <a:sy n="114" d="100"/>
        </p:scale>
        <p:origin x="426" y="96"/>
      </p:cViewPr>
      <p:guideLst>
        <p:guide orient="horz" pos="2160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590E-EFEE-4BD7-BCB5-4E86B8A569D6}" type="datetimeFigureOut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2016-08-19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CDCDA-8D3C-465B-BA8D-DC72B256772E}" type="slidenum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‹#›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754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ying-through-star-fields-and-galaxies-in-deep-space-loop_bzq9tdll__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480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477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rplane-data-overlay_wjvxcfbwb__D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st="2038"/>
                </p14:media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16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표지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rplane-data-overlay_wjvxcfbwb__D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st="2038"/>
                </p14:media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414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 flipH="1">
            <a:off x="584200" y="0"/>
            <a:ext cx="116967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2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2654300" y="0"/>
            <a:ext cx="9626600" cy="6858000"/>
          </a:xfrm>
          <a:prstGeom prst="rect">
            <a:avLst/>
          </a:prstGeom>
          <a:blipFill dpi="0" rotWithShape="1">
            <a:blip r:embed="rId3" cstate="print">
              <a:alphaModFix amt="1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1219769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2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4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80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 cstate="print">
              <a:alphaModFix amt="6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56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 cstate="print">
              <a:alphaModFix amt="9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356758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780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10157460" cy="6858000"/>
          </a:xfrm>
          <a:prstGeom prst="rect">
            <a:avLst/>
          </a:prstGeom>
          <a:blipFill dpi="0" rotWithShape="1">
            <a:blip r:embed="rId2" cstate="print">
              <a:alphaModFix amt="3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 flipH="1">
            <a:off x="203200" y="0"/>
            <a:ext cx="10638972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297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우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20000">
                <a:srgbClr val="000000">
                  <a:alpha val="70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5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196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5" r:id="rId2"/>
    <p:sldLayoutId id="2147483674" r:id="rId3"/>
    <p:sldLayoutId id="2147483670" r:id="rId4"/>
    <p:sldLayoutId id="2147483663" r:id="rId5"/>
    <p:sldLayoutId id="2147483664" r:id="rId6"/>
    <p:sldLayoutId id="2147483669" r:id="rId7"/>
    <p:sldLayoutId id="2147483662" r:id="rId8"/>
    <p:sldLayoutId id="2147483671" r:id="rId9"/>
    <p:sldLayoutId id="2147483673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24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</a:t>
            </a:r>
          </a:p>
          <a:p>
            <a:pPr algn="r"/>
            <a:r>
              <a:rPr lang="ko-KR" altLang="en-US" sz="1400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400" b="1" dirty="0">
              <a:solidFill>
                <a:prstClr val="white">
                  <a:lumMod val="50000"/>
                  <a:lumOff val="50000"/>
                </a:prst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4" name="제목 1"/>
          <p:cNvSpPr txBox="1">
            <a:spLocks/>
          </p:cNvSpPr>
          <p:nvPr/>
        </p:nvSpPr>
        <p:spPr>
          <a:xfrm>
            <a:off x="6220867" y="2651070"/>
            <a:ext cx="5859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ko-KR" altLang="en-US" sz="4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입력해주세요</a:t>
            </a:r>
            <a:endParaRPr lang="ko-KR" altLang="en-US" sz="1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9711748" y="3791967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부제목을 입력하세요</a:t>
            </a:r>
          </a:p>
        </p:txBody>
      </p:sp>
      <p:cxnSp>
        <p:nvCxnSpPr>
          <p:cNvPr id="26" name="직선 연결선 25"/>
          <p:cNvCxnSpPr/>
          <p:nvPr/>
        </p:nvCxnSpPr>
        <p:spPr>
          <a:xfrm flipH="1">
            <a:off x="5950857" y="3695486"/>
            <a:ext cx="6241143" cy="0"/>
          </a:xfrm>
          <a:prstGeom prst="line">
            <a:avLst/>
          </a:prstGeom>
          <a:ln w="25400">
            <a:solidFill>
              <a:srgbClr val="8F9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그룹 18"/>
          <p:cNvGrpSpPr/>
          <p:nvPr/>
        </p:nvGrpSpPr>
        <p:grpSpPr>
          <a:xfrm>
            <a:off x="5494155" y="2547278"/>
            <a:ext cx="1178379" cy="1160908"/>
            <a:chOff x="2508250" y="7559675"/>
            <a:chExt cx="3105149" cy="3059113"/>
          </a:xfrm>
          <a:solidFill>
            <a:srgbClr val="8F90B5"/>
          </a:solidFill>
        </p:grpSpPr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3279775" y="8308975"/>
              <a:ext cx="1587500" cy="1560513"/>
            </a:xfrm>
            <a:custGeom>
              <a:avLst/>
              <a:gdLst>
                <a:gd name="T0" fmla="*/ 395 w 422"/>
                <a:gd name="T1" fmla="*/ 112 h 415"/>
                <a:gd name="T2" fmla="*/ 397 w 422"/>
                <a:gd name="T3" fmla="*/ 18 h 415"/>
                <a:gd name="T4" fmla="*/ 352 w 422"/>
                <a:gd name="T5" fmla="*/ 0 h 415"/>
                <a:gd name="T6" fmla="*/ 303 w 422"/>
                <a:gd name="T7" fmla="*/ 20 h 415"/>
                <a:gd name="T8" fmla="*/ 250 w 422"/>
                <a:gd name="T9" fmla="*/ 77 h 415"/>
                <a:gd name="T10" fmla="*/ 54 w 422"/>
                <a:gd name="T11" fmla="*/ 19 h 415"/>
                <a:gd name="T12" fmla="*/ 12 w 422"/>
                <a:gd name="T13" fmla="*/ 61 h 415"/>
                <a:gd name="T14" fmla="*/ 3 w 422"/>
                <a:gd name="T15" fmla="*/ 82 h 415"/>
                <a:gd name="T16" fmla="*/ 12 w 422"/>
                <a:gd name="T17" fmla="*/ 104 h 415"/>
                <a:gd name="T18" fmla="*/ 14 w 422"/>
                <a:gd name="T19" fmla="*/ 106 h 415"/>
                <a:gd name="T20" fmla="*/ 152 w 422"/>
                <a:gd name="T21" fmla="*/ 182 h 415"/>
                <a:gd name="T22" fmla="*/ 108 w 422"/>
                <a:gd name="T23" fmla="*/ 229 h 415"/>
                <a:gd name="T24" fmla="*/ 101 w 422"/>
                <a:gd name="T25" fmla="*/ 238 h 415"/>
                <a:gd name="T26" fmla="*/ 38 w 422"/>
                <a:gd name="T27" fmla="*/ 221 h 415"/>
                <a:gd name="T28" fmla="*/ 9 w 422"/>
                <a:gd name="T29" fmla="*/ 251 h 415"/>
                <a:gd name="T30" fmla="*/ 0 w 422"/>
                <a:gd name="T31" fmla="*/ 271 h 415"/>
                <a:gd name="T32" fmla="*/ 9 w 422"/>
                <a:gd name="T33" fmla="*/ 291 h 415"/>
                <a:gd name="T34" fmla="*/ 11 w 422"/>
                <a:gd name="T35" fmla="*/ 293 h 415"/>
                <a:gd name="T36" fmla="*/ 84 w 422"/>
                <a:gd name="T37" fmla="*/ 330 h 415"/>
                <a:gd name="T38" fmla="*/ 86 w 422"/>
                <a:gd name="T39" fmla="*/ 332 h 415"/>
                <a:gd name="T40" fmla="*/ 123 w 422"/>
                <a:gd name="T41" fmla="*/ 405 h 415"/>
                <a:gd name="T42" fmla="*/ 125 w 422"/>
                <a:gd name="T43" fmla="*/ 407 h 415"/>
                <a:gd name="T44" fmla="*/ 145 w 422"/>
                <a:gd name="T45" fmla="*/ 415 h 415"/>
                <a:gd name="T46" fmla="*/ 165 w 422"/>
                <a:gd name="T47" fmla="*/ 407 h 415"/>
                <a:gd name="T48" fmla="*/ 194 w 422"/>
                <a:gd name="T49" fmla="*/ 378 h 415"/>
                <a:gd name="T50" fmla="*/ 178 w 422"/>
                <a:gd name="T51" fmla="*/ 314 h 415"/>
                <a:gd name="T52" fmla="*/ 186 w 422"/>
                <a:gd name="T53" fmla="*/ 307 h 415"/>
                <a:gd name="T54" fmla="*/ 233 w 422"/>
                <a:gd name="T55" fmla="*/ 263 h 415"/>
                <a:gd name="T56" fmla="*/ 310 w 422"/>
                <a:gd name="T57" fmla="*/ 402 h 415"/>
                <a:gd name="T58" fmla="*/ 312 w 422"/>
                <a:gd name="T59" fmla="*/ 404 h 415"/>
                <a:gd name="T60" fmla="*/ 334 w 422"/>
                <a:gd name="T61" fmla="*/ 413 h 415"/>
                <a:gd name="T62" fmla="*/ 355 w 422"/>
                <a:gd name="T63" fmla="*/ 404 h 415"/>
                <a:gd name="T64" fmla="*/ 397 w 422"/>
                <a:gd name="T65" fmla="*/ 362 h 415"/>
                <a:gd name="T66" fmla="*/ 338 w 422"/>
                <a:gd name="T67" fmla="*/ 165 h 415"/>
                <a:gd name="T68" fmla="*/ 394 w 422"/>
                <a:gd name="T69" fmla="*/ 112 h 415"/>
                <a:gd name="T70" fmla="*/ 395 w 422"/>
                <a:gd name="T71" fmla="*/ 112 h 415"/>
                <a:gd name="T72" fmla="*/ 365 w 422"/>
                <a:gd name="T73" fmla="*/ 82 h 415"/>
                <a:gd name="T74" fmla="*/ 290 w 422"/>
                <a:gd name="T75" fmla="*/ 152 h 415"/>
                <a:gd name="T76" fmla="*/ 349 w 422"/>
                <a:gd name="T77" fmla="*/ 350 h 415"/>
                <a:gd name="T78" fmla="*/ 337 w 422"/>
                <a:gd name="T79" fmla="*/ 362 h 415"/>
                <a:gd name="T80" fmla="*/ 245 w 422"/>
                <a:gd name="T81" fmla="*/ 195 h 415"/>
                <a:gd name="T82" fmla="*/ 157 w 422"/>
                <a:gd name="T83" fmla="*/ 276 h 415"/>
                <a:gd name="T84" fmla="*/ 156 w 422"/>
                <a:gd name="T85" fmla="*/ 276 h 415"/>
                <a:gd name="T86" fmla="*/ 144 w 422"/>
                <a:gd name="T87" fmla="*/ 285 h 415"/>
                <a:gd name="T88" fmla="*/ 129 w 422"/>
                <a:gd name="T89" fmla="*/ 293 h 415"/>
                <a:gd name="T90" fmla="*/ 144 w 422"/>
                <a:gd name="T91" fmla="*/ 353 h 415"/>
                <a:gd name="T92" fmla="*/ 121 w 422"/>
                <a:gd name="T93" fmla="*/ 307 h 415"/>
                <a:gd name="T94" fmla="*/ 109 w 422"/>
                <a:gd name="T95" fmla="*/ 295 h 415"/>
                <a:gd name="T96" fmla="*/ 63 w 422"/>
                <a:gd name="T97" fmla="*/ 272 h 415"/>
                <a:gd name="T98" fmla="*/ 122 w 422"/>
                <a:gd name="T99" fmla="*/ 287 h 415"/>
                <a:gd name="T100" fmla="*/ 130 w 422"/>
                <a:gd name="T101" fmla="*/ 271 h 415"/>
                <a:gd name="T102" fmla="*/ 139 w 422"/>
                <a:gd name="T103" fmla="*/ 259 h 415"/>
                <a:gd name="T104" fmla="*/ 220 w 422"/>
                <a:gd name="T105" fmla="*/ 171 h 415"/>
                <a:gd name="T106" fmla="*/ 53 w 422"/>
                <a:gd name="T107" fmla="*/ 79 h 415"/>
                <a:gd name="T108" fmla="*/ 66 w 422"/>
                <a:gd name="T109" fmla="*/ 66 h 415"/>
                <a:gd name="T110" fmla="*/ 263 w 422"/>
                <a:gd name="T111" fmla="*/ 125 h 415"/>
                <a:gd name="T112" fmla="*/ 333 w 422"/>
                <a:gd name="T113" fmla="*/ 50 h 415"/>
                <a:gd name="T114" fmla="*/ 352 w 422"/>
                <a:gd name="T115" fmla="*/ 42 h 415"/>
                <a:gd name="T116" fmla="*/ 367 w 422"/>
                <a:gd name="T117" fmla="*/ 48 h 415"/>
                <a:gd name="T118" fmla="*/ 365 w 422"/>
                <a:gd name="T119" fmla="*/ 82 h 415"/>
                <a:gd name="T120" fmla="*/ 365 w 422"/>
                <a:gd name="T121" fmla="*/ 82 h 415"/>
                <a:gd name="T122" fmla="*/ 365 w 422"/>
                <a:gd name="T123" fmla="*/ 82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2" h="415">
                  <a:moveTo>
                    <a:pt x="395" y="112"/>
                  </a:moveTo>
                  <a:cubicBezTo>
                    <a:pt x="421" y="86"/>
                    <a:pt x="422" y="44"/>
                    <a:pt x="397" y="18"/>
                  </a:cubicBezTo>
                  <a:cubicBezTo>
                    <a:pt x="385" y="6"/>
                    <a:pt x="369" y="0"/>
                    <a:pt x="352" y="0"/>
                  </a:cubicBezTo>
                  <a:cubicBezTo>
                    <a:pt x="333" y="0"/>
                    <a:pt x="316" y="7"/>
                    <a:pt x="303" y="2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6" y="66"/>
                    <a:pt x="3" y="74"/>
                    <a:pt x="3" y="82"/>
                  </a:cubicBezTo>
                  <a:cubicBezTo>
                    <a:pt x="3" y="90"/>
                    <a:pt x="6" y="98"/>
                    <a:pt x="12" y="104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52" y="182"/>
                    <a:pt x="152" y="182"/>
                    <a:pt x="152" y="182"/>
                  </a:cubicBezTo>
                  <a:cubicBezTo>
                    <a:pt x="108" y="229"/>
                    <a:pt x="108" y="229"/>
                    <a:pt x="108" y="229"/>
                  </a:cubicBezTo>
                  <a:cubicBezTo>
                    <a:pt x="106" y="232"/>
                    <a:pt x="103" y="235"/>
                    <a:pt x="101" y="238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9" y="251"/>
                    <a:pt x="9" y="251"/>
                    <a:pt x="9" y="251"/>
                  </a:cubicBezTo>
                  <a:cubicBezTo>
                    <a:pt x="3" y="256"/>
                    <a:pt x="0" y="263"/>
                    <a:pt x="0" y="271"/>
                  </a:cubicBezTo>
                  <a:cubicBezTo>
                    <a:pt x="0" y="278"/>
                    <a:pt x="3" y="285"/>
                    <a:pt x="9" y="291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84" y="330"/>
                    <a:pt x="84" y="330"/>
                    <a:pt x="84" y="330"/>
                  </a:cubicBezTo>
                  <a:cubicBezTo>
                    <a:pt x="86" y="332"/>
                    <a:pt x="86" y="332"/>
                    <a:pt x="86" y="332"/>
                  </a:cubicBezTo>
                  <a:cubicBezTo>
                    <a:pt x="123" y="405"/>
                    <a:pt x="123" y="405"/>
                    <a:pt x="123" y="405"/>
                  </a:cubicBezTo>
                  <a:cubicBezTo>
                    <a:pt x="125" y="407"/>
                    <a:pt x="125" y="407"/>
                    <a:pt x="125" y="407"/>
                  </a:cubicBezTo>
                  <a:cubicBezTo>
                    <a:pt x="131" y="413"/>
                    <a:pt x="138" y="415"/>
                    <a:pt x="145" y="415"/>
                  </a:cubicBezTo>
                  <a:cubicBezTo>
                    <a:pt x="153" y="415"/>
                    <a:pt x="160" y="413"/>
                    <a:pt x="165" y="407"/>
                  </a:cubicBezTo>
                  <a:cubicBezTo>
                    <a:pt x="194" y="378"/>
                    <a:pt x="194" y="378"/>
                    <a:pt x="194" y="378"/>
                  </a:cubicBezTo>
                  <a:cubicBezTo>
                    <a:pt x="178" y="314"/>
                    <a:pt x="178" y="314"/>
                    <a:pt x="178" y="314"/>
                  </a:cubicBezTo>
                  <a:cubicBezTo>
                    <a:pt x="180" y="312"/>
                    <a:pt x="183" y="309"/>
                    <a:pt x="186" y="307"/>
                  </a:cubicBezTo>
                  <a:cubicBezTo>
                    <a:pt x="233" y="263"/>
                    <a:pt x="233" y="263"/>
                    <a:pt x="233" y="263"/>
                  </a:cubicBezTo>
                  <a:cubicBezTo>
                    <a:pt x="310" y="402"/>
                    <a:pt x="310" y="402"/>
                    <a:pt x="310" y="402"/>
                  </a:cubicBezTo>
                  <a:cubicBezTo>
                    <a:pt x="312" y="404"/>
                    <a:pt x="312" y="404"/>
                    <a:pt x="312" y="404"/>
                  </a:cubicBezTo>
                  <a:cubicBezTo>
                    <a:pt x="318" y="410"/>
                    <a:pt x="326" y="413"/>
                    <a:pt x="334" y="413"/>
                  </a:cubicBezTo>
                  <a:cubicBezTo>
                    <a:pt x="342" y="413"/>
                    <a:pt x="349" y="410"/>
                    <a:pt x="355" y="404"/>
                  </a:cubicBezTo>
                  <a:cubicBezTo>
                    <a:pt x="397" y="362"/>
                    <a:pt x="397" y="362"/>
                    <a:pt x="397" y="362"/>
                  </a:cubicBezTo>
                  <a:cubicBezTo>
                    <a:pt x="338" y="165"/>
                    <a:pt x="338" y="165"/>
                    <a:pt x="338" y="165"/>
                  </a:cubicBezTo>
                  <a:cubicBezTo>
                    <a:pt x="394" y="112"/>
                    <a:pt x="394" y="112"/>
                    <a:pt x="394" y="112"/>
                  </a:cubicBezTo>
                  <a:lnTo>
                    <a:pt x="395" y="112"/>
                  </a:lnTo>
                  <a:close/>
                  <a:moveTo>
                    <a:pt x="365" y="82"/>
                  </a:moveTo>
                  <a:cubicBezTo>
                    <a:pt x="290" y="152"/>
                    <a:pt x="290" y="152"/>
                    <a:pt x="290" y="152"/>
                  </a:cubicBezTo>
                  <a:cubicBezTo>
                    <a:pt x="349" y="350"/>
                    <a:pt x="349" y="350"/>
                    <a:pt x="349" y="350"/>
                  </a:cubicBezTo>
                  <a:cubicBezTo>
                    <a:pt x="337" y="362"/>
                    <a:pt x="337" y="362"/>
                    <a:pt x="337" y="362"/>
                  </a:cubicBezTo>
                  <a:cubicBezTo>
                    <a:pt x="245" y="195"/>
                    <a:pt x="245" y="195"/>
                    <a:pt x="245" y="195"/>
                  </a:cubicBezTo>
                  <a:cubicBezTo>
                    <a:pt x="157" y="276"/>
                    <a:pt x="157" y="276"/>
                    <a:pt x="157" y="276"/>
                  </a:cubicBezTo>
                  <a:cubicBezTo>
                    <a:pt x="156" y="276"/>
                    <a:pt x="156" y="276"/>
                    <a:pt x="156" y="276"/>
                  </a:cubicBezTo>
                  <a:cubicBezTo>
                    <a:pt x="152" y="280"/>
                    <a:pt x="148" y="283"/>
                    <a:pt x="144" y="285"/>
                  </a:cubicBezTo>
                  <a:cubicBezTo>
                    <a:pt x="129" y="293"/>
                    <a:pt x="129" y="293"/>
                    <a:pt x="129" y="293"/>
                  </a:cubicBezTo>
                  <a:cubicBezTo>
                    <a:pt x="144" y="353"/>
                    <a:pt x="144" y="353"/>
                    <a:pt x="144" y="353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9" y="295"/>
                    <a:pt x="109" y="295"/>
                    <a:pt x="109" y="295"/>
                  </a:cubicBezTo>
                  <a:cubicBezTo>
                    <a:pt x="63" y="272"/>
                    <a:pt x="63" y="272"/>
                    <a:pt x="63" y="272"/>
                  </a:cubicBezTo>
                  <a:cubicBezTo>
                    <a:pt x="122" y="287"/>
                    <a:pt x="122" y="287"/>
                    <a:pt x="122" y="287"/>
                  </a:cubicBezTo>
                  <a:cubicBezTo>
                    <a:pt x="130" y="271"/>
                    <a:pt x="130" y="271"/>
                    <a:pt x="130" y="271"/>
                  </a:cubicBezTo>
                  <a:cubicBezTo>
                    <a:pt x="132" y="267"/>
                    <a:pt x="135" y="263"/>
                    <a:pt x="139" y="259"/>
                  </a:cubicBezTo>
                  <a:cubicBezTo>
                    <a:pt x="220" y="171"/>
                    <a:pt x="220" y="171"/>
                    <a:pt x="220" y="171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263" y="125"/>
                    <a:pt x="263" y="125"/>
                    <a:pt x="263" y="125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38" y="45"/>
                    <a:pt x="345" y="42"/>
                    <a:pt x="352" y="42"/>
                  </a:cubicBezTo>
                  <a:cubicBezTo>
                    <a:pt x="357" y="42"/>
                    <a:pt x="363" y="44"/>
                    <a:pt x="367" y="48"/>
                  </a:cubicBezTo>
                  <a:cubicBezTo>
                    <a:pt x="375" y="57"/>
                    <a:pt x="375" y="72"/>
                    <a:pt x="365" y="82"/>
                  </a:cubicBezTo>
                  <a:close/>
                  <a:moveTo>
                    <a:pt x="365" y="82"/>
                  </a:moveTo>
                  <a:cubicBezTo>
                    <a:pt x="365" y="82"/>
                    <a:pt x="365" y="82"/>
                    <a:pt x="365" y="82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2508250" y="7559675"/>
              <a:ext cx="3105149" cy="3059113"/>
            </a:xfrm>
            <a:custGeom>
              <a:avLst/>
              <a:gdLst>
                <a:gd name="T0" fmla="*/ 825 w 825"/>
                <a:gd name="T1" fmla="*/ 396 h 813"/>
                <a:gd name="T2" fmla="*/ 720 w 825"/>
                <a:gd name="T3" fmla="*/ 281 h 813"/>
                <a:gd name="T4" fmla="*/ 721 w 825"/>
                <a:gd name="T5" fmla="*/ 134 h 813"/>
                <a:gd name="T6" fmla="*/ 568 w 825"/>
                <a:gd name="T7" fmla="*/ 111 h 813"/>
                <a:gd name="T8" fmla="*/ 472 w 825"/>
                <a:gd name="T9" fmla="*/ 0 h 813"/>
                <a:gd name="T10" fmla="*/ 340 w 825"/>
                <a:gd name="T11" fmla="*/ 81 h 813"/>
                <a:gd name="T12" fmla="*/ 195 w 825"/>
                <a:gd name="T13" fmla="*/ 57 h 813"/>
                <a:gd name="T14" fmla="*/ 147 w 825"/>
                <a:gd name="T15" fmla="*/ 206 h 813"/>
                <a:gd name="T16" fmla="*/ 20 w 825"/>
                <a:gd name="T17" fmla="*/ 279 h 813"/>
                <a:gd name="T18" fmla="*/ 82 w 825"/>
                <a:gd name="T19" fmla="*/ 425 h 813"/>
                <a:gd name="T20" fmla="*/ 29 w 825"/>
                <a:gd name="T21" fmla="*/ 562 h 813"/>
                <a:gd name="T22" fmla="*/ 173 w 825"/>
                <a:gd name="T23" fmla="*/ 633 h 813"/>
                <a:gd name="T24" fmla="*/ 217 w 825"/>
                <a:gd name="T25" fmla="*/ 773 h 813"/>
                <a:gd name="T26" fmla="*/ 373 w 825"/>
                <a:gd name="T27" fmla="*/ 733 h 813"/>
                <a:gd name="T28" fmla="*/ 497 w 825"/>
                <a:gd name="T29" fmla="*/ 813 h 813"/>
                <a:gd name="T30" fmla="*/ 591 w 825"/>
                <a:gd name="T31" fmla="*/ 683 h 813"/>
                <a:gd name="T32" fmla="*/ 737 w 825"/>
                <a:gd name="T33" fmla="*/ 665 h 813"/>
                <a:gd name="T34" fmla="*/ 728 w 825"/>
                <a:gd name="T35" fmla="*/ 506 h 813"/>
                <a:gd name="T36" fmla="*/ 741 w 825"/>
                <a:gd name="T37" fmla="*/ 573 h 813"/>
                <a:gd name="T38" fmla="*/ 638 w 825"/>
                <a:gd name="T39" fmla="*/ 586 h 813"/>
                <a:gd name="T40" fmla="*/ 557 w 825"/>
                <a:gd name="T41" fmla="*/ 654 h 813"/>
                <a:gd name="T42" fmla="*/ 558 w 825"/>
                <a:gd name="T43" fmla="*/ 746 h 813"/>
                <a:gd name="T44" fmla="*/ 471 w 825"/>
                <a:gd name="T45" fmla="*/ 688 h 813"/>
                <a:gd name="T46" fmla="*/ 366 w 825"/>
                <a:gd name="T47" fmla="*/ 689 h 813"/>
                <a:gd name="T48" fmla="*/ 307 w 825"/>
                <a:gd name="T49" fmla="*/ 761 h 813"/>
                <a:gd name="T50" fmla="*/ 278 w 825"/>
                <a:gd name="T51" fmla="*/ 660 h 813"/>
                <a:gd name="T52" fmla="*/ 195 w 825"/>
                <a:gd name="T53" fmla="*/ 594 h 813"/>
                <a:gd name="T54" fmla="*/ 106 w 825"/>
                <a:gd name="T55" fmla="*/ 611 h 813"/>
                <a:gd name="T56" fmla="*/ 146 w 825"/>
                <a:gd name="T57" fmla="*/ 516 h 813"/>
                <a:gd name="T58" fmla="*/ 124 w 825"/>
                <a:gd name="T59" fmla="*/ 410 h 813"/>
                <a:gd name="T60" fmla="*/ 48 w 825"/>
                <a:gd name="T61" fmla="*/ 367 h 813"/>
                <a:gd name="T62" fmla="*/ 136 w 825"/>
                <a:gd name="T63" fmla="*/ 320 h 813"/>
                <a:gd name="T64" fmla="*/ 189 w 825"/>
                <a:gd name="T65" fmla="*/ 221 h 813"/>
                <a:gd name="T66" fmla="*/ 160 w 825"/>
                <a:gd name="T67" fmla="*/ 142 h 813"/>
                <a:gd name="T68" fmla="*/ 256 w 825"/>
                <a:gd name="T69" fmla="*/ 161 h 813"/>
                <a:gd name="T70" fmla="*/ 362 w 825"/>
                <a:gd name="T71" fmla="*/ 120 h 813"/>
                <a:gd name="T72" fmla="*/ 391 w 825"/>
                <a:gd name="T73" fmla="*/ 42 h 813"/>
                <a:gd name="T74" fmla="*/ 452 w 825"/>
                <a:gd name="T75" fmla="*/ 118 h 813"/>
                <a:gd name="T76" fmla="*/ 559 w 825"/>
                <a:gd name="T77" fmla="*/ 155 h 813"/>
                <a:gd name="T78" fmla="*/ 632 w 825"/>
                <a:gd name="T79" fmla="*/ 114 h 813"/>
                <a:gd name="T80" fmla="*/ 629 w 825"/>
                <a:gd name="T81" fmla="*/ 212 h 813"/>
                <a:gd name="T82" fmla="*/ 685 w 825"/>
                <a:gd name="T83" fmla="*/ 309 h 813"/>
                <a:gd name="T84" fmla="*/ 770 w 825"/>
                <a:gd name="T85" fmla="*/ 324 h 813"/>
                <a:gd name="T86" fmla="*/ 702 w 825"/>
                <a:gd name="T87" fmla="*/ 398 h 813"/>
                <a:gd name="T88" fmla="*/ 683 w 825"/>
                <a:gd name="T89" fmla="*/ 505 h 813"/>
                <a:gd name="T90" fmla="*/ 741 w 825"/>
                <a:gd name="T91" fmla="*/ 573 h 813"/>
                <a:gd name="T92" fmla="*/ 741 w 825"/>
                <a:gd name="T93" fmla="*/ 57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5" h="813">
                  <a:moveTo>
                    <a:pt x="743" y="428"/>
                  </a:moveTo>
                  <a:cubicBezTo>
                    <a:pt x="825" y="396"/>
                    <a:pt x="825" y="396"/>
                    <a:pt x="825" y="396"/>
                  </a:cubicBezTo>
                  <a:cubicBezTo>
                    <a:pt x="805" y="282"/>
                    <a:pt x="805" y="282"/>
                    <a:pt x="805" y="282"/>
                  </a:cubicBezTo>
                  <a:cubicBezTo>
                    <a:pt x="720" y="281"/>
                    <a:pt x="720" y="281"/>
                    <a:pt x="720" y="281"/>
                  </a:cubicBezTo>
                  <a:cubicBezTo>
                    <a:pt x="710" y="255"/>
                    <a:pt x="696" y="231"/>
                    <a:pt x="680" y="208"/>
                  </a:cubicBezTo>
                  <a:cubicBezTo>
                    <a:pt x="721" y="134"/>
                    <a:pt x="721" y="134"/>
                    <a:pt x="721" y="134"/>
                  </a:cubicBezTo>
                  <a:cubicBezTo>
                    <a:pt x="632" y="59"/>
                    <a:pt x="632" y="59"/>
                    <a:pt x="632" y="59"/>
                  </a:cubicBezTo>
                  <a:cubicBezTo>
                    <a:pt x="568" y="111"/>
                    <a:pt x="568" y="111"/>
                    <a:pt x="568" y="111"/>
                  </a:cubicBezTo>
                  <a:cubicBezTo>
                    <a:pt x="542" y="98"/>
                    <a:pt x="516" y="88"/>
                    <a:pt x="488" y="82"/>
                  </a:cubicBezTo>
                  <a:cubicBezTo>
                    <a:pt x="472" y="0"/>
                    <a:pt x="472" y="0"/>
                    <a:pt x="472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40" y="81"/>
                    <a:pt x="340" y="81"/>
                    <a:pt x="340" y="81"/>
                  </a:cubicBezTo>
                  <a:cubicBezTo>
                    <a:pt x="312" y="87"/>
                    <a:pt x="286" y="97"/>
                    <a:pt x="260" y="110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47" y="206"/>
                    <a:pt x="147" y="206"/>
                    <a:pt x="147" y="206"/>
                  </a:cubicBezTo>
                  <a:cubicBezTo>
                    <a:pt x="131" y="228"/>
                    <a:pt x="117" y="252"/>
                    <a:pt x="106" y="278"/>
                  </a:cubicBezTo>
                  <a:cubicBezTo>
                    <a:pt x="20" y="279"/>
                    <a:pt x="20" y="279"/>
                    <a:pt x="20" y="279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82" y="425"/>
                    <a:pt x="82" y="425"/>
                    <a:pt x="82" y="425"/>
                  </a:cubicBezTo>
                  <a:cubicBezTo>
                    <a:pt x="84" y="452"/>
                    <a:pt x="89" y="478"/>
                    <a:pt x="96" y="503"/>
                  </a:cubicBezTo>
                  <a:cubicBezTo>
                    <a:pt x="29" y="562"/>
                    <a:pt x="29" y="562"/>
                    <a:pt x="29" y="562"/>
                  </a:cubicBezTo>
                  <a:cubicBezTo>
                    <a:pt x="87" y="662"/>
                    <a:pt x="87" y="662"/>
                    <a:pt x="87" y="662"/>
                  </a:cubicBezTo>
                  <a:cubicBezTo>
                    <a:pt x="173" y="633"/>
                    <a:pt x="173" y="633"/>
                    <a:pt x="173" y="633"/>
                  </a:cubicBezTo>
                  <a:cubicBezTo>
                    <a:pt x="190" y="651"/>
                    <a:pt x="210" y="668"/>
                    <a:pt x="231" y="682"/>
                  </a:cubicBezTo>
                  <a:cubicBezTo>
                    <a:pt x="217" y="773"/>
                    <a:pt x="217" y="773"/>
                    <a:pt x="217" y="773"/>
                  </a:cubicBezTo>
                  <a:cubicBezTo>
                    <a:pt x="326" y="812"/>
                    <a:pt x="326" y="812"/>
                    <a:pt x="326" y="812"/>
                  </a:cubicBezTo>
                  <a:cubicBezTo>
                    <a:pt x="373" y="733"/>
                    <a:pt x="373" y="733"/>
                    <a:pt x="373" y="733"/>
                  </a:cubicBezTo>
                  <a:cubicBezTo>
                    <a:pt x="399" y="736"/>
                    <a:pt x="424" y="736"/>
                    <a:pt x="449" y="734"/>
                  </a:cubicBezTo>
                  <a:cubicBezTo>
                    <a:pt x="497" y="813"/>
                    <a:pt x="497" y="813"/>
                    <a:pt x="497" y="813"/>
                  </a:cubicBezTo>
                  <a:cubicBezTo>
                    <a:pt x="605" y="774"/>
                    <a:pt x="605" y="774"/>
                    <a:pt x="605" y="774"/>
                  </a:cubicBezTo>
                  <a:cubicBezTo>
                    <a:pt x="591" y="683"/>
                    <a:pt x="591" y="683"/>
                    <a:pt x="591" y="683"/>
                  </a:cubicBezTo>
                  <a:cubicBezTo>
                    <a:pt x="613" y="670"/>
                    <a:pt x="633" y="653"/>
                    <a:pt x="650" y="635"/>
                  </a:cubicBezTo>
                  <a:cubicBezTo>
                    <a:pt x="737" y="665"/>
                    <a:pt x="737" y="665"/>
                    <a:pt x="737" y="665"/>
                  </a:cubicBezTo>
                  <a:cubicBezTo>
                    <a:pt x="795" y="564"/>
                    <a:pt x="795" y="564"/>
                    <a:pt x="795" y="564"/>
                  </a:cubicBezTo>
                  <a:cubicBezTo>
                    <a:pt x="728" y="506"/>
                    <a:pt x="728" y="506"/>
                    <a:pt x="728" y="506"/>
                  </a:cubicBezTo>
                  <a:cubicBezTo>
                    <a:pt x="736" y="481"/>
                    <a:pt x="741" y="455"/>
                    <a:pt x="743" y="428"/>
                  </a:cubicBezTo>
                  <a:close/>
                  <a:moveTo>
                    <a:pt x="741" y="573"/>
                  </a:moveTo>
                  <a:cubicBezTo>
                    <a:pt x="718" y="613"/>
                    <a:pt x="718" y="613"/>
                    <a:pt x="718" y="613"/>
                  </a:cubicBezTo>
                  <a:cubicBezTo>
                    <a:pt x="638" y="586"/>
                    <a:pt x="638" y="586"/>
                    <a:pt x="638" y="586"/>
                  </a:cubicBezTo>
                  <a:cubicBezTo>
                    <a:pt x="629" y="596"/>
                    <a:pt x="629" y="596"/>
                    <a:pt x="629" y="596"/>
                  </a:cubicBezTo>
                  <a:cubicBezTo>
                    <a:pt x="608" y="619"/>
                    <a:pt x="584" y="639"/>
                    <a:pt x="557" y="654"/>
                  </a:cubicBezTo>
                  <a:cubicBezTo>
                    <a:pt x="545" y="662"/>
                    <a:pt x="545" y="662"/>
                    <a:pt x="545" y="662"/>
                  </a:cubicBezTo>
                  <a:cubicBezTo>
                    <a:pt x="558" y="746"/>
                    <a:pt x="558" y="746"/>
                    <a:pt x="558" y="746"/>
                  </a:cubicBezTo>
                  <a:cubicBezTo>
                    <a:pt x="515" y="762"/>
                    <a:pt x="515" y="762"/>
                    <a:pt x="515" y="762"/>
                  </a:cubicBezTo>
                  <a:cubicBezTo>
                    <a:pt x="471" y="688"/>
                    <a:pt x="471" y="688"/>
                    <a:pt x="471" y="688"/>
                  </a:cubicBezTo>
                  <a:cubicBezTo>
                    <a:pt x="456" y="690"/>
                    <a:pt x="456" y="690"/>
                    <a:pt x="456" y="690"/>
                  </a:cubicBezTo>
                  <a:cubicBezTo>
                    <a:pt x="427" y="695"/>
                    <a:pt x="396" y="694"/>
                    <a:pt x="366" y="689"/>
                  </a:cubicBezTo>
                  <a:cubicBezTo>
                    <a:pt x="352" y="687"/>
                    <a:pt x="352" y="687"/>
                    <a:pt x="352" y="687"/>
                  </a:cubicBezTo>
                  <a:cubicBezTo>
                    <a:pt x="307" y="761"/>
                    <a:pt x="307" y="761"/>
                    <a:pt x="307" y="761"/>
                  </a:cubicBezTo>
                  <a:cubicBezTo>
                    <a:pt x="264" y="745"/>
                    <a:pt x="264" y="745"/>
                    <a:pt x="264" y="745"/>
                  </a:cubicBezTo>
                  <a:cubicBezTo>
                    <a:pt x="278" y="660"/>
                    <a:pt x="278" y="660"/>
                    <a:pt x="278" y="660"/>
                  </a:cubicBezTo>
                  <a:cubicBezTo>
                    <a:pt x="265" y="653"/>
                    <a:pt x="265" y="653"/>
                    <a:pt x="265" y="653"/>
                  </a:cubicBezTo>
                  <a:cubicBezTo>
                    <a:pt x="239" y="637"/>
                    <a:pt x="215" y="617"/>
                    <a:pt x="195" y="594"/>
                  </a:cubicBezTo>
                  <a:cubicBezTo>
                    <a:pt x="186" y="583"/>
                    <a:pt x="186" y="583"/>
                    <a:pt x="186" y="583"/>
                  </a:cubicBezTo>
                  <a:cubicBezTo>
                    <a:pt x="106" y="611"/>
                    <a:pt x="106" y="611"/>
                    <a:pt x="106" y="611"/>
                  </a:cubicBezTo>
                  <a:cubicBezTo>
                    <a:pt x="83" y="571"/>
                    <a:pt x="83" y="571"/>
                    <a:pt x="83" y="571"/>
                  </a:cubicBezTo>
                  <a:cubicBezTo>
                    <a:pt x="146" y="516"/>
                    <a:pt x="146" y="516"/>
                    <a:pt x="146" y="516"/>
                  </a:cubicBezTo>
                  <a:cubicBezTo>
                    <a:pt x="141" y="503"/>
                    <a:pt x="141" y="503"/>
                    <a:pt x="141" y="503"/>
                  </a:cubicBezTo>
                  <a:cubicBezTo>
                    <a:pt x="130" y="473"/>
                    <a:pt x="125" y="442"/>
                    <a:pt x="124" y="410"/>
                  </a:cubicBezTo>
                  <a:cubicBezTo>
                    <a:pt x="124" y="396"/>
                    <a:pt x="124" y="396"/>
                    <a:pt x="124" y="396"/>
                  </a:cubicBezTo>
                  <a:cubicBezTo>
                    <a:pt x="48" y="367"/>
                    <a:pt x="48" y="367"/>
                    <a:pt x="48" y="367"/>
                  </a:cubicBezTo>
                  <a:cubicBezTo>
                    <a:pt x="56" y="321"/>
                    <a:pt x="56" y="321"/>
                    <a:pt x="56" y="321"/>
                  </a:cubicBezTo>
                  <a:cubicBezTo>
                    <a:pt x="136" y="320"/>
                    <a:pt x="136" y="320"/>
                    <a:pt x="136" y="320"/>
                  </a:cubicBezTo>
                  <a:cubicBezTo>
                    <a:pt x="141" y="306"/>
                    <a:pt x="141" y="306"/>
                    <a:pt x="141" y="306"/>
                  </a:cubicBezTo>
                  <a:cubicBezTo>
                    <a:pt x="152" y="275"/>
                    <a:pt x="168" y="247"/>
                    <a:pt x="189" y="221"/>
                  </a:cubicBezTo>
                  <a:cubicBezTo>
                    <a:pt x="198" y="210"/>
                    <a:pt x="198" y="210"/>
                    <a:pt x="198" y="210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96" y="112"/>
                    <a:pt x="196" y="112"/>
                    <a:pt x="196" y="112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69" y="154"/>
                    <a:pt x="269" y="154"/>
                    <a:pt x="269" y="154"/>
                  </a:cubicBezTo>
                  <a:cubicBezTo>
                    <a:pt x="298" y="137"/>
                    <a:pt x="329" y="126"/>
                    <a:pt x="362" y="120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91" y="42"/>
                    <a:pt x="391" y="42"/>
                    <a:pt x="391" y="42"/>
                  </a:cubicBezTo>
                  <a:cubicBezTo>
                    <a:pt x="437" y="42"/>
                    <a:pt x="437" y="42"/>
                    <a:pt x="437" y="42"/>
                  </a:cubicBezTo>
                  <a:cubicBezTo>
                    <a:pt x="452" y="118"/>
                    <a:pt x="452" y="118"/>
                    <a:pt x="452" y="118"/>
                  </a:cubicBezTo>
                  <a:cubicBezTo>
                    <a:pt x="466" y="120"/>
                    <a:pt x="466" y="120"/>
                    <a:pt x="466" y="120"/>
                  </a:cubicBezTo>
                  <a:cubicBezTo>
                    <a:pt x="499" y="126"/>
                    <a:pt x="530" y="138"/>
                    <a:pt x="559" y="155"/>
                  </a:cubicBezTo>
                  <a:cubicBezTo>
                    <a:pt x="572" y="163"/>
                    <a:pt x="572" y="163"/>
                    <a:pt x="572" y="163"/>
                  </a:cubicBezTo>
                  <a:cubicBezTo>
                    <a:pt x="632" y="114"/>
                    <a:pt x="632" y="114"/>
                    <a:pt x="632" y="114"/>
                  </a:cubicBezTo>
                  <a:cubicBezTo>
                    <a:pt x="667" y="144"/>
                    <a:pt x="667" y="144"/>
                    <a:pt x="667" y="144"/>
                  </a:cubicBezTo>
                  <a:cubicBezTo>
                    <a:pt x="629" y="212"/>
                    <a:pt x="629" y="212"/>
                    <a:pt x="629" y="212"/>
                  </a:cubicBezTo>
                  <a:cubicBezTo>
                    <a:pt x="638" y="223"/>
                    <a:pt x="638" y="223"/>
                    <a:pt x="638" y="223"/>
                  </a:cubicBezTo>
                  <a:cubicBezTo>
                    <a:pt x="659" y="249"/>
                    <a:pt x="675" y="278"/>
                    <a:pt x="685" y="309"/>
                  </a:cubicBezTo>
                  <a:cubicBezTo>
                    <a:pt x="690" y="323"/>
                    <a:pt x="690" y="323"/>
                    <a:pt x="690" y="323"/>
                  </a:cubicBezTo>
                  <a:cubicBezTo>
                    <a:pt x="770" y="324"/>
                    <a:pt x="770" y="324"/>
                    <a:pt x="770" y="324"/>
                  </a:cubicBezTo>
                  <a:cubicBezTo>
                    <a:pt x="778" y="369"/>
                    <a:pt x="778" y="369"/>
                    <a:pt x="778" y="369"/>
                  </a:cubicBezTo>
                  <a:cubicBezTo>
                    <a:pt x="702" y="398"/>
                    <a:pt x="702" y="398"/>
                    <a:pt x="702" y="398"/>
                  </a:cubicBezTo>
                  <a:cubicBezTo>
                    <a:pt x="701" y="413"/>
                    <a:pt x="701" y="413"/>
                    <a:pt x="701" y="413"/>
                  </a:cubicBezTo>
                  <a:cubicBezTo>
                    <a:pt x="701" y="445"/>
                    <a:pt x="695" y="476"/>
                    <a:pt x="683" y="505"/>
                  </a:cubicBezTo>
                  <a:cubicBezTo>
                    <a:pt x="678" y="519"/>
                    <a:pt x="678" y="519"/>
                    <a:pt x="678" y="519"/>
                  </a:cubicBezTo>
                  <a:lnTo>
                    <a:pt x="741" y="573"/>
                  </a:lnTo>
                  <a:close/>
                  <a:moveTo>
                    <a:pt x="741" y="573"/>
                  </a:moveTo>
                  <a:cubicBezTo>
                    <a:pt x="741" y="573"/>
                    <a:pt x="741" y="573"/>
                    <a:pt x="741" y="573"/>
                  </a:cubicBezTo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754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부제목 2"/>
          <p:cNvSpPr txBox="1">
            <a:spLocks/>
          </p:cNvSpPr>
          <p:nvPr/>
        </p:nvSpPr>
        <p:spPr>
          <a:xfrm>
            <a:off x="8886239" y="167436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+mn-ea"/>
              </a:rPr>
              <a:t>학습목표 및 내용</a:t>
            </a:r>
            <a:endParaRPr lang="ko-KR" altLang="en-US" sz="2000" b="1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5" name="부제목 2"/>
          <p:cNvSpPr txBox="1">
            <a:spLocks/>
          </p:cNvSpPr>
          <p:nvPr/>
        </p:nvSpPr>
        <p:spPr>
          <a:xfrm rot="1879920">
            <a:off x="10991691" y="260709"/>
            <a:ext cx="1167176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3600" b="1" dirty="0" smtClean="0">
                <a:solidFill>
                  <a:prstClr val="white"/>
                </a:solidFill>
                <a:latin typeface="+mn-ea"/>
              </a:rPr>
              <a:t>00</a:t>
            </a:r>
            <a:endParaRPr lang="ko-KR" altLang="en-US" sz="3600" b="1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28" name="자유형 27"/>
          <p:cNvSpPr/>
          <p:nvPr/>
        </p:nvSpPr>
        <p:spPr>
          <a:xfrm>
            <a:off x="9024425" y="751171"/>
            <a:ext cx="2825750" cy="371970"/>
          </a:xfrm>
          <a:custGeom>
            <a:avLst/>
            <a:gdLst>
              <a:gd name="connsiteX0" fmla="*/ 0 w 3098800"/>
              <a:gd name="connsiteY0" fmla="*/ 34899 h 346049"/>
              <a:gd name="connsiteX1" fmla="*/ 2178050 w 3098800"/>
              <a:gd name="connsiteY1" fmla="*/ 28549 h 346049"/>
              <a:gd name="connsiteX2" fmla="*/ 3098800 w 3098800"/>
              <a:gd name="connsiteY2" fmla="*/ 346049 h 346049"/>
              <a:gd name="connsiteX0" fmla="*/ 0 w 3071194"/>
              <a:gd name="connsiteY0" fmla="*/ 16370 h 371970"/>
              <a:gd name="connsiteX1" fmla="*/ 2150444 w 3071194"/>
              <a:gd name="connsiteY1" fmla="*/ 54470 h 371970"/>
              <a:gd name="connsiteX2" fmla="*/ 3071194 w 3071194"/>
              <a:gd name="connsiteY2" fmla="*/ 371970 h 37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1194" h="371970">
                <a:moveTo>
                  <a:pt x="0" y="16370"/>
                </a:moveTo>
                <a:cubicBezTo>
                  <a:pt x="830791" y="-12734"/>
                  <a:pt x="1638578" y="-4797"/>
                  <a:pt x="2150444" y="54470"/>
                </a:cubicBezTo>
                <a:cubicBezTo>
                  <a:pt x="2662310" y="113737"/>
                  <a:pt x="2869052" y="239149"/>
                  <a:pt x="3071194" y="37197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968280" y="1372776"/>
            <a:ext cx="5563320" cy="2139857"/>
            <a:chOff x="5968280" y="1372776"/>
            <a:chExt cx="5563320" cy="2139857"/>
          </a:xfrm>
        </p:grpSpPr>
        <p:grpSp>
          <p:nvGrpSpPr>
            <p:cNvPr id="38" name="그룹 33"/>
            <p:cNvGrpSpPr/>
            <p:nvPr/>
          </p:nvGrpSpPr>
          <p:grpSpPr>
            <a:xfrm>
              <a:off x="5968280" y="1372776"/>
              <a:ext cx="5563320" cy="2139857"/>
              <a:chOff x="1071538" y="642918"/>
              <a:chExt cx="6726147" cy="2587122"/>
            </a:xfrm>
          </p:grpSpPr>
          <p:sp>
            <p:nvSpPr>
              <p:cNvPr id="39" name="대각선 방향의 모서리가 둥근 사각형 38"/>
              <p:cNvSpPr/>
              <p:nvPr/>
            </p:nvSpPr>
            <p:spPr>
              <a:xfrm flipH="1">
                <a:off x="1173685" y="882111"/>
                <a:ext cx="6624000" cy="2347929"/>
              </a:xfrm>
              <a:prstGeom prst="round2DiagRect">
                <a:avLst/>
              </a:prstGeom>
              <a:blipFill>
                <a:blip r:embed="rId2" cstate="print">
                  <a:alphaModFix amt="44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25400" cap="flat" cmpd="sng" algn="ctr">
                <a:solidFill>
                  <a:srgbClr val="4F81BD">
                    <a:lumMod val="40000"/>
                    <a:lumOff val="60000"/>
                  </a:srgb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41" name="오각형 40"/>
              <p:cNvSpPr/>
              <p:nvPr/>
            </p:nvSpPr>
            <p:spPr>
              <a:xfrm>
                <a:off x="1071538" y="642918"/>
                <a:ext cx="1857388" cy="571504"/>
              </a:xfrm>
              <a:prstGeom prst="homePlate">
                <a:avLst/>
              </a:prstGeom>
              <a:solidFill>
                <a:srgbClr val="8F90B5"/>
              </a:solidFill>
              <a:ln w="3175" cap="flat" cmpd="sng" algn="ctr">
                <a:noFill/>
                <a:prstDash val="sysDot"/>
              </a:ln>
              <a:effectLst>
                <a:outerShdw blurRad="107950" dist="12700" dir="5400000" algn="ctr">
                  <a:srgbClr val="000000"/>
                </a:outerShdw>
                <a:reflection blurRad="6350" stA="52000" endA="300" endPos="3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42" name="AutoShape 78"/>
              <p:cNvSpPr>
                <a:spLocks noChangeArrowheads="1"/>
              </p:cNvSpPr>
              <p:nvPr/>
            </p:nvSpPr>
            <p:spPr bwMode="auto">
              <a:xfrm>
                <a:off x="1100114" y="678625"/>
                <a:ext cx="1728000" cy="428628"/>
              </a:xfrm>
              <a:prstGeom prst="homePlate">
                <a:avLst/>
              </a:prstGeom>
              <a:solidFill>
                <a:srgbClr val="8F90B5"/>
              </a:solidFill>
              <a:ln w="381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173685" y="645490"/>
                <a:ext cx="1500198" cy="483740"/>
              </a:xfrm>
              <a:prstGeom prst="homePlate">
                <a:avLst>
                  <a:gd name="adj" fmla="val 0"/>
                </a:avLst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학습목표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146347" y="1997461"/>
              <a:ext cx="37561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600" dirty="0"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latin typeface="+mn-ea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600" dirty="0"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latin typeface="+mn-ea"/>
                </a:rPr>
                <a:t>.</a:t>
              </a:r>
              <a:endParaRPr lang="ko-KR" altLang="en-US" sz="1600" dirty="0">
                <a:latin typeface="+mn-ea"/>
              </a:endParaRP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600" dirty="0"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latin typeface="+mn-ea"/>
                </a:rPr>
                <a:t>.</a:t>
              </a:r>
              <a:endParaRPr lang="ko-KR" altLang="en-US" sz="1600" dirty="0">
                <a:latin typeface="+mn-ea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968280" y="4128676"/>
            <a:ext cx="5563320" cy="2139857"/>
            <a:chOff x="5968280" y="4128676"/>
            <a:chExt cx="5563320" cy="2139857"/>
          </a:xfrm>
        </p:grpSpPr>
        <p:grpSp>
          <p:nvGrpSpPr>
            <p:cNvPr id="45" name="그룹 33"/>
            <p:cNvGrpSpPr/>
            <p:nvPr/>
          </p:nvGrpSpPr>
          <p:grpSpPr>
            <a:xfrm>
              <a:off x="5968280" y="4128676"/>
              <a:ext cx="5563320" cy="2139857"/>
              <a:chOff x="1071538" y="642918"/>
              <a:chExt cx="6726147" cy="2587122"/>
            </a:xfrm>
          </p:grpSpPr>
          <p:sp>
            <p:nvSpPr>
              <p:cNvPr id="46" name="대각선 방향의 모서리가 둥근 사각형 45"/>
              <p:cNvSpPr/>
              <p:nvPr/>
            </p:nvSpPr>
            <p:spPr>
              <a:xfrm flipH="1">
                <a:off x="1173685" y="882111"/>
                <a:ext cx="6624000" cy="2347929"/>
              </a:xfrm>
              <a:prstGeom prst="round2DiagRect">
                <a:avLst/>
              </a:prstGeom>
              <a:blipFill>
                <a:blip r:embed="rId2" cstate="print">
                  <a:alphaModFix amt="44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25400" cap="flat" cmpd="sng" algn="ctr">
                <a:solidFill>
                  <a:srgbClr val="4F81BD">
                    <a:lumMod val="40000"/>
                    <a:lumOff val="60000"/>
                  </a:srgb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47" name="오각형 46"/>
              <p:cNvSpPr/>
              <p:nvPr/>
            </p:nvSpPr>
            <p:spPr>
              <a:xfrm>
                <a:off x="1071538" y="642918"/>
                <a:ext cx="1857388" cy="571504"/>
              </a:xfrm>
              <a:prstGeom prst="homePlate">
                <a:avLst/>
              </a:prstGeom>
              <a:solidFill>
                <a:srgbClr val="8F90B5"/>
              </a:solidFill>
              <a:ln w="3175" cap="flat" cmpd="sng" algn="ctr">
                <a:noFill/>
                <a:prstDash val="sysDot"/>
              </a:ln>
              <a:effectLst>
                <a:outerShdw blurRad="107950" dist="12700" dir="5400000" algn="ctr">
                  <a:srgbClr val="000000"/>
                </a:outerShdw>
                <a:reflection blurRad="6350" stA="52000" endA="300" endPos="3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48" name="AutoShape 78"/>
              <p:cNvSpPr>
                <a:spLocks noChangeArrowheads="1"/>
              </p:cNvSpPr>
              <p:nvPr/>
            </p:nvSpPr>
            <p:spPr bwMode="auto">
              <a:xfrm>
                <a:off x="1100114" y="678625"/>
                <a:ext cx="1728000" cy="428628"/>
              </a:xfrm>
              <a:prstGeom prst="homePlate">
                <a:avLst/>
              </a:prstGeom>
              <a:solidFill>
                <a:srgbClr val="8F90B5"/>
              </a:solidFill>
              <a:ln w="381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173685" y="645490"/>
                <a:ext cx="1500198" cy="483740"/>
              </a:xfrm>
              <a:prstGeom prst="homePlate">
                <a:avLst>
                  <a:gd name="adj" fmla="val 0"/>
                </a:avLst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학습내용</a:t>
                </a: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7146347" y="4769685"/>
              <a:ext cx="375615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600" dirty="0"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latin typeface="+mn-ea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600" dirty="0"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latin typeface="+mn-ea"/>
                </a:rPr>
                <a:t>.</a:t>
              </a:r>
              <a:endParaRPr lang="ko-KR" altLang="en-US" sz="1600" dirty="0">
                <a:latin typeface="+mn-ea"/>
              </a:endParaRPr>
            </a:p>
            <a:p>
              <a:pPr indent="-3429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ko-KR" altLang="en-US" sz="1600" dirty="0">
                  <a:latin typeface="+mn-ea"/>
                </a:rPr>
                <a:t>이곳에 학습 목표를 적어 주십시오</a:t>
              </a:r>
              <a:r>
                <a:rPr lang="en-US" altLang="ko-KR" sz="1600" dirty="0">
                  <a:latin typeface="+mn-ea"/>
                </a:rPr>
                <a:t>.</a:t>
              </a:r>
              <a:endParaRPr lang="ko-KR" altLang="en-US" sz="16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1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부제목 2"/>
          <p:cNvSpPr txBox="1">
            <a:spLocks/>
          </p:cNvSpPr>
          <p:nvPr/>
        </p:nvSpPr>
        <p:spPr>
          <a:xfrm>
            <a:off x="8886239" y="167436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91" name="텍스트 개체 틀 8"/>
          <p:cNvSpPr txBox="1">
            <a:spLocks/>
          </p:cNvSpPr>
          <p:nvPr/>
        </p:nvSpPr>
        <p:spPr>
          <a:xfrm>
            <a:off x="6310800" y="2358487"/>
            <a:ext cx="5437372" cy="15885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</p:txBody>
      </p:sp>
      <p:sp>
        <p:nvSpPr>
          <p:cNvPr id="92" name="부제목 2"/>
          <p:cNvSpPr txBox="1">
            <a:spLocks/>
          </p:cNvSpPr>
          <p:nvPr/>
        </p:nvSpPr>
        <p:spPr>
          <a:xfrm>
            <a:off x="6081486" y="1467848"/>
            <a:ext cx="2897903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</a:t>
            </a: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830213" y="5269846"/>
            <a:ext cx="4171584" cy="655310"/>
            <a:chOff x="7011838" y="5625445"/>
            <a:chExt cx="4171584" cy="655310"/>
          </a:xfrm>
        </p:grpSpPr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107827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359811" y="5819090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입력하십시오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2400" b="1" i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21" name="부제목 2"/>
          <p:cNvSpPr txBox="1">
            <a:spLocks/>
          </p:cNvSpPr>
          <p:nvPr/>
        </p:nvSpPr>
        <p:spPr>
          <a:xfrm rot="1879920">
            <a:off x="10991691" y="260709"/>
            <a:ext cx="1167176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36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01</a:t>
            </a:r>
            <a:endParaRPr lang="ko-KR" altLang="en-US" sz="3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자유형 5"/>
          <p:cNvSpPr/>
          <p:nvPr/>
        </p:nvSpPr>
        <p:spPr>
          <a:xfrm>
            <a:off x="9024425" y="751171"/>
            <a:ext cx="2825750" cy="371970"/>
          </a:xfrm>
          <a:custGeom>
            <a:avLst/>
            <a:gdLst>
              <a:gd name="connsiteX0" fmla="*/ 0 w 3098800"/>
              <a:gd name="connsiteY0" fmla="*/ 34899 h 346049"/>
              <a:gd name="connsiteX1" fmla="*/ 2178050 w 3098800"/>
              <a:gd name="connsiteY1" fmla="*/ 28549 h 346049"/>
              <a:gd name="connsiteX2" fmla="*/ 3098800 w 3098800"/>
              <a:gd name="connsiteY2" fmla="*/ 346049 h 346049"/>
              <a:gd name="connsiteX0" fmla="*/ 0 w 3071194"/>
              <a:gd name="connsiteY0" fmla="*/ 16370 h 371970"/>
              <a:gd name="connsiteX1" fmla="*/ 2150444 w 3071194"/>
              <a:gd name="connsiteY1" fmla="*/ 54470 h 371970"/>
              <a:gd name="connsiteX2" fmla="*/ 3071194 w 3071194"/>
              <a:gd name="connsiteY2" fmla="*/ 371970 h 37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1194" h="371970">
                <a:moveTo>
                  <a:pt x="0" y="16370"/>
                </a:moveTo>
                <a:cubicBezTo>
                  <a:pt x="830791" y="-12734"/>
                  <a:pt x="1638578" y="-4797"/>
                  <a:pt x="2150444" y="54470"/>
                </a:cubicBezTo>
                <a:cubicBezTo>
                  <a:pt x="2662310" y="113737"/>
                  <a:pt x="2869052" y="239149"/>
                  <a:pt x="3071194" y="37197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22" name="그룹 21"/>
          <p:cNvGrpSpPr/>
          <p:nvPr/>
        </p:nvGrpSpPr>
        <p:grpSpPr>
          <a:xfrm rot="897261">
            <a:off x="5390617" y="1366088"/>
            <a:ext cx="683435" cy="618692"/>
            <a:chOff x="3836770" y="6641493"/>
            <a:chExt cx="3593826" cy="3253395"/>
          </a:xfrm>
          <a:solidFill>
            <a:schemeClr val="tx1"/>
          </a:solidFill>
        </p:grpSpPr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4339121" y="7801184"/>
              <a:ext cx="311150" cy="277812"/>
            </a:xfrm>
            <a:custGeom>
              <a:avLst/>
              <a:gdLst>
                <a:gd name="T0" fmla="*/ 83 w 83"/>
                <a:gd name="T1" fmla="*/ 38 h 74"/>
                <a:gd name="T2" fmla="*/ 63 w 83"/>
                <a:gd name="T3" fmla="*/ 0 h 74"/>
                <a:gd name="T4" fmla="*/ 0 w 83"/>
                <a:gd name="T5" fmla="*/ 40 h 74"/>
                <a:gd name="T6" fmla="*/ 25 w 83"/>
                <a:gd name="T7" fmla="*/ 74 h 74"/>
                <a:gd name="T8" fmla="*/ 83 w 83"/>
                <a:gd name="T9" fmla="*/ 38 h 74"/>
                <a:gd name="T10" fmla="*/ 83 w 83"/>
                <a:gd name="T11" fmla="*/ 38 h 74"/>
                <a:gd name="T12" fmla="*/ 83 w 83"/>
                <a:gd name="T13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4">
                  <a:moveTo>
                    <a:pt x="83" y="38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41" y="12"/>
                    <a:pt x="20" y="25"/>
                    <a:pt x="0" y="40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44" y="61"/>
                    <a:pt x="63" y="49"/>
                    <a:pt x="83" y="38"/>
                  </a:cubicBezTo>
                  <a:close/>
                  <a:moveTo>
                    <a:pt x="83" y="38"/>
                  </a:moveTo>
                  <a:cubicBezTo>
                    <a:pt x="83" y="38"/>
                    <a:pt x="83" y="38"/>
                    <a:pt x="83" y="38"/>
                  </a:cubicBezTo>
                </a:path>
              </a:pathLst>
            </a:custGeom>
            <a:solidFill>
              <a:srgbClr val="8F90B5"/>
            </a:solidFill>
            <a:ln w="25400">
              <a:solidFill>
                <a:srgbClr val="8F90B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3836770" y="8202508"/>
              <a:ext cx="301626" cy="304799"/>
            </a:xfrm>
            <a:custGeom>
              <a:avLst/>
              <a:gdLst>
                <a:gd name="T0" fmla="*/ 0 w 80"/>
                <a:gd name="T1" fmla="*/ 53 h 81"/>
                <a:gd name="T2" fmla="*/ 32 w 80"/>
                <a:gd name="T3" fmla="*/ 81 h 81"/>
                <a:gd name="T4" fmla="*/ 80 w 80"/>
                <a:gd name="T5" fmla="*/ 31 h 81"/>
                <a:gd name="T6" fmla="*/ 51 w 80"/>
                <a:gd name="T7" fmla="*/ 0 h 81"/>
                <a:gd name="T8" fmla="*/ 0 w 80"/>
                <a:gd name="T9" fmla="*/ 53 h 81"/>
                <a:gd name="T10" fmla="*/ 0 w 80"/>
                <a:gd name="T11" fmla="*/ 53 h 81"/>
                <a:gd name="T12" fmla="*/ 0 w 80"/>
                <a:gd name="T13" fmla="*/ 5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1">
                  <a:moveTo>
                    <a:pt x="0" y="53"/>
                  </a:moveTo>
                  <a:cubicBezTo>
                    <a:pt x="32" y="81"/>
                    <a:pt x="32" y="81"/>
                    <a:pt x="32" y="81"/>
                  </a:cubicBezTo>
                  <a:cubicBezTo>
                    <a:pt x="47" y="63"/>
                    <a:pt x="63" y="47"/>
                    <a:pt x="80" y="3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33" y="17"/>
                    <a:pt x="16" y="35"/>
                    <a:pt x="0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</a:path>
              </a:pathLst>
            </a:custGeom>
            <a:solidFill>
              <a:srgbClr val="8F90B5"/>
            </a:solidFill>
            <a:ln w="25400">
              <a:solidFill>
                <a:srgbClr val="8F90B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7136909" y="8276953"/>
              <a:ext cx="293687" cy="309563"/>
            </a:xfrm>
            <a:custGeom>
              <a:avLst/>
              <a:gdLst>
                <a:gd name="T0" fmla="*/ 31 w 78"/>
                <a:gd name="T1" fmla="*/ 0 h 82"/>
                <a:gd name="T2" fmla="*/ 0 w 78"/>
                <a:gd name="T3" fmla="*/ 29 h 82"/>
                <a:gd name="T4" fmla="*/ 44 w 78"/>
                <a:gd name="T5" fmla="*/ 82 h 82"/>
                <a:gd name="T6" fmla="*/ 78 w 78"/>
                <a:gd name="T7" fmla="*/ 57 h 82"/>
                <a:gd name="T8" fmla="*/ 31 w 78"/>
                <a:gd name="T9" fmla="*/ 0 h 82"/>
                <a:gd name="T10" fmla="*/ 31 w 78"/>
                <a:gd name="T11" fmla="*/ 0 h 82"/>
                <a:gd name="T12" fmla="*/ 31 w 78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82">
                  <a:moveTo>
                    <a:pt x="31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6" y="46"/>
                    <a:pt x="30" y="64"/>
                    <a:pt x="44" y="82"/>
                  </a:cubicBezTo>
                  <a:cubicBezTo>
                    <a:pt x="78" y="57"/>
                    <a:pt x="78" y="57"/>
                    <a:pt x="78" y="57"/>
                  </a:cubicBezTo>
                  <a:cubicBezTo>
                    <a:pt x="64" y="37"/>
                    <a:pt x="48" y="18"/>
                    <a:pt x="31" y="0"/>
                  </a:cubicBezTo>
                  <a:close/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solidFill>
              <a:srgbClr val="8F90B5"/>
            </a:solidFill>
            <a:ln w="25400">
              <a:solidFill>
                <a:srgbClr val="8F90B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>
              <a:off x="6633439" y="7885133"/>
              <a:ext cx="307974" cy="285752"/>
            </a:xfrm>
            <a:custGeom>
              <a:avLst/>
              <a:gdLst>
                <a:gd name="T0" fmla="*/ 0 w 82"/>
                <a:gd name="T1" fmla="*/ 35 h 76"/>
                <a:gd name="T2" fmla="*/ 55 w 82"/>
                <a:gd name="T3" fmla="*/ 76 h 76"/>
                <a:gd name="T4" fmla="*/ 82 w 82"/>
                <a:gd name="T5" fmla="*/ 44 h 76"/>
                <a:gd name="T6" fmla="*/ 24 w 82"/>
                <a:gd name="T7" fmla="*/ 0 h 76"/>
                <a:gd name="T8" fmla="*/ 0 w 82"/>
                <a:gd name="T9" fmla="*/ 35 h 76"/>
                <a:gd name="T10" fmla="*/ 0 w 82"/>
                <a:gd name="T11" fmla="*/ 35 h 76"/>
                <a:gd name="T12" fmla="*/ 0 w 82"/>
                <a:gd name="T13" fmla="*/ 3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6">
                  <a:moveTo>
                    <a:pt x="0" y="35"/>
                  </a:moveTo>
                  <a:cubicBezTo>
                    <a:pt x="19" y="48"/>
                    <a:pt x="38" y="61"/>
                    <a:pt x="55" y="76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64" y="28"/>
                    <a:pt x="44" y="13"/>
                    <a:pt x="24" y="0"/>
                  </a:cubicBezTo>
                  <a:lnTo>
                    <a:pt x="0" y="35"/>
                  </a:lnTo>
                  <a:close/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</a:path>
              </a:pathLst>
            </a:custGeom>
            <a:solidFill>
              <a:srgbClr val="8F90B5"/>
            </a:solidFill>
            <a:ln w="25400">
              <a:solidFill>
                <a:srgbClr val="8F90B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1"/>
            <p:cNvSpPr>
              <a:spLocks noEditPoints="1"/>
            </p:cNvSpPr>
            <p:nvPr/>
          </p:nvSpPr>
          <p:spPr bwMode="auto">
            <a:xfrm>
              <a:off x="4897278" y="6641493"/>
              <a:ext cx="1565295" cy="1629063"/>
            </a:xfrm>
            <a:custGeom>
              <a:avLst/>
              <a:gdLst>
                <a:gd name="T0" fmla="*/ 21 w 321"/>
                <a:gd name="T1" fmla="*/ 244 h 334"/>
                <a:gd name="T2" fmla="*/ 50 w 321"/>
                <a:gd name="T3" fmla="*/ 244 h 334"/>
                <a:gd name="T4" fmla="*/ 74 w 321"/>
                <a:gd name="T5" fmla="*/ 208 h 334"/>
                <a:gd name="T6" fmla="*/ 120 w 321"/>
                <a:gd name="T7" fmla="*/ 208 h 334"/>
                <a:gd name="T8" fmla="*/ 91 w 321"/>
                <a:gd name="T9" fmla="*/ 308 h 334"/>
                <a:gd name="T10" fmla="*/ 91 w 321"/>
                <a:gd name="T11" fmla="*/ 311 h 334"/>
                <a:gd name="T12" fmla="*/ 114 w 321"/>
                <a:gd name="T13" fmla="*/ 334 h 334"/>
                <a:gd name="T14" fmla="*/ 155 w 321"/>
                <a:gd name="T15" fmla="*/ 334 h 334"/>
                <a:gd name="T16" fmla="*/ 222 w 321"/>
                <a:gd name="T17" fmla="*/ 211 h 334"/>
                <a:gd name="T18" fmla="*/ 273 w 321"/>
                <a:gd name="T19" fmla="*/ 213 h 334"/>
                <a:gd name="T20" fmla="*/ 321 w 321"/>
                <a:gd name="T21" fmla="*/ 166 h 334"/>
                <a:gd name="T22" fmla="*/ 306 w 321"/>
                <a:gd name="T23" fmla="*/ 133 h 334"/>
                <a:gd name="T24" fmla="*/ 272 w 321"/>
                <a:gd name="T25" fmla="*/ 120 h 334"/>
                <a:gd name="T26" fmla="*/ 272 w 321"/>
                <a:gd name="T27" fmla="*/ 120 h 334"/>
                <a:gd name="T28" fmla="*/ 221 w 321"/>
                <a:gd name="T29" fmla="*/ 122 h 334"/>
                <a:gd name="T30" fmla="*/ 155 w 321"/>
                <a:gd name="T31" fmla="*/ 0 h 334"/>
                <a:gd name="T32" fmla="*/ 114 w 321"/>
                <a:gd name="T33" fmla="*/ 0 h 334"/>
                <a:gd name="T34" fmla="*/ 91 w 321"/>
                <a:gd name="T35" fmla="*/ 23 h 334"/>
                <a:gd name="T36" fmla="*/ 91 w 321"/>
                <a:gd name="T37" fmla="*/ 25 h 334"/>
                <a:gd name="T38" fmla="*/ 120 w 321"/>
                <a:gd name="T39" fmla="*/ 125 h 334"/>
                <a:gd name="T40" fmla="*/ 73 w 321"/>
                <a:gd name="T41" fmla="*/ 125 h 334"/>
                <a:gd name="T42" fmla="*/ 50 w 321"/>
                <a:gd name="T43" fmla="*/ 89 h 334"/>
                <a:gd name="T44" fmla="*/ 21 w 321"/>
                <a:gd name="T45" fmla="*/ 89 h 334"/>
                <a:gd name="T46" fmla="*/ 0 w 321"/>
                <a:gd name="T47" fmla="*/ 111 h 334"/>
                <a:gd name="T48" fmla="*/ 0 w 321"/>
                <a:gd name="T49" fmla="*/ 223 h 334"/>
                <a:gd name="T50" fmla="*/ 21 w 321"/>
                <a:gd name="T51" fmla="*/ 244 h 334"/>
                <a:gd name="T52" fmla="*/ 33 w 321"/>
                <a:gd name="T53" fmla="*/ 124 h 334"/>
                <a:gd name="T54" fmla="*/ 33 w 321"/>
                <a:gd name="T55" fmla="*/ 124 h 334"/>
                <a:gd name="T56" fmla="*/ 55 w 321"/>
                <a:gd name="T57" fmla="*/ 159 h 334"/>
                <a:gd name="T58" fmla="*/ 164 w 321"/>
                <a:gd name="T59" fmla="*/ 158 h 334"/>
                <a:gd name="T60" fmla="*/ 128 w 321"/>
                <a:gd name="T61" fmla="*/ 33 h 334"/>
                <a:gd name="T62" fmla="*/ 136 w 321"/>
                <a:gd name="T63" fmla="*/ 33 h 334"/>
                <a:gd name="T64" fmla="*/ 202 w 321"/>
                <a:gd name="T65" fmla="*/ 156 h 334"/>
                <a:gd name="T66" fmla="*/ 273 w 321"/>
                <a:gd name="T67" fmla="*/ 153 h 334"/>
                <a:gd name="T68" fmla="*/ 284 w 321"/>
                <a:gd name="T69" fmla="*/ 158 h 334"/>
                <a:gd name="T70" fmla="*/ 287 w 321"/>
                <a:gd name="T71" fmla="*/ 166 h 334"/>
                <a:gd name="T72" fmla="*/ 273 w 321"/>
                <a:gd name="T73" fmla="*/ 179 h 334"/>
                <a:gd name="T74" fmla="*/ 202 w 321"/>
                <a:gd name="T75" fmla="*/ 177 h 334"/>
                <a:gd name="T76" fmla="*/ 136 w 321"/>
                <a:gd name="T77" fmla="*/ 300 h 334"/>
                <a:gd name="T78" fmla="*/ 128 w 321"/>
                <a:gd name="T79" fmla="*/ 300 h 334"/>
                <a:gd name="T80" fmla="*/ 164 w 321"/>
                <a:gd name="T81" fmla="*/ 175 h 334"/>
                <a:gd name="T82" fmla="*/ 56 w 321"/>
                <a:gd name="T83" fmla="*/ 174 h 334"/>
                <a:gd name="T84" fmla="*/ 33 w 321"/>
                <a:gd name="T85" fmla="*/ 209 h 334"/>
                <a:gd name="T86" fmla="*/ 33 w 321"/>
                <a:gd name="T87" fmla="*/ 124 h 334"/>
                <a:gd name="T88" fmla="*/ 33 w 321"/>
                <a:gd name="T89" fmla="*/ 124 h 334"/>
                <a:gd name="T90" fmla="*/ 33 w 321"/>
                <a:gd name="T91" fmla="*/ 12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34">
                  <a:moveTo>
                    <a:pt x="21" y="244"/>
                  </a:moveTo>
                  <a:cubicBezTo>
                    <a:pt x="50" y="244"/>
                    <a:pt x="50" y="244"/>
                    <a:pt x="50" y="244"/>
                  </a:cubicBezTo>
                  <a:cubicBezTo>
                    <a:pt x="74" y="208"/>
                    <a:pt x="74" y="208"/>
                    <a:pt x="74" y="208"/>
                  </a:cubicBezTo>
                  <a:cubicBezTo>
                    <a:pt x="120" y="208"/>
                    <a:pt x="120" y="208"/>
                    <a:pt x="120" y="208"/>
                  </a:cubicBezTo>
                  <a:cubicBezTo>
                    <a:pt x="91" y="308"/>
                    <a:pt x="91" y="308"/>
                    <a:pt x="91" y="308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91" y="323"/>
                    <a:pt x="101" y="334"/>
                    <a:pt x="114" y="334"/>
                  </a:cubicBezTo>
                  <a:cubicBezTo>
                    <a:pt x="155" y="334"/>
                    <a:pt x="155" y="334"/>
                    <a:pt x="155" y="334"/>
                  </a:cubicBezTo>
                  <a:cubicBezTo>
                    <a:pt x="222" y="211"/>
                    <a:pt x="222" y="211"/>
                    <a:pt x="222" y="211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99" y="213"/>
                    <a:pt x="321" y="192"/>
                    <a:pt x="321" y="166"/>
                  </a:cubicBezTo>
                  <a:cubicBezTo>
                    <a:pt x="321" y="154"/>
                    <a:pt x="316" y="142"/>
                    <a:pt x="306" y="133"/>
                  </a:cubicBezTo>
                  <a:cubicBezTo>
                    <a:pt x="297" y="125"/>
                    <a:pt x="285" y="120"/>
                    <a:pt x="272" y="120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21" y="122"/>
                    <a:pt x="221" y="122"/>
                    <a:pt x="221" y="12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1" y="0"/>
                    <a:pt x="91" y="10"/>
                    <a:pt x="91" y="2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9" y="89"/>
                    <a:pt x="0" y="99"/>
                    <a:pt x="0" y="111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35"/>
                    <a:pt x="9" y="244"/>
                    <a:pt x="21" y="244"/>
                  </a:cubicBezTo>
                  <a:close/>
                  <a:moveTo>
                    <a:pt x="33" y="124"/>
                  </a:moveTo>
                  <a:cubicBezTo>
                    <a:pt x="33" y="124"/>
                    <a:pt x="33" y="124"/>
                    <a:pt x="33" y="124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164" y="158"/>
                    <a:pt x="164" y="158"/>
                    <a:pt x="164" y="158"/>
                  </a:cubicBezTo>
                  <a:cubicBezTo>
                    <a:pt x="128" y="33"/>
                    <a:pt x="128" y="33"/>
                    <a:pt x="128" y="33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73" y="153"/>
                    <a:pt x="273" y="153"/>
                    <a:pt x="273" y="153"/>
                  </a:cubicBezTo>
                  <a:cubicBezTo>
                    <a:pt x="277" y="153"/>
                    <a:pt x="281" y="155"/>
                    <a:pt x="284" y="158"/>
                  </a:cubicBezTo>
                  <a:cubicBezTo>
                    <a:pt x="286" y="160"/>
                    <a:pt x="287" y="163"/>
                    <a:pt x="287" y="166"/>
                  </a:cubicBezTo>
                  <a:cubicBezTo>
                    <a:pt x="287" y="174"/>
                    <a:pt x="281" y="179"/>
                    <a:pt x="273" y="179"/>
                  </a:cubicBezTo>
                  <a:cubicBezTo>
                    <a:pt x="202" y="177"/>
                    <a:pt x="202" y="177"/>
                    <a:pt x="202" y="177"/>
                  </a:cubicBezTo>
                  <a:cubicBezTo>
                    <a:pt x="136" y="300"/>
                    <a:pt x="136" y="300"/>
                    <a:pt x="136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64" y="175"/>
                    <a:pt x="164" y="175"/>
                    <a:pt x="164" y="175"/>
                  </a:cubicBezTo>
                  <a:cubicBezTo>
                    <a:pt x="56" y="174"/>
                    <a:pt x="56" y="174"/>
                    <a:pt x="56" y="174"/>
                  </a:cubicBezTo>
                  <a:cubicBezTo>
                    <a:pt x="33" y="209"/>
                    <a:pt x="33" y="209"/>
                    <a:pt x="33" y="209"/>
                  </a:cubicBezTo>
                  <a:lnTo>
                    <a:pt x="33" y="124"/>
                  </a:lnTo>
                  <a:close/>
                  <a:moveTo>
                    <a:pt x="33" y="124"/>
                  </a:moveTo>
                  <a:cubicBezTo>
                    <a:pt x="33" y="124"/>
                    <a:pt x="33" y="124"/>
                    <a:pt x="33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4178300" y="8483600"/>
              <a:ext cx="2840038" cy="1411288"/>
            </a:xfrm>
            <a:custGeom>
              <a:avLst/>
              <a:gdLst>
                <a:gd name="T0" fmla="*/ 461 w 755"/>
                <a:gd name="T1" fmla="*/ 9 h 375"/>
                <a:gd name="T2" fmla="*/ 377 w 755"/>
                <a:gd name="T3" fmla="*/ 0 h 375"/>
                <a:gd name="T4" fmla="*/ 9 w 755"/>
                <a:gd name="T5" fmla="*/ 294 h 375"/>
                <a:gd name="T6" fmla="*/ 0 w 755"/>
                <a:gd name="T7" fmla="*/ 375 h 375"/>
                <a:gd name="T8" fmla="*/ 42 w 755"/>
                <a:gd name="T9" fmla="*/ 375 h 375"/>
                <a:gd name="T10" fmla="*/ 46 w 755"/>
                <a:gd name="T11" fmla="*/ 324 h 375"/>
                <a:gd name="T12" fmla="*/ 103 w 755"/>
                <a:gd name="T13" fmla="*/ 346 h 375"/>
                <a:gd name="T14" fmla="*/ 101 w 755"/>
                <a:gd name="T15" fmla="*/ 355 h 375"/>
                <a:gd name="T16" fmla="*/ 99 w 755"/>
                <a:gd name="T17" fmla="*/ 375 h 375"/>
                <a:gd name="T18" fmla="*/ 141 w 755"/>
                <a:gd name="T19" fmla="*/ 375 h 375"/>
                <a:gd name="T20" fmla="*/ 143 w 755"/>
                <a:gd name="T21" fmla="*/ 361 h 375"/>
                <a:gd name="T22" fmla="*/ 145 w 755"/>
                <a:gd name="T23" fmla="*/ 346 h 375"/>
                <a:gd name="T24" fmla="*/ 56 w 755"/>
                <a:gd name="T25" fmla="*/ 283 h 375"/>
                <a:gd name="T26" fmla="*/ 296 w 755"/>
                <a:gd name="T27" fmla="*/ 52 h 375"/>
                <a:gd name="T28" fmla="*/ 283 w 755"/>
                <a:gd name="T29" fmla="*/ 98 h 375"/>
                <a:gd name="T30" fmla="*/ 279 w 755"/>
                <a:gd name="T31" fmla="*/ 124 h 375"/>
                <a:gd name="T32" fmla="*/ 310 w 755"/>
                <a:gd name="T33" fmla="*/ 203 h 375"/>
                <a:gd name="T34" fmla="*/ 362 w 755"/>
                <a:gd name="T35" fmla="*/ 216 h 375"/>
                <a:gd name="T36" fmla="*/ 379 w 755"/>
                <a:gd name="T37" fmla="*/ 218 h 375"/>
                <a:gd name="T38" fmla="*/ 380 w 755"/>
                <a:gd name="T39" fmla="*/ 249 h 375"/>
                <a:gd name="T40" fmla="*/ 381 w 755"/>
                <a:gd name="T41" fmla="*/ 273 h 375"/>
                <a:gd name="T42" fmla="*/ 430 w 755"/>
                <a:gd name="T43" fmla="*/ 375 h 375"/>
                <a:gd name="T44" fmla="*/ 494 w 755"/>
                <a:gd name="T45" fmla="*/ 375 h 375"/>
                <a:gd name="T46" fmla="*/ 422 w 755"/>
                <a:gd name="T47" fmla="*/ 263 h 375"/>
                <a:gd name="T48" fmla="*/ 422 w 755"/>
                <a:gd name="T49" fmla="*/ 256 h 375"/>
                <a:gd name="T50" fmla="*/ 422 w 755"/>
                <a:gd name="T51" fmla="*/ 251 h 375"/>
                <a:gd name="T52" fmla="*/ 394 w 755"/>
                <a:gd name="T53" fmla="*/ 179 h 375"/>
                <a:gd name="T54" fmla="*/ 366 w 755"/>
                <a:gd name="T55" fmla="*/ 174 h 375"/>
                <a:gd name="T56" fmla="*/ 327 w 755"/>
                <a:gd name="T57" fmla="*/ 164 h 375"/>
                <a:gd name="T58" fmla="*/ 321 w 755"/>
                <a:gd name="T59" fmla="*/ 130 h 375"/>
                <a:gd name="T60" fmla="*/ 325 w 755"/>
                <a:gd name="T61" fmla="*/ 103 h 375"/>
                <a:gd name="T62" fmla="*/ 351 w 755"/>
                <a:gd name="T63" fmla="*/ 43 h 375"/>
                <a:gd name="T64" fmla="*/ 377 w 755"/>
                <a:gd name="T65" fmla="*/ 42 h 375"/>
                <a:gd name="T66" fmla="*/ 452 w 755"/>
                <a:gd name="T67" fmla="*/ 51 h 375"/>
                <a:gd name="T68" fmla="*/ 661 w 755"/>
                <a:gd name="T69" fmla="*/ 199 h 375"/>
                <a:gd name="T70" fmla="*/ 713 w 755"/>
                <a:gd name="T71" fmla="*/ 367 h 375"/>
                <a:gd name="T72" fmla="*/ 700 w 755"/>
                <a:gd name="T73" fmla="*/ 375 h 375"/>
                <a:gd name="T74" fmla="*/ 755 w 755"/>
                <a:gd name="T75" fmla="*/ 375 h 375"/>
                <a:gd name="T76" fmla="*/ 697 w 755"/>
                <a:gd name="T77" fmla="*/ 177 h 375"/>
                <a:gd name="T78" fmla="*/ 461 w 755"/>
                <a:gd name="T79" fmla="*/ 9 h 375"/>
                <a:gd name="T80" fmla="*/ 461 w 755"/>
                <a:gd name="T81" fmla="*/ 9 h 375"/>
                <a:gd name="T82" fmla="*/ 461 w 755"/>
                <a:gd name="T83" fmla="*/ 9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5" h="375">
                  <a:moveTo>
                    <a:pt x="461" y="9"/>
                  </a:moveTo>
                  <a:cubicBezTo>
                    <a:pt x="433" y="3"/>
                    <a:pt x="405" y="0"/>
                    <a:pt x="377" y="0"/>
                  </a:cubicBezTo>
                  <a:cubicBezTo>
                    <a:pt x="200" y="0"/>
                    <a:pt x="49" y="121"/>
                    <a:pt x="9" y="294"/>
                  </a:cubicBezTo>
                  <a:cubicBezTo>
                    <a:pt x="3" y="321"/>
                    <a:pt x="0" y="348"/>
                    <a:pt x="0" y="375"/>
                  </a:cubicBezTo>
                  <a:cubicBezTo>
                    <a:pt x="42" y="375"/>
                    <a:pt x="42" y="375"/>
                    <a:pt x="42" y="375"/>
                  </a:cubicBezTo>
                  <a:cubicBezTo>
                    <a:pt x="42" y="358"/>
                    <a:pt x="44" y="341"/>
                    <a:pt x="46" y="324"/>
                  </a:cubicBezTo>
                  <a:cubicBezTo>
                    <a:pt x="70" y="330"/>
                    <a:pt x="95" y="340"/>
                    <a:pt x="103" y="346"/>
                  </a:cubicBezTo>
                  <a:cubicBezTo>
                    <a:pt x="102" y="349"/>
                    <a:pt x="102" y="352"/>
                    <a:pt x="101" y="355"/>
                  </a:cubicBezTo>
                  <a:cubicBezTo>
                    <a:pt x="100" y="361"/>
                    <a:pt x="99" y="368"/>
                    <a:pt x="99" y="375"/>
                  </a:cubicBezTo>
                  <a:cubicBezTo>
                    <a:pt x="141" y="375"/>
                    <a:pt x="141" y="375"/>
                    <a:pt x="141" y="375"/>
                  </a:cubicBezTo>
                  <a:cubicBezTo>
                    <a:pt x="142" y="370"/>
                    <a:pt x="143" y="365"/>
                    <a:pt x="143" y="361"/>
                  </a:cubicBezTo>
                  <a:cubicBezTo>
                    <a:pt x="144" y="356"/>
                    <a:pt x="145" y="351"/>
                    <a:pt x="145" y="346"/>
                  </a:cubicBezTo>
                  <a:cubicBezTo>
                    <a:pt x="148" y="319"/>
                    <a:pt x="118" y="298"/>
                    <a:pt x="56" y="283"/>
                  </a:cubicBezTo>
                  <a:cubicBezTo>
                    <a:pt x="90" y="167"/>
                    <a:pt x="182" y="80"/>
                    <a:pt x="296" y="52"/>
                  </a:cubicBezTo>
                  <a:cubicBezTo>
                    <a:pt x="290" y="64"/>
                    <a:pt x="285" y="79"/>
                    <a:pt x="283" y="98"/>
                  </a:cubicBezTo>
                  <a:cubicBezTo>
                    <a:pt x="282" y="108"/>
                    <a:pt x="280" y="116"/>
                    <a:pt x="279" y="124"/>
                  </a:cubicBezTo>
                  <a:cubicBezTo>
                    <a:pt x="275" y="154"/>
                    <a:pt x="270" y="184"/>
                    <a:pt x="310" y="203"/>
                  </a:cubicBezTo>
                  <a:cubicBezTo>
                    <a:pt x="333" y="213"/>
                    <a:pt x="349" y="214"/>
                    <a:pt x="362" y="216"/>
                  </a:cubicBezTo>
                  <a:cubicBezTo>
                    <a:pt x="368" y="216"/>
                    <a:pt x="373" y="217"/>
                    <a:pt x="379" y="218"/>
                  </a:cubicBezTo>
                  <a:cubicBezTo>
                    <a:pt x="381" y="225"/>
                    <a:pt x="380" y="242"/>
                    <a:pt x="380" y="249"/>
                  </a:cubicBezTo>
                  <a:cubicBezTo>
                    <a:pt x="379" y="257"/>
                    <a:pt x="379" y="266"/>
                    <a:pt x="381" y="273"/>
                  </a:cubicBezTo>
                  <a:cubicBezTo>
                    <a:pt x="384" y="288"/>
                    <a:pt x="394" y="334"/>
                    <a:pt x="430" y="375"/>
                  </a:cubicBezTo>
                  <a:cubicBezTo>
                    <a:pt x="494" y="375"/>
                    <a:pt x="494" y="375"/>
                    <a:pt x="494" y="375"/>
                  </a:cubicBezTo>
                  <a:cubicBezTo>
                    <a:pt x="433" y="335"/>
                    <a:pt x="423" y="266"/>
                    <a:pt x="422" y="263"/>
                  </a:cubicBezTo>
                  <a:cubicBezTo>
                    <a:pt x="422" y="256"/>
                    <a:pt x="422" y="256"/>
                    <a:pt x="422" y="256"/>
                  </a:cubicBezTo>
                  <a:cubicBezTo>
                    <a:pt x="422" y="255"/>
                    <a:pt x="422" y="253"/>
                    <a:pt x="422" y="251"/>
                  </a:cubicBezTo>
                  <a:cubicBezTo>
                    <a:pt x="423" y="229"/>
                    <a:pt x="426" y="188"/>
                    <a:pt x="394" y="179"/>
                  </a:cubicBezTo>
                  <a:cubicBezTo>
                    <a:pt x="383" y="175"/>
                    <a:pt x="374" y="174"/>
                    <a:pt x="366" y="174"/>
                  </a:cubicBezTo>
                  <a:cubicBezTo>
                    <a:pt x="354" y="172"/>
                    <a:pt x="344" y="171"/>
                    <a:pt x="327" y="164"/>
                  </a:cubicBezTo>
                  <a:cubicBezTo>
                    <a:pt x="317" y="159"/>
                    <a:pt x="317" y="159"/>
                    <a:pt x="321" y="130"/>
                  </a:cubicBezTo>
                  <a:cubicBezTo>
                    <a:pt x="322" y="122"/>
                    <a:pt x="324" y="113"/>
                    <a:pt x="325" y="103"/>
                  </a:cubicBezTo>
                  <a:cubicBezTo>
                    <a:pt x="328" y="74"/>
                    <a:pt x="340" y="55"/>
                    <a:pt x="351" y="43"/>
                  </a:cubicBezTo>
                  <a:cubicBezTo>
                    <a:pt x="360" y="43"/>
                    <a:pt x="368" y="42"/>
                    <a:pt x="377" y="42"/>
                  </a:cubicBezTo>
                  <a:cubicBezTo>
                    <a:pt x="402" y="42"/>
                    <a:pt x="427" y="45"/>
                    <a:pt x="452" y="51"/>
                  </a:cubicBezTo>
                  <a:cubicBezTo>
                    <a:pt x="539" y="71"/>
                    <a:pt x="613" y="123"/>
                    <a:pt x="661" y="199"/>
                  </a:cubicBezTo>
                  <a:cubicBezTo>
                    <a:pt x="693" y="251"/>
                    <a:pt x="711" y="308"/>
                    <a:pt x="713" y="367"/>
                  </a:cubicBezTo>
                  <a:cubicBezTo>
                    <a:pt x="709" y="370"/>
                    <a:pt x="705" y="372"/>
                    <a:pt x="700" y="375"/>
                  </a:cubicBezTo>
                  <a:cubicBezTo>
                    <a:pt x="755" y="375"/>
                    <a:pt x="755" y="375"/>
                    <a:pt x="755" y="375"/>
                  </a:cubicBezTo>
                  <a:cubicBezTo>
                    <a:pt x="755" y="305"/>
                    <a:pt x="735" y="237"/>
                    <a:pt x="697" y="177"/>
                  </a:cubicBezTo>
                  <a:cubicBezTo>
                    <a:pt x="643" y="91"/>
                    <a:pt x="560" y="32"/>
                    <a:pt x="461" y="9"/>
                  </a:cubicBezTo>
                  <a:close/>
                  <a:moveTo>
                    <a:pt x="461" y="9"/>
                  </a:moveTo>
                  <a:cubicBezTo>
                    <a:pt x="461" y="9"/>
                    <a:pt x="461" y="9"/>
                    <a:pt x="461" y="9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121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2083117" y="4770307"/>
            <a:ext cx="2140541" cy="683663"/>
            <a:chOff x="3955459" y="4184289"/>
            <a:chExt cx="3530285" cy="683663"/>
          </a:xfrm>
        </p:grpSpPr>
        <p:cxnSp>
          <p:nvCxnSpPr>
            <p:cNvPr id="28" name="직선 연결선 27"/>
            <p:cNvCxnSpPr/>
            <p:nvPr/>
          </p:nvCxnSpPr>
          <p:spPr>
            <a:xfrm flipH="1" flipV="1">
              <a:off x="6649759" y="4184293"/>
              <a:ext cx="835985" cy="683659"/>
            </a:xfrm>
            <a:prstGeom prst="line">
              <a:avLst/>
            </a:prstGeom>
            <a:noFill/>
            <a:ln w="15875" cap="flat" cmpd="sng" algn="ctr">
              <a:solidFill>
                <a:srgbClr val="8F90B5"/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33" name="직선 연결선 32"/>
            <p:cNvCxnSpPr/>
            <p:nvPr/>
          </p:nvCxnSpPr>
          <p:spPr>
            <a:xfrm flipH="1">
              <a:off x="3955459" y="4184289"/>
              <a:ext cx="2694296" cy="0"/>
            </a:xfrm>
            <a:prstGeom prst="line">
              <a:avLst/>
            </a:prstGeom>
            <a:noFill/>
            <a:ln w="15875" cap="flat" cmpd="sng" algn="ctr">
              <a:solidFill>
                <a:srgbClr val="8F90B5"/>
              </a:solidFill>
              <a:prstDash val="sysDash"/>
              <a:miter lim="800000"/>
            </a:ln>
            <a:effectLst/>
          </p:spPr>
        </p:cxnSp>
      </p:grpSp>
      <p:pic>
        <p:nvPicPr>
          <p:cNvPr id="24" name="그림 23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70" y="3882926"/>
            <a:ext cx="1467882" cy="1470788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3810316" y="2549621"/>
            <a:ext cx="2140541" cy="683663"/>
            <a:chOff x="3955459" y="4184289"/>
            <a:chExt cx="3530285" cy="683663"/>
          </a:xfrm>
        </p:grpSpPr>
        <p:cxnSp>
          <p:nvCxnSpPr>
            <p:cNvPr id="25" name="직선 연결선 24"/>
            <p:cNvCxnSpPr/>
            <p:nvPr/>
          </p:nvCxnSpPr>
          <p:spPr>
            <a:xfrm flipH="1" flipV="1">
              <a:off x="6649759" y="4184293"/>
              <a:ext cx="835985" cy="683659"/>
            </a:xfrm>
            <a:prstGeom prst="line">
              <a:avLst/>
            </a:prstGeom>
            <a:noFill/>
            <a:ln w="15875" cap="flat" cmpd="sng" algn="ctr">
              <a:solidFill>
                <a:srgbClr val="8F90B5"/>
              </a:solidFill>
              <a:prstDash val="sysDash"/>
              <a:miter lim="800000"/>
              <a:headEnd type="oval" w="lg" len="lg"/>
            </a:ln>
            <a:effectLst/>
          </p:spPr>
        </p:cxnSp>
        <p:cxnSp>
          <p:nvCxnSpPr>
            <p:cNvPr id="26" name="직선 연결선 25"/>
            <p:cNvCxnSpPr/>
            <p:nvPr/>
          </p:nvCxnSpPr>
          <p:spPr>
            <a:xfrm flipH="1">
              <a:off x="3955459" y="4184289"/>
              <a:ext cx="2694296" cy="0"/>
            </a:xfrm>
            <a:prstGeom prst="line">
              <a:avLst/>
            </a:prstGeom>
            <a:noFill/>
            <a:ln w="15875" cap="flat" cmpd="sng" algn="ctr">
              <a:solidFill>
                <a:srgbClr val="8F90B5"/>
              </a:solidFill>
              <a:prstDash val="sysDash"/>
              <a:miter lim="800000"/>
            </a:ln>
            <a:effectLst/>
          </p:spPr>
        </p:cxnSp>
      </p:grpSp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086" y="1371201"/>
            <a:ext cx="2033939" cy="2037966"/>
          </a:xfrm>
          <a:prstGeom prst="rect">
            <a:avLst/>
          </a:prstGeom>
        </p:spPr>
      </p:pic>
      <p:sp>
        <p:nvSpPr>
          <p:cNvPr id="48" name="타원 47"/>
          <p:cNvSpPr/>
          <p:nvPr/>
        </p:nvSpPr>
        <p:spPr>
          <a:xfrm>
            <a:off x="907485" y="4019994"/>
            <a:ext cx="1190181" cy="1190181"/>
          </a:xfrm>
          <a:prstGeom prst="ellipse">
            <a:avLst/>
          </a:prstGeom>
          <a:blipFill dpi="0" rotWithShape="1">
            <a:blip r:embed="rId5" cstate="print">
              <a:alphaModFix amt="62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3"/>
          <p:cNvSpPr/>
          <p:nvPr/>
        </p:nvSpPr>
        <p:spPr>
          <a:xfrm>
            <a:off x="2199625" y="1568082"/>
            <a:ext cx="1633256" cy="1633256"/>
          </a:xfrm>
          <a:prstGeom prst="ellipse">
            <a:avLst/>
          </a:prstGeom>
          <a:blipFill dpi="0" rotWithShape="1">
            <a:blip r:embed="rId6" cstate="print">
              <a:alphaModFix amt="62000"/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부제목 2"/>
          <p:cNvSpPr txBox="1">
            <a:spLocks/>
          </p:cNvSpPr>
          <p:nvPr/>
        </p:nvSpPr>
        <p:spPr>
          <a:xfrm>
            <a:off x="8886239" y="167436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19" name="부제목 2"/>
          <p:cNvSpPr txBox="1">
            <a:spLocks/>
          </p:cNvSpPr>
          <p:nvPr/>
        </p:nvSpPr>
        <p:spPr>
          <a:xfrm rot="1879920">
            <a:off x="10991691" y="260709"/>
            <a:ext cx="1167176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36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01</a:t>
            </a:r>
            <a:endParaRPr lang="ko-KR" altLang="en-US" sz="3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0" name="자유형 19"/>
          <p:cNvSpPr/>
          <p:nvPr/>
        </p:nvSpPr>
        <p:spPr>
          <a:xfrm>
            <a:off x="9024425" y="751171"/>
            <a:ext cx="2825750" cy="371970"/>
          </a:xfrm>
          <a:custGeom>
            <a:avLst/>
            <a:gdLst>
              <a:gd name="connsiteX0" fmla="*/ 0 w 3098800"/>
              <a:gd name="connsiteY0" fmla="*/ 34899 h 346049"/>
              <a:gd name="connsiteX1" fmla="*/ 2178050 w 3098800"/>
              <a:gd name="connsiteY1" fmla="*/ 28549 h 346049"/>
              <a:gd name="connsiteX2" fmla="*/ 3098800 w 3098800"/>
              <a:gd name="connsiteY2" fmla="*/ 346049 h 346049"/>
              <a:gd name="connsiteX0" fmla="*/ 0 w 3071194"/>
              <a:gd name="connsiteY0" fmla="*/ 16370 h 371970"/>
              <a:gd name="connsiteX1" fmla="*/ 2150444 w 3071194"/>
              <a:gd name="connsiteY1" fmla="*/ 54470 h 371970"/>
              <a:gd name="connsiteX2" fmla="*/ 3071194 w 3071194"/>
              <a:gd name="connsiteY2" fmla="*/ 371970 h 37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1194" h="371970">
                <a:moveTo>
                  <a:pt x="0" y="16370"/>
                </a:moveTo>
                <a:cubicBezTo>
                  <a:pt x="830791" y="-12734"/>
                  <a:pt x="1638578" y="-4797"/>
                  <a:pt x="2150444" y="54470"/>
                </a:cubicBezTo>
                <a:cubicBezTo>
                  <a:pt x="2662310" y="113737"/>
                  <a:pt x="2869052" y="239149"/>
                  <a:pt x="3071194" y="37197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10728" y="3381421"/>
            <a:ext cx="3063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도형 서식에서 이미지 수정 가능합니다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marR="0" lvl="0" indent="-1714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50363" y="5612471"/>
            <a:ext cx="3076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latinLnBrk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ko-KR" altLang="en-US" sz="12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도형 서식에서 이미지 수정 가능합니다 </a:t>
            </a:r>
            <a:endParaRPr lang="en-US" altLang="ko-KR" sz="1200" kern="0" dirty="0" smtClean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  <a:p>
            <a:pPr marL="171450" lvl="0" indent="-171450" latinLnBrk="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ko-KR" altLang="en-US" sz="12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endParaRPr kumimoji="0" lang="en-US" altLang="ko-KR" sz="12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4422863" y="2159539"/>
            <a:ext cx="1112805" cy="356145"/>
            <a:chOff x="5019523" y="2038359"/>
            <a:chExt cx="1112805" cy="356145"/>
          </a:xfrm>
        </p:grpSpPr>
        <p:sp>
          <p:nvSpPr>
            <p:cNvPr id="43" name="TextBox 42"/>
            <p:cNvSpPr txBox="1"/>
            <p:nvPr/>
          </p:nvSpPr>
          <p:spPr>
            <a:xfrm>
              <a:off x="5019523" y="2086727"/>
              <a:ext cx="1112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44" name="직선 연결선 43"/>
            <p:cNvCxnSpPr/>
            <p:nvPr/>
          </p:nvCxnSpPr>
          <p:spPr>
            <a:xfrm>
              <a:off x="5447310" y="2038359"/>
              <a:ext cx="580294" cy="0"/>
            </a:xfrm>
            <a:prstGeom prst="line">
              <a:avLst/>
            </a:prstGeom>
            <a:noFill/>
            <a:ln w="19050" cap="flat" cmpd="sng" algn="ctr">
              <a:solidFill>
                <a:srgbClr val="8F90B5"/>
              </a:solidFill>
              <a:prstDash val="solid"/>
              <a:miter lim="800000"/>
            </a:ln>
            <a:effectLst/>
          </p:spPr>
        </p:cxnSp>
      </p:grpSp>
      <p:grpSp>
        <p:nvGrpSpPr>
          <p:cNvPr id="45" name="그룹 44"/>
          <p:cNvGrpSpPr/>
          <p:nvPr/>
        </p:nvGrpSpPr>
        <p:grpSpPr>
          <a:xfrm>
            <a:off x="2603963" y="4369032"/>
            <a:ext cx="1112805" cy="356145"/>
            <a:chOff x="5019523" y="2038359"/>
            <a:chExt cx="1112805" cy="356145"/>
          </a:xfrm>
        </p:grpSpPr>
        <p:sp>
          <p:nvSpPr>
            <p:cNvPr id="46" name="TextBox 45"/>
            <p:cNvSpPr txBox="1"/>
            <p:nvPr/>
          </p:nvSpPr>
          <p:spPr>
            <a:xfrm>
              <a:off x="5019523" y="2086727"/>
              <a:ext cx="11128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</a:rPr>
                <a:t>(Text)</a:t>
              </a:r>
              <a:endParaRPr kumimoji="0" lang="ko-KR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cxnSp>
          <p:nvCxnSpPr>
            <p:cNvPr id="47" name="직선 연결선 46"/>
            <p:cNvCxnSpPr/>
            <p:nvPr/>
          </p:nvCxnSpPr>
          <p:spPr>
            <a:xfrm>
              <a:off x="5447310" y="2038359"/>
              <a:ext cx="580294" cy="0"/>
            </a:xfrm>
            <a:prstGeom prst="line">
              <a:avLst/>
            </a:prstGeom>
            <a:noFill/>
            <a:ln w="19050" cap="flat" cmpd="sng" algn="ctr">
              <a:solidFill>
                <a:srgbClr val="8F90B5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908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" grpId="0" animBg="1"/>
      <p:bldP spid="34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그룹 51"/>
          <p:cNvGrpSpPr/>
          <p:nvPr/>
        </p:nvGrpSpPr>
        <p:grpSpPr>
          <a:xfrm>
            <a:off x="5929566" y="985890"/>
            <a:ext cx="6013432" cy="5620559"/>
            <a:chOff x="5929566" y="1049390"/>
            <a:chExt cx="6013432" cy="5620559"/>
          </a:xfrm>
        </p:grpSpPr>
        <p:sp>
          <p:nvSpPr>
            <p:cNvPr id="30" name="막힌 원호 29"/>
            <p:cNvSpPr/>
            <p:nvPr/>
          </p:nvSpPr>
          <p:spPr>
            <a:xfrm rot="16200000">
              <a:off x="6376425" y="974017"/>
              <a:ext cx="5119716" cy="5270461"/>
            </a:xfrm>
            <a:prstGeom prst="blockArc">
              <a:avLst>
                <a:gd name="adj1" fmla="val 10800000"/>
                <a:gd name="adj2" fmla="val 16124477"/>
                <a:gd name="adj3" fmla="val 22410"/>
              </a:avLst>
            </a:prstGeom>
            <a:blipFill dpi="0" rotWithShape="0">
              <a:blip r:embed="rId2" cstate="print">
                <a:alphaModFix amt="4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63500" cmpd="tri">
              <a:solidFill>
                <a:srgbClr val="8F90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막힌 원호 30"/>
            <p:cNvSpPr/>
            <p:nvPr/>
          </p:nvSpPr>
          <p:spPr>
            <a:xfrm rot="10800000">
              <a:off x="5929566" y="1427803"/>
              <a:ext cx="5340114" cy="5052939"/>
            </a:xfrm>
            <a:prstGeom prst="blockArc">
              <a:avLst>
                <a:gd name="adj1" fmla="val 10800000"/>
                <a:gd name="adj2" fmla="val 16124477"/>
                <a:gd name="adj3" fmla="val 22410"/>
              </a:avLst>
            </a:prstGeom>
            <a:blipFill dpi="0" rotWithShape="1">
              <a:blip r:embed="rId3" cstate="print">
                <a:alphaModFix amt="4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63500" cmpd="tri">
              <a:solidFill>
                <a:srgbClr val="8F90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막힌 원호 28"/>
            <p:cNvSpPr/>
            <p:nvPr/>
          </p:nvSpPr>
          <p:spPr>
            <a:xfrm rot="5400000">
              <a:off x="6376424" y="1474860"/>
              <a:ext cx="5119716" cy="5270461"/>
            </a:xfrm>
            <a:prstGeom prst="blockArc">
              <a:avLst>
                <a:gd name="adj1" fmla="val 10800000"/>
                <a:gd name="adj2" fmla="val 16124477"/>
                <a:gd name="adj3" fmla="val 22410"/>
              </a:avLst>
            </a:prstGeom>
            <a:blipFill dpi="0" rotWithShape="1">
              <a:blip r:embed="rId4" cstate="print">
                <a:alphaModFix amt="4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63500" cmpd="tri">
              <a:solidFill>
                <a:srgbClr val="8F90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막힌 원호 4"/>
            <p:cNvSpPr/>
            <p:nvPr/>
          </p:nvSpPr>
          <p:spPr>
            <a:xfrm>
              <a:off x="6602884" y="1238598"/>
              <a:ext cx="5340114" cy="5052939"/>
            </a:xfrm>
            <a:prstGeom prst="blockArc">
              <a:avLst>
                <a:gd name="adj1" fmla="val 10800000"/>
                <a:gd name="adj2" fmla="val 16124477"/>
                <a:gd name="adj3" fmla="val 22410"/>
              </a:avLst>
            </a:prstGeom>
            <a:blipFill dpi="0" rotWithShape="1">
              <a:blip r:embed="rId5" cstate="print">
                <a:alphaModFix amt="4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63500" cmpd="tri">
              <a:solidFill>
                <a:srgbClr val="8F90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부제목 2"/>
            <p:cNvSpPr txBox="1">
              <a:spLocks/>
            </p:cNvSpPr>
            <p:nvPr/>
          </p:nvSpPr>
          <p:spPr>
            <a:xfrm>
              <a:off x="8522181" y="1558136"/>
              <a:ext cx="532861" cy="6216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altLang="ko-KR" sz="3600" b="1" dirty="0" smtClean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1</a:t>
              </a:r>
              <a:endParaRPr lang="ko-KR" altLang="en-US" sz="36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1" name="부제목 2"/>
            <p:cNvSpPr txBox="1">
              <a:spLocks/>
            </p:cNvSpPr>
            <p:nvPr/>
          </p:nvSpPr>
          <p:spPr>
            <a:xfrm>
              <a:off x="10609720" y="3170590"/>
              <a:ext cx="532861" cy="6216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altLang="ko-KR" sz="36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2</a:t>
              </a:r>
              <a:endParaRPr lang="ko-KR" altLang="en-US" sz="36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2" name="부제목 2"/>
            <p:cNvSpPr txBox="1">
              <a:spLocks/>
            </p:cNvSpPr>
            <p:nvPr/>
          </p:nvSpPr>
          <p:spPr>
            <a:xfrm>
              <a:off x="8886239" y="5488829"/>
              <a:ext cx="532861" cy="6216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altLang="ko-KR" sz="36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3</a:t>
              </a:r>
              <a:endParaRPr lang="ko-KR" altLang="en-US" sz="36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3" name="부제목 2"/>
            <p:cNvSpPr txBox="1">
              <a:spLocks/>
            </p:cNvSpPr>
            <p:nvPr/>
          </p:nvSpPr>
          <p:spPr>
            <a:xfrm>
              <a:off x="6751907" y="3896208"/>
              <a:ext cx="532861" cy="62160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altLang="ko-KR" sz="3600" b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4</a:t>
              </a:r>
              <a:endParaRPr lang="ko-KR" altLang="en-US" sz="36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65936" y="2601151"/>
              <a:ext cx="1569153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253485" y="1854647"/>
              <a:ext cx="12231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67129" y="4839920"/>
              <a:ext cx="1569153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984701" y="4423735"/>
              <a:ext cx="1569153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원하는 텍스트를 입력하세요</a:t>
              </a:r>
              <a:endPara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  <p:sp>
          <p:nvSpPr>
            <p:cNvPr id="50" name="직사각형 49"/>
            <p:cNvSpPr/>
            <p:nvPr/>
          </p:nvSpPr>
          <p:spPr>
            <a:xfrm>
              <a:off x="8301412" y="3431475"/>
              <a:ext cx="124585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강B" panose="02030600000101010101" pitchFamily="18" charset="-127"/>
                  <a:ea typeface="HY강B" panose="02030600000101010101" pitchFamily="18" charset="-127"/>
                </a:rPr>
                <a:t>TEXT</a:t>
              </a:r>
              <a:endParaRPr lang="ko-KR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53" name="부제목 2"/>
          <p:cNvSpPr txBox="1">
            <a:spLocks/>
          </p:cNvSpPr>
          <p:nvPr/>
        </p:nvSpPr>
        <p:spPr>
          <a:xfrm>
            <a:off x="8886239" y="167436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54" name="부제목 2"/>
          <p:cNvSpPr txBox="1">
            <a:spLocks/>
          </p:cNvSpPr>
          <p:nvPr/>
        </p:nvSpPr>
        <p:spPr>
          <a:xfrm rot="1879920">
            <a:off x="10991691" y="260709"/>
            <a:ext cx="1167176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36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01</a:t>
            </a:r>
            <a:endParaRPr lang="ko-KR" altLang="en-US" sz="3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5" name="자유형 54"/>
          <p:cNvSpPr/>
          <p:nvPr/>
        </p:nvSpPr>
        <p:spPr>
          <a:xfrm>
            <a:off x="9024425" y="751171"/>
            <a:ext cx="2825750" cy="371970"/>
          </a:xfrm>
          <a:custGeom>
            <a:avLst/>
            <a:gdLst>
              <a:gd name="connsiteX0" fmla="*/ 0 w 3098800"/>
              <a:gd name="connsiteY0" fmla="*/ 34899 h 346049"/>
              <a:gd name="connsiteX1" fmla="*/ 2178050 w 3098800"/>
              <a:gd name="connsiteY1" fmla="*/ 28549 h 346049"/>
              <a:gd name="connsiteX2" fmla="*/ 3098800 w 3098800"/>
              <a:gd name="connsiteY2" fmla="*/ 346049 h 346049"/>
              <a:gd name="connsiteX0" fmla="*/ 0 w 3071194"/>
              <a:gd name="connsiteY0" fmla="*/ 16370 h 371970"/>
              <a:gd name="connsiteX1" fmla="*/ 2150444 w 3071194"/>
              <a:gd name="connsiteY1" fmla="*/ 54470 h 371970"/>
              <a:gd name="connsiteX2" fmla="*/ 3071194 w 3071194"/>
              <a:gd name="connsiteY2" fmla="*/ 371970 h 37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1194" h="371970">
                <a:moveTo>
                  <a:pt x="0" y="16370"/>
                </a:moveTo>
                <a:cubicBezTo>
                  <a:pt x="830791" y="-12734"/>
                  <a:pt x="1638578" y="-4797"/>
                  <a:pt x="2150444" y="54470"/>
                </a:cubicBezTo>
                <a:cubicBezTo>
                  <a:pt x="2662310" y="113737"/>
                  <a:pt x="2869052" y="239149"/>
                  <a:pt x="3071194" y="37197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5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부제목 2"/>
          <p:cNvSpPr txBox="1">
            <a:spLocks/>
          </p:cNvSpPr>
          <p:nvPr/>
        </p:nvSpPr>
        <p:spPr>
          <a:xfrm>
            <a:off x="8886239" y="167436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19" name="부제목 2"/>
          <p:cNvSpPr txBox="1">
            <a:spLocks/>
          </p:cNvSpPr>
          <p:nvPr/>
        </p:nvSpPr>
        <p:spPr>
          <a:xfrm rot="1879920">
            <a:off x="10991691" y="260709"/>
            <a:ext cx="1167176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36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01</a:t>
            </a:r>
            <a:endParaRPr lang="ko-KR" altLang="en-US" sz="3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0" name="자유형 19"/>
          <p:cNvSpPr/>
          <p:nvPr/>
        </p:nvSpPr>
        <p:spPr>
          <a:xfrm>
            <a:off x="9024425" y="751171"/>
            <a:ext cx="2825750" cy="371970"/>
          </a:xfrm>
          <a:custGeom>
            <a:avLst/>
            <a:gdLst>
              <a:gd name="connsiteX0" fmla="*/ 0 w 3098800"/>
              <a:gd name="connsiteY0" fmla="*/ 34899 h 346049"/>
              <a:gd name="connsiteX1" fmla="*/ 2178050 w 3098800"/>
              <a:gd name="connsiteY1" fmla="*/ 28549 h 346049"/>
              <a:gd name="connsiteX2" fmla="*/ 3098800 w 3098800"/>
              <a:gd name="connsiteY2" fmla="*/ 346049 h 346049"/>
              <a:gd name="connsiteX0" fmla="*/ 0 w 3071194"/>
              <a:gd name="connsiteY0" fmla="*/ 16370 h 371970"/>
              <a:gd name="connsiteX1" fmla="*/ 2150444 w 3071194"/>
              <a:gd name="connsiteY1" fmla="*/ 54470 h 371970"/>
              <a:gd name="connsiteX2" fmla="*/ 3071194 w 3071194"/>
              <a:gd name="connsiteY2" fmla="*/ 371970 h 37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1194" h="371970">
                <a:moveTo>
                  <a:pt x="0" y="16370"/>
                </a:moveTo>
                <a:cubicBezTo>
                  <a:pt x="830791" y="-12734"/>
                  <a:pt x="1638578" y="-4797"/>
                  <a:pt x="2150444" y="54470"/>
                </a:cubicBezTo>
                <a:cubicBezTo>
                  <a:pt x="2662310" y="113737"/>
                  <a:pt x="2869052" y="239149"/>
                  <a:pt x="3071194" y="37197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1038" name="그룹 1037"/>
          <p:cNvGrpSpPr/>
          <p:nvPr/>
        </p:nvGrpSpPr>
        <p:grpSpPr>
          <a:xfrm>
            <a:off x="6624761" y="3647338"/>
            <a:ext cx="4171584" cy="691465"/>
            <a:chOff x="7011838" y="5625445"/>
            <a:chExt cx="4171584" cy="691465"/>
          </a:xfrm>
        </p:grpSpPr>
        <p:sp>
          <p:nvSpPr>
            <p:cNvPr id="1039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40" name="Freeform 49"/>
            <p:cNvSpPr>
              <a:spLocks noEditPoints="1"/>
            </p:cNvSpPr>
            <p:nvPr/>
          </p:nvSpPr>
          <p:spPr bwMode="auto">
            <a:xfrm>
              <a:off x="107827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41" name="TextBox 1040"/>
            <p:cNvSpPr txBox="1"/>
            <p:nvPr/>
          </p:nvSpPr>
          <p:spPr>
            <a:xfrm>
              <a:off x="7067711" y="5793690"/>
              <a:ext cx="4003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i="1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텍스트를 입력하십시오</a:t>
              </a:r>
              <a:r>
                <a:rPr lang="en-US" altLang="ko-KR" sz="2800" b="1" i="1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.</a:t>
              </a:r>
              <a:endParaRPr lang="ko-KR" altLang="en-US" sz="2800" b="1" i="1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045" name="텍스트 개체 틀 8"/>
          <p:cNvSpPr txBox="1">
            <a:spLocks/>
          </p:cNvSpPr>
          <p:nvPr/>
        </p:nvSpPr>
        <p:spPr>
          <a:xfrm>
            <a:off x="6599712" y="4968194"/>
            <a:ext cx="5437372" cy="7695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ko-KR" altLang="en-US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이곳은 명언이나 중요한 단어를 쓰는 곳 입니다</a:t>
            </a:r>
            <a:r>
              <a:rPr lang="en-US" altLang="ko-KR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ko-KR" altLang="en-US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</a:t>
            </a:r>
            <a:r>
              <a:rPr lang="ko-KR" altLang="en-US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입력하세요</a:t>
            </a:r>
            <a:r>
              <a:rPr lang="en-US" altLang="ko-KR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.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이곳에</a:t>
            </a:r>
            <a:r>
              <a:rPr lang="en-US" altLang="ko-KR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 </a:t>
            </a:r>
            <a:r>
              <a:rPr lang="ko-KR" altLang="en-US" sz="1400" kern="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원하는 텍스트를 입력하세요</a:t>
            </a:r>
            <a:r>
              <a:rPr lang="en-US" altLang="ko-KR" sz="1400" kern="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rPr>
              <a:t>.</a:t>
            </a:r>
            <a:endParaRPr lang="en-US" altLang="ko-KR" sz="1400" kern="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  <a:cs typeface="조선일보명조" panose="02030304000000000000" pitchFamily="18" charset="-127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7635775" y="3206148"/>
            <a:ext cx="4556227" cy="57752"/>
            <a:chOff x="7635775" y="3409348"/>
            <a:chExt cx="4556227" cy="57752"/>
          </a:xfrm>
        </p:grpSpPr>
        <p:cxnSp>
          <p:nvCxnSpPr>
            <p:cNvPr id="1035" name="직선 연결선 1034"/>
            <p:cNvCxnSpPr/>
            <p:nvPr/>
          </p:nvCxnSpPr>
          <p:spPr>
            <a:xfrm flipH="1">
              <a:off x="7645400" y="3467100"/>
              <a:ext cx="4546602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2000">
                    <a:srgbClr val="8F90B5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직선 연결선 1046"/>
            <p:cNvCxnSpPr/>
            <p:nvPr/>
          </p:nvCxnSpPr>
          <p:spPr>
            <a:xfrm flipH="1">
              <a:off x="7635775" y="3409348"/>
              <a:ext cx="4546602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2000">
                    <a:srgbClr val="8F90B5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그룹 16"/>
          <p:cNvGrpSpPr/>
          <p:nvPr/>
        </p:nvGrpSpPr>
        <p:grpSpPr>
          <a:xfrm>
            <a:off x="4838700" y="4813086"/>
            <a:ext cx="5350911" cy="64301"/>
            <a:chOff x="4838700" y="4990886"/>
            <a:chExt cx="5350911" cy="64301"/>
          </a:xfrm>
        </p:grpSpPr>
        <p:cxnSp>
          <p:nvCxnSpPr>
            <p:cNvPr id="1034" name="직선 연결선 1033"/>
            <p:cNvCxnSpPr/>
            <p:nvPr/>
          </p:nvCxnSpPr>
          <p:spPr>
            <a:xfrm flipH="1">
              <a:off x="4838700" y="4990886"/>
              <a:ext cx="53467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2000">
                    <a:srgbClr val="8F90B5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직선 연결선 1047"/>
            <p:cNvCxnSpPr/>
            <p:nvPr/>
          </p:nvCxnSpPr>
          <p:spPr>
            <a:xfrm flipH="1">
              <a:off x="5643009" y="5055187"/>
              <a:ext cx="4546602" cy="0"/>
            </a:xfrm>
            <a:prstGeom prst="line">
              <a:avLst/>
            </a:prstGeom>
            <a:ln w="15875">
              <a:gradFill flip="none" rotWithShape="1"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62000">
                    <a:srgbClr val="8F90B5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8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부제목 2"/>
          <p:cNvSpPr txBox="1">
            <a:spLocks/>
          </p:cNvSpPr>
          <p:nvPr/>
        </p:nvSpPr>
        <p:spPr>
          <a:xfrm>
            <a:off x="8886239" y="167436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54" name="부제목 2"/>
          <p:cNvSpPr txBox="1">
            <a:spLocks/>
          </p:cNvSpPr>
          <p:nvPr/>
        </p:nvSpPr>
        <p:spPr>
          <a:xfrm rot="1879920">
            <a:off x="10991691" y="260709"/>
            <a:ext cx="1167176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36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01</a:t>
            </a:r>
            <a:endParaRPr lang="ko-KR" altLang="en-US" sz="3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5" name="자유형 54"/>
          <p:cNvSpPr/>
          <p:nvPr/>
        </p:nvSpPr>
        <p:spPr>
          <a:xfrm>
            <a:off x="9024425" y="751171"/>
            <a:ext cx="2825750" cy="371970"/>
          </a:xfrm>
          <a:custGeom>
            <a:avLst/>
            <a:gdLst>
              <a:gd name="connsiteX0" fmla="*/ 0 w 3098800"/>
              <a:gd name="connsiteY0" fmla="*/ 34899 h 346049"/>
              <a:gd name="connsiteX1" fmla="*/ 2178050 w 3098800"/>
              <a:gd name="connsiteY1" fmla="*/ 28549 h 346049"/>
              <a:gd name="connsiteX2" fmla="*/ 3098800 w 3098800"/>
              <a:gd name="connsiteY2" fmla="*/ 346049 h 346049"/>
              <a:gd name="connsiteX0" fmla="*/ 0 w 3071194"/>
              <a:gd name="connsiteY0" fmla="*/ 16370 h 371970"/>
              <a:gd name="connsiteX1" fmla="*/ 2150444 w 3071194"/>
              <a:gd name="connsiteY1" fmla="*/ 54470 h 371970"/>
              <a:gd name="connsiteX2" fmla="*/ 3071194 w 3071194"/>
              <a:gd name="connsiteY2" fmla="*/ 371970 h 37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1194" h="371970">
                <a:moveTo>
                  <a:pt x="0" y="16370"/>
                </a:moveTo>
                <a:cubicBezTo>
                  <a:pt x="830791" y="-12734"/>
                  <a:pt x="1638578" y="-4797"/>
                  <a:pt x="2150444" y="54470"/>
                </a:cubicBezTo>
                <a:cubicBezTo>
                  <a:pt x="2662310" y="113737"/>
                  <a:pt x="2869052" y="239149"/>
                  <a:pt x="3071194" y="37197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5180" name="그림 51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21" y="1677003"/>
            <a:ext cx="2786062" cy="2919793"/>
          </a:xfrm>
          <a:prstGeom prst="rect">
            <a:avLst/>
          </a:prstGeom>
        </p:spPr>
      </p:pic>
      <p:pic>
        <p:nvPicPr>
          <p:cNvPr id="5181" name="그림 51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8609494" y="1694057"/>
            <a:ext cx="2755631" cy="2834886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592137" y="3371936"/>
            <a:ext cx="3102029" cy="765228"/>
            <a:chOff x="592137" y="3371936"/>
            <a:chExt cx="3102029" cy="765228"/>
          </a:xfrm>
        </p:grpSpPr>
        <p:grpSp>
          <p:nvGrpSpPr>
            <p:cNvPr id="5179" name="그룹 5178"/>
            <p:cNvGrpSpPr/>
            <p:nvPr/>
          </p:nvGrpSpPr>
          <p:grpSpPr>
            <a:xfrm>
              <a:off x="592137" y="3371936"/>
              <a:ext cx="3102029" cy="765228"/>
              <a:chOff x="731838" y="3961892"/>
              <a:chExt cx="3102029" cy="543572"/>
            </a:xfrm>
          </p:grpSpPr>
          <p:sp>
            <p:nvSpPr>
              <p:cNvPr id="131" name="팔각형 130"/>
              <p:cNvSpPr/>
              <p:nvPr/>
            </p:nvSpPr>
            <p:spPr>
              <a:xfrm>
                <a:off x="731838" y="3961892"/>
                <a:ext cx="3102029" cy="543572"/>
              </a:xfrm>
              <a:prstGeom prst="octagon">
                <a:avLst/>
              </a:prstGeom>
              <a:blipFill dpi="0" rotWithShape="1">
                <a:blip r:embed="rId4" cstate="print">
                  <a:alphaModFix amt="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0" name="팔각형 139"/>
              <p:cNvSpPr/>
              <p:nvPr/>
            </p:nvSpPr>
            <p:spPr>
              <a:xfrm>
                <a:off x="823146" y="4044005"/>
                <a:ext cx="2919413" cy="379347"/>
              </a:xfrm>
              <a:prstGeom prst="octagon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872188" y="3550769"/>
              <a:ext cx="261954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</a:t>
              </a:r>
              <a:r>
                <a:rPr kumimoji="0" lang="ko-KR" altLang="en-US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입력하세요</a:t>
              </a:r>
              <a:endParaRPr kumimoji="0" lang="en-US" altLang="ko-KR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8436295" y="3487533"/>
            <a:ext cx="3102029" cy="649631"/>
            <a:chOff x="8436295" y="3487533"/>
            <a:chExt cx="3102029" cy="649631"/>
          </a:xfrm>
        </p:grpSpPr>
        <p:grpSp>
          <p:nvGrpSpPr>
            <p:cNvPr id="141" name="그룹 140"/>
            <p:cNvGrpSpPr/>
            <p:nvPr/>
          </p:nvGrpSpPr>
          <p:grpSpPr>
            <a:xfrm>
              <a:off x="8436295" y="3487533"/>
              <a:ext cx="3102029" cy="649631"/>
              <a:chOff x="731838" y="3961892"/>
              <a:chExt cx="3102029" cy="543572"/>
            </a:xfrm>
          </p:grpSpPr>
          <p:sp>
            <p:nvSpPr>
              <p:cNvPr id="142" name="팔각형 141"/>
              <p:cNvSpPr/>
              <p:nvPr/>
            </p:nvSpPr>
            <p:spPr>
              <a:xfrm>
                <a:off x="731838" y="3961892"/>
                <a:ext cx="3102029" cy="543572"/>
              </a:xfrm>
              <a:prstGeom prst="octagon">
                <a:avLst/>
              </a:prstGeom>
              <a:blipFill dpi="0" rotWithShape="1">
                <a:blip r:embed="rId5" cstate="print">
                  <a:alphaModFix amt="7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3" name="팔각형 142"/>
              <p:cNvSpPr/>
              <p:nvPr/>
            </p:nvSpPr>
            <p:spPr>
              <a:xfrm>
                <a:off x="823146" y="4044005"/>
                <a:ext cx="2919413" cy="379347"/>
              </a:xfrm>
              <a:prstGeom prst="octagon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9" name="TextBox 208"/>
            <p:cNvSpPr txBox="1"/>
            <p:nvPr/>
          </p:nvSpPr>
          <p:spPr>
            <a:xfrm>
              <a:off x="8690236" y="3550769"/>
              <a:ext cx="261954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ko-KR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텍스트를</a:t>
              </a:r>
              <a:r>
                <a:rPr kumimoji="0" lang="ko-KR" altLang="en-US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강B" panose="02030600000101010101" pitchFamily="18" charset="-127"/>
                  <a:ea typeface="HY강B" panose="02030600000101010101" pitchFamily="18" charset="-127"/>
                  <a:cs typeface="조선일보명조" panose="02030304000000000000" pitchFamily="18" charset="-127"/>
                </a:rPr>
                <a:t>입력하세요</a:t>
              </a:r>
              <a:endParaRPr kumimoji="0" lang="en-US" altLang="ko-KR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조선일보명조" panose="02030304000000000000" pitchFamily="18" charset="-127"/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683445" y="4968186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</a:p>
          <a:p>
            <a:pPr marL="285750" lvl="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</a:p>
          <a:p>
            <a:pPr marL="285750" lvl="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</a:p>
        </p:txBody>
      </p:sp>
      <p:sp>
        <p:nvSpPr>
          <p:cNvPr id="210" name="직사각형 209"/>
          <p:cNvSpPr/>
          <p:nvPr/>
        </p:nvSpPr>
        <p:spPr>
          <a:xfrm>
            <a:off x="8591924" y="4968186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</a:p>
          <a:p>
            <a:pPr marL="285750" lvl="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</a:p>
          <a:p>
            <a:pPr marL="285750" lvl="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텍스트를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6716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75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부제목 2"/>
          <p:cNvSpPr txBox="1">
            <a:spLocks/>
          </p:cNvSpPr>
          <p:nvPr/>
        </p:nvSpPr>
        <p:spPr>
          <a:xfrm>
            <a:off x="8886239" y="167436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학습정리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7" name="부제목 2"/>
          <p:cNvSpPr txBox="1">
            <a:spLocks/>
          </p:cNvSpPr>
          <p:nvPr/>
        </p:nvSpPr>
        <p:spPr>
          <a:xfrm rot="1879920">
            <a:off x="10991691" y="260709"/>
            <a:ext cx="1167176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36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00</a:t>
            </a:r>
            <a:endParaRPr lang="ko-KR" altLang="en-US" sz="36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8" name="자유형 17"/>
          <p:cNvSpPr/>
          <p:nvPr/>
        </p:nvSpPr>
        <p:spPr>
          <a:xfrm>
            <a:off x="9024425" y="751171"/>
            <a:ext cx="2825750" cy="371970"/>
          </a:xfrm>
          <a:custGeom>
            <a:avLst/>
            <a:gdLst>
              <a:gd name="connsiteX0" fmla="*/ 0 w 3098800"/>
              <a:gd name="connsiteY0" fmla="*/ 34899 h 346049"/>
              <a:gd name="connsiteX1" fmla="*/ 2178050 w 3098800"/>
              <a:gd name="connsiteY1" fmla="*/ 28549 h 346049"/>
              <a:gd name="connsiteX2" fmla="*/ 3098800 w 3098800"/>
              <a:gd name="connsiteY2" fmla="*/ 346049 h 346049"/>
              <a:gd name="connsiteX0" fmla="*/ 0 w 3071194"/>
              <a:gd name="connsiteY0" fmla="*/ 16370 h 371970"/>
              <a:gd name="connsiteX1" fmla="*/ 2150444 w 3071194"/>
              <a:gd name="connsiteY1" fmla="*/ 54470 h 371970"/>
              <a:gd name="connsiteX2" fmla="*/ 3071194 w 3071194"/>
              <a:gd name="connsiteY2" fmla="*/ 371970 h 37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1194" h="371970">
                <a:moveTo>
                  <a:pt x="0" y="16370"/>
                </a:moveTo>
                <a:cubicBezTo>
                  <a:pt x="830791" y="-12734"/>
                  <a:pt x="1638578" y="-4797"/>
                  <a:pt x="2150444" y="54470"/>
                </a:cubicBezTo>
                <a:cubicBezTo>
                  <a:pt x="2662310" y="113737"/>
                  <a:pt x="2869052" y="239149"/>
                  <a:pt x="3071194" y="37197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5968280" y="1537641"/>
            <a:ext cx="5563320" cy="4718015"/>
            <a:chOff x="5968280" y="1537641"/>
            <a:chExt cx="5563320" cy="4718015"/>
          </a:xfrm>
        </p:grpSpPr>
        <p:grpSp>
          <p:nvGrpSpPr>
            <p:cNvPr id="19" name="그룹 33"/>
            <p:cNvGrpSpPr/>
            <p:nvPr/>
          </p:nvGrpSpPr>
          <p:grpSpPr>
            <a:xfrm>
              <a:off x="5968280" y="1537641"/>
              <a:ext cx="5563320" cy="4718015"/>
              <a:chOff x="1071538" y="642918"/>
              <a:chExt cx="6726147" cy="5704157"/>
            </a:xfrm>
          </p:grpSpPr>
          <p:sp>
            <p:nvSpPr>
              <p:cNvPr id="20" name="대각선 방향의 모서리가 둥근 사각형 19"/>
              <p:cNvSpPr/>
              <p:nvPr/>
            </p:nvSpPr>
            <p:spPr>
              <a:xfrm flipH="1">
                <a:off x="1173685" y="882110"/>
                <a:ext cx="6624000" cy="5464965"/>
              </a:xfrm>
              <a:prstGeom prst="round2DiagRect">
                <a:avLst/>
              </a:prstGeom>
              <a:blipFill dpi="0" rotWithShape="1">
                <a:blip r:embed="rId2" cstate="print">
                  <a:alphaModFix amt="39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 cap="flat" cmpd="sng" algn="ctr">
                <a:solidFill>
                  <a:srgbClr val="4F81BD">
                    <a:lumMod val="40000"/>
                    <a:lumOff val="60000"/>
                  </a:srgb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1" name="오각형 20"/>
              <p:cNvSpPr/>
              <p:nvPr/>
            </p:nvSpPr>
            <p:spPr>
              <a:xfrm>
                <a:off x="1071538" y="642918"/>
                <a:ext cx="1857388" cy="571504"/>
              </a:xfrm>
              <a:prstGeom prst="homePlate">
                <a:avLst/>
              </a:prstGeom>
              <a:solidFill>
                <a:srgbClr val="8F90B5"/>
              </a:solidFill>
              <a:ln w="3175" cap="flat" cmpd="sng" algn="ctr">
                <a:noFill/>
                <a:prstDash val="sysDot"/>
              </a:ln>
              <a:effectLst>
                <a:outerShdw blurRad="107950" dist="12700" dir="5400000" algn="ctr">
                  <a:srgbClr val="000000"/>
                </a:outerShdw>
                <a:reflection blurRad="6350" stA="52000" endA="300" endPos="3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22" name="AutoShape 78"/>
              <p:cNvSpPr>
                <a:spLocks noChangeArrowheads="1"/>
              </p:cNvSpPr>
              <p:nvPr/>
            </p:nvSpPr>
            <p:spPr bwMode="auto">
              <a:xfrm>
                <a:off x="1100114" y="678625"/>
                <a:ext cx="1728000" cy="428628"/>
              </a:xfrm>
              <a:prstGeom prst="homePlate">
                <a:avLst/>
              </a:prstGeom>
              <a:solidFill>
                <a:srgbClr val="8F90B5"/>
              </a:solidFill>
              <a:ln w="381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R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73685" y="645490"/>
                <a:ext cx="1500198" cy="483740"/>
              </a:xfrm>
              <a:prstGeom prst="homePlate">
                <a:avLst>
                  <a:gd name="adj" fmla="val 0"/>
                </a:avLst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ea"/>
                  </a:rPr>
                  <a:t>학습정리</a:t>
                </a: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819475" y="2545304"/>
              <a:ext cx="4129657" cy="2763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r>
                <a:rPr lang="ko-KR" altLang="en-US" dirty="0">
                  <a:latin typeface="+mn-ea"/>
                </a:rPr>
                <a:t>이곳에 학습 정리를 적어 주십시오</a:t>
              </a:r>
              <a:r>
                <a:rPr lang="en-US" altLang="ko-KR" dirty="0"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r>
                <a:rPr lang="ko-KR" altLang="en-US" dirty="0">
                  <a:latin typeface="+mn-ea"/>
                </a:rPr>
                <a:t>이곳에 학습 정리를 적어 주십시오</a:t>
              </a:r>
              <a:r>
                <a:rPr lang="en-US" altLang="ko-KR" dirty="0"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r>
                <a:rPr lang="ko-KR" altLang="en-US" dirty="0">
                  <a:latin typeface="+mn-ea"/>
                </a:rPr>
                <a:t>이곳에 학습 정리를 적어 주십시오</a:t>
              </a:r>
              <a:r>
                <a:rPr lang="en-US" altLang="ko-KR" dirty="0"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r>
                <a:rPr lang="ko-KR" altLang="en-US" dirty="0">
                  <a:latin typeface="+mn-ea"/>
                </a:rPr>
                <a:t>이곳에 학습 정리를 적어 주십시오</a:t>
              </a:r>
              <a:r>
                <a:rPr lang="en-US" altLang="ko-KR" dirty="0">
                  <a:latin typeface="+mn-ea"/>
                </a:rPr>
                <a:t>.</a:t>
              </a:r>
            </a:p>
            <a:p>
              <a:pPr indent="-342900">
                <a:lnSpc>
                  <a:spcPct val="200000"/>
                </a:lnSpc>
                <a:buFont typeface="Wingdings" panose="05000000000000000000" pitchFamily="2" charset="2"/>
                <a:buChar char="ü"/>
              </a:pPr>
              <a:r>
                <a:rPr lang="ko-KR" altLang="en-US" dirty="0">
                  <a:latin typeface="+mn-ea"/>
                </a:rPr>
                <a:t>이곳에 학습 정리를 적어 주십시오</a:t>
              </a:r>
              <a:r>
                <a:rPr lang="en-US" altLang="ko-KR" dirty="0" smtClean="0">
                  <a:latin typeface="+mn-ea"/>
                </a:rPr>
                <a:t>.</a:t>
              </a:r>
              <a:endParaRPr lang="en-US" altLang="ko-KR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78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1588" y="5820286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PPT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템플릿은 ㈜ 재미의 소유이며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타 용도로 사용하실 수 없습니다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ⓒ 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Copyright 2016 XEMI all right reserved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사용소스</a:t>
            </a:r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814878" y="1526943"/>
            <a:ext cx="1159523" cy="1521012"/>
          </a:xfrm>
          <a:custGeom>
            <a:avLst/>
            <a:gdLst>
              <a:gd name="T0" fmla="*/ 406 w 638"/>
              <a:gd name="T1" fmla="*/ 537 h 838"/>
              <a:gd name="T2" fmla="*/ 421 w 638"/>
              <a:gd name="T3" fmla="*/ 500 h 838"/>
              <a:gd name="T4" fmla="*/ 600 w 638"/>
              <a:gd name="T5" fmla="*/ 455 h 838"/>
              <a:gd name="T6" fmla="*/ 509 w 638"/>
              <a:gd name="T7" fmla="*/ 305 h 838"/>
              <a:gd name="T8" fmla="*/ 529 w 638"/>
              <a:gd name="T9" fmla="*/ 239 h 838"/>
              <a:gd name="T10" fmla="*/ 549 w 638"/>
              <a:gd name="T11" fmla="*/ 138 h 838"/>
              <a:gd name="T12" fmla="*/ 319 w 638"/>
              <a:gd name="T13" fmla="*/ 0 h 838"/>
              <a:gd name="T14" fmla="*/ 89 w 638"/>
              <a:gd name="T15" fmla="*/ 138 h 838"/>
              <a:gd name="T16" fmla="*/ 109 w 638"/>
              <a:gd name="T17" fmla="*/ 239 h 838"/>
              <a:gd name="T18" fmla="*/ 128 w 638"/>
              <a:gd name="T19" fmla="*/ 305 h 838"/>
              <a:gd name="T20" fmla="*/ 37 w 638"/>
              <a:gd name="T21" fmla="*/ 455 h 838"/>
              <a:gd name="T22" fmla="*/ 217 w 638"/>
              <a:gd name="T23" fmla="*/ 500 h 838"/>
              <a:gd name="T24" fmla="*/ 233 w 638"/>
              <a:gd name="T25" fmla="*/ 535 h 838"/>
              <a:gd name="T26" fmla="*/ 0 w 638"/>
              <a:gd name="T27" fmla="*/ 817 h 838"/>
              <a:gd name="T28" fmla="*/ 616 w 638"/>
              <a:gd name="T29" fmla="*/ 838 h 838"/>
              <a:gd name="T30" fmla="*/ 460 w 638"/>
              <a:gd name="T31" fmla="*/ 567 h 838"/>
              <a:gd name="T32" fmla="*/ 190 w 638"/>
              <a:gd name="T33" fmla="*/ 120 h 838"/>
              <a:gd name="T34" fmla="*/ 445 w 638"/>
              <a:gd name="T35" fmla="*/ 119 h 838"/>
              <a:gd name="T36" fmla="*/ 494 w 638"/>
              <a:gd name="T37" fmla="*/ 212 h 838"/>
              <a:gd name="T38" fmla="*/ 335 w 638"/>
              <a:gd name="T39" fmla="*/ 210 h 838"/>
              <a:gd name="T40" fmla="*/ 349 w 638"/>
              <a:gd name="T41" fmla="*/ 153 h 838"/>
              <a:gd name="T42" fmla="*/ 286 w 638"/>
              <a:gd name="T43" fmla="*/ 153 h 838"/>
              <a:gd name="T44" fmla="*/ 302 w 638"/>
              <a:gd name="T45" fmla="*/ 210 h 838"/>
              <a:gd name="T46" fmla="*/ 143 w 638"/>
              <a:gd name="T47" fmla="*/ 212 h 838"/>
              <a:gd name="T48" fmla="*/ 492 w 638"/>
              <a:gd name="T49" fmla="*/ 261 h 838"/>
              <a:gd name="T50" fmla="*/ 155 w 638"/>
              <a:gd name="T51" fmla="*/ 270 h 838"/>
              <a:gd name="T52" fmla="*/ 155 w 638"/>
              <a:gd name="T53" fmla="*/ 253 h 838"/>
              <a:gd name="T54" fmla="*/ 492 w 638"/>
              <a:gd name="T55" fmla="*/ 261 h 838"/>
              <a:gd name="T56" fmla="*/ 319 w 638"/>
              <a:gd name="T57" fmla="*/ 741 h 838"/>
              <a:gd name="T58" fmla="*/ 319 w 638"/>
              <a:gd name="T59" fmla="*/ 741 h 838"/>
              <a:gd name="T60" fmla="*/ 300 w 638"/>
              <a:gd name="T61" fmla="*/ 793 h 838"/>
              <a:gd name="T62" fmla="*/ 290 w 638"/>
              <a:gd name="T63" fmla="*/ 652 h 838"/>
              <a:gd name="T64" fmla="*/ 348 w 638"/>
              <a:gd name="T65" fmla="*/ 652 h 838"/>
              <a:gd name="T66" fmla="*/ 384 w 638"/>
              <a:gd name="T67" fmla="*/ 796 h 838"/>
              <a:gd name="T68" fmla="*/ 408 w 638"/>
              <a:gd name="T69" fmla="*/ 652 h 838"/>
              <a:gd name="T70" fmla="*/ 230 w 638"/>
              <a:gd name="T71" fmla="*/ 652 h 838"/>
              <a:gd name="T72" fmla="*/ 253 w 638"/>
              <a:gd name="T73" fmla="*/ 796 h 838"/>
              <a:gd name="T74" fmla="*/ 196 w 638"/>
              <a:gd name="T75" fmla="*/ 606 h 838"/>
              <a:gd name="T76" fmla="*/ 274 w 638"/>
              <a:gd name="T77" fmla="*/ 548 h 838"/>
              <a:gd name="T78" fmla="*/ 270 w 638"/>
              <a:gd name="T79" fmla="*/ 486 h 838"/>
              <a:gd name="T80" fmla="*/ 229 w 638"/>
              <a:gd name="T81" fmla="*/ 459 h 838"/>
              <a:gd name="T82" fmla="*/ 170 w 638"/>
              <a:gd name="T83" fmla="*/ 313 h 838"/>
              <a:gd name="T84" fmla="*/ 524 w 638"/>
              <a:gd name="T85" fmla="*/ 441 h 838"/>
              <a:gd name="T86" fmla="*/ 397 w 638"/>
              <a:gd name="T87" fmla="*/ 465 h 838"/>
              <a:gd name="T88" fmla="*/ 358 w 638"/>
              <a:gd name="T89" fmla="*/ 508 h 838"/>
              <a:gd name="T90" fmla="*/ 371 w 638"/>
              <a:gd name="T91" fmla="*/ 561 h 838"/>
              <a:gd name="T92" fmla="*/ 595 w 638"/>
              <a:gd name="T93" fmla="*/ 796 h 838"/>
              <a:gd name="T94" fmla="*/ 384 w 638"/>
              <a:gd name="T95" fmla="*/ 79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8" h="838">
                <a:moveTo>
                  <a:pt x="460" y="567"/>
                </a:moveTo>
                <a:cubicBezTo>
                  <a:pt x="438" y="557"/>
                  <a:pt x="418" y="547"/>
                  <a:pt x="406" y="537"/>
                </a:cubicBezTo>
                <a:cubicBezTo>
                  <a:pt x="402" y="515"/>
                  <a:pt x="402" y="515"/>
                  <a:pt x="402" y="515"/>
                </a:cubicBezTo>
                <a:cubicBezTo>
                  <a:pt x="409" y="510"/>
                  <a:pt x="415" y="505"/>
                  <a:pt x="421" y="500"/>
                </a:cubicBezTo>
                <a:cubicBezTo>
                  <a:pt x="497" y="489"/>
                  <a:pt x="582" y="473"/>
                  <a:pt x="583" y="473"/>
                </a:cubicBezTo>
                <a:cubicBezTo>
                  <a:pt x="592" y="472"/>
                  <a:pt x="599" y="464"/>
                  <a:pt x="600" y="455"/>
                </a:cubicBezTo>
                <a:cubicBezTo>
                  <a:pt x="602" y="446"/>
                  <a:pt x="597" y="437"/>
                  <a:pt x="588" y="433"/>
                </a:cubicBezTo>
                <a:cubicBezTo>
                  <a:pt x="531" y="406"/>
                  <a:pt x="515" y="359"/>
                  <a:pt x="509" y="305"/>
                </a:cubicBezTo>
                <a:cubicBezTo>
                  <a:pt x="524" y="296"/>
                  <a:pt x="534" y="280"/>
                  <a:pt x="534" y="261"/>
                </a:cubicBezTo>
                <a:cubicBezTo>
                  <a:pt x="534" y="253"/>
                  <a:pt x="532" y="246"/>
                  <a:pt x="529" y="239"/>
                </a:cubicBezTo>
                <a:cubicBezTo>
                  <a:pt x="555" y="217"/>
                  <a:pt x="570" y="190"/>
                  <a:pt x="570" y="160"/>
                </a:cubicBezTo>
                <a:cubicBezTo>
                  <a:pt x="570" y="148"/>
                  <a:pt x="561" y="138"/>
                  <a:pt x="549" y="138"/>
                </a:cubicBezTo>
                <a:cubicBezTo>
                  <a:pt x="537" y="137"/>
                  <a:pt x="497" y="106"/>
                  <a:pt x="471" y="86"/>
                </a:cubicBezTo>
                <a:cubicBezTo>
                  <a:pt x="417" y="44"/>
                  <a:pt x="361" y="0"/>
                  <a:pt x="319" y="0"/>
                </a:cubicBezTo>
                <a:cubicBezTo>
                  <a:pt x="275" y="0"/>
                  <a:pt x="219" y="44"/>
                  <a:pt x="164" y="87"/>
                </a:cubicBezTo>
                <a:cubicBezTo>
                  <a:pt x="137" y="108"/>
                  <a:pt x="100" y="137"/>
                  <a:pt x="89" y="138"/>
                </a:cubicBezTo>
                <a:cubicBezTo>
                  <a:pt x="77" y="138"/>
                  <a:pt x="67" y="148"/>
                  <a:pt x="67" y="160"/>
                </a:cubicBezTo>
                <a:cubicBezTo>
                  <a:pt x="67" y="190"/>
                  <a:pt x="83" y="217"/>
                  <a:pt x="109" y="239"/>
                </a:cubicBezTo>
                <a:cubicBezTo>
                  <a:pt x="106" y="246"/>
                  <a:pt x="104" y="253"/>
                  <a:pt x="104" y="261"/>
                </a:cubicBezTo>
                <a:cubicBezTo>
                  <a:pt x="104" y="280"/>
                  <a:pt x="114" y="296"/>
                  <a:pt x="128" y="305"/>
                </a:cubicBezTo>
                <a:cubicBezTo>
                  <a:pt x="122" y="359"/>
                  <a:pt x="107" y="406"/>
                  <a:pt x="49" y="433"/>
                </a:cubicBezTo>
                <a:cubicBezTo>
                  <a:pt x="41" y="437"/>
                  <a:pt x="36" y="446"/>
                  <a:pt x="37" y="455"/>
                </a:cubicBezTo>
                <a:cubicBezTo>
                  <a:pt x="38" y="464"/>
                  <a:pt x="45" y="472"/>
                  <a:pt x="54" y="473"/>
                </a:cubicBezTo>
                <a:cubicBezTo>
                  <a:pt x="55" y="473"/>
                  <a:pt x="140" y="489"/>
                  <a:pt x="217" y="500"/>
                </a:cubicBezTo>
                <a:cubicBezTo>
                  <a:pt x="223" y="506"/>
                  <a:pt x="230" y="511"/>
                  <a:pt x="237" y="516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23" y="546"/>
                  <a:pt x="201" y="556"/>
                  <a:pt x="178" y="567"/>
                </a:cubicBezTo>
                <a:cubicBezTo>
                  <a:pt x="107" y="600"/>
                  <a:pt x="0" y="651"/>
                  <a:pt x="0" y="817"/>
                </a:cubicBezTo>
                <a:cubicBezTo>
                  <a:pt x="0" y="829"/>
                  <a:pt x="9" y="838"/>
                  <a:pt x="21" y="838"/>
                </a:cubicBezTo>
                <a:cubicBezTo>
                  <a:pt x="616" y="838"/>
                  <a:pt x="616" y="838"/>
                  <a:pt x="616" y="838"/>
                </a:cubicBezTo>
                <a:cubicBezTo>
                  <a:pt x="628" y="838"/>
                  <a:pt x="638" y="829"/>
                  <a:pt x="638" y="817"/>
                </a:cubicBezTo>
                <a:cubicBezTo>
                  <a:pt x="638" y="651"/>
                  <a:pt x="531" y="600"/>
                  <a:pt x="460" y="567"/>
                </a:cubicBezTo>
                <a:close/>
                <a:moveTo>
                  <a:pt x="112" y="175"/>
                </a:moveTo>
                <a:cubicBezTo>
                  <a:pt x="132" y="166"/>
                  <a:pt x="156" y="147"/>
                  <a:pt x="190" y="120"/>
                </a:cubicBezTo>
                <a:cubicBezTo>
                  <a:pt x="232" y="87"/>
                  <a:pt x="290" y="42"/>
                  <a:pt x="319" y="42"/>
                </a:cubicBezTo>
                <a:cubicBezTo>
                  <a:pt x="346" y="42"/>
                  <a:pt x="403" y="87"/>
                  <a:pt x="445" y="119"/>
                </a:cubicBezTo>
                <a:cubicBezTo>
                  <a:pt x="480" y="146"/>
                  <a:pt x="505" y="166"/>
                  <a:pt x="525" y="175"/>
                </a:cubicBezTo>
                <a:cubicBezTo>
                  <a:pt x="521" y="188"/>
                  <a:pt x="510" y="201"/>
                  <a:pt x="494" y="212"/>
                </a:cubicBezTo>
                <a:cubicBezTo>
                  <a:pt x="491" y="211"/>
                  <a:pt x="487" y="210"/>
                  <a:pt x="483" y="210"/>
                </a:cubicBezTo>
                <a:cubicBezTo>
                  <a:pt x="335" y="210"/>
                  <a:pt x="335" y="210"/>
                  <a:pt x="335" y="210"/>
                </a:cubicBezTo>
                <a:cubicBezTo>
                  <a:pt x="414" y="153"/>
                  <a:pt x="414" y="153"/>
                  <a:pt x="414" y="153"/>
                </a:cubicBezTo>
                <a:cubicBezTo>
                  <a:pt x="349" y="153"/>
                  <a:pt x="349" y="153"/>
                  <a:pt x="349" y="153"/>
                </a:cubicBezTo>
                <a:cubicBezTo>
                  <a:pt x="318" y="170"/>
                  <a:pt x="318" y="170"/>
                  <a:pt x="318" y="170"/>
                </a:cubicBezTo>
                <a:cubicBezTo>
                  <a:pt x="286" y="153"/>
                  <a:pt x="286" y="153"/>
                  <a:pt x="286" y="153"/>
                </a:cubicBezTo>
                <a:cubicBezTo>
                  <a:pt x="223" y="153"/>
                  <a:pt x="223" y="153"/>
                  <a:pt x="223" y="153"/>
                </a:cubicBezTo>
                <a:cubicBezTo>
                  <a:pt x="302" y="210"/>
                  <a:pt x="302" y="210"/>
                  <a:pt x="302" y="210"/>
                </a:cubicBezTo>
                <a:cubicBezTo>
                  <a:pt x="155" y="210"/>
                  <a:pt x="155" y="210"/>
                  <a:pt x="155" y="210"/>
                </a:cubicBezTo>
                <a:cubicBezTo>
                  <a:pt x="151" y="210"/>
                  <a:pt x="147" y="211"/>
                  <a:pt x="143" y="212"/>
                </a:cubicBezTo>
                <a:cubicBezTo>
                  <a:pt x="128" y="201"/>
                  <a:pt x="117" y="188"/>
                  <a:pt x="112" y="175"/>
                </a:cubicBezTo>
                <a:close/>
                <a:moveTo>
                  <a:pt x="492" y="261"/>
                </a:moveTo>
                <a:cubicBezTo>
                  <a:pt x="492" y="266"/>
                  <a:pt x="488" y="270"/>
                  <a:pt x="483" y="270"/>
                </a:cubicBezTo>
                <a:cubicBezTo>
                  <a:pt x="155" y="270"/>
                  <a:pt x="155" y="270"/>
                  <a:pt x="155" y="270"/>
                </a:cubicBezTo>
                <a:cubicBezTo>
                  <a:pt x="150" y="270"/>
                  <a:pt x="146" y="266"/>
                  <a:pt x="146" y="261"/>
                </a:cubicBezTo>
                <a:cubicBezTo>
                  <a:pt x="146" y="257"/>
                  <a:pt x="150" y="253"/>
                  <a:pt x="155" y="253"/>
                </a:cubicBezTo>
                <a:cubicBezTo>
                  <a:pt x="483" y="253"/>
                  <a:pt x="483" y="253"/>
                  <a:pt x="483" y="253"/>
                </a:cubicBezTo>
                <a:cubicBezTo>
                  <a:pt x="488" y="253"/>
                  <a:pt x="492" y="257"/>
                  <a:pt x="492" y="261"/>
                </a:cubicBezTo>
                <a:close/>
                <a:moveTo>
                  <a:pt x="300" y="793"/>
                </a:moveTo>
                <a:cubicBezTo>
                  <a:pt x="319" y="741"/>
                  <a:pt x="319" y="741"/>
                  <a:pt x="319" y="741"/>
                </a:cubicBezTo>
                <a:cubicBezTo>
                  <a:pt x="319" y="741"/>
                  <a:pt x="319" y="741"/>
                  <a:pt x="319" y="741"/>
                </a:cubicBezTo>
                <a:cubicBezTo>
                  <a:pt x="319" y="741"/>
                  <a:pt x="319" y="741"/>
                  <a:pt x="319" y="741"/>
                </a:cubicBezTo>
                <a:cubicBezTo>
                  <a:pt x="338" y="793"/>
                  <a:pt x="338" y="793"/>
                  <a:pt x="338" y="793"/>
                </a:cubicBezTo>
                <a:lnTo>
                  <a:pt x="300" y="793"/>
                </a:lnTo>
                <a:close/>
                <a:moveTo>
                  <a:pt x="319" y="681"/>
                </a:moveTo>
                <a:cubicBezTo>
                  <a:pt x="290" y="652"/>
                  <a:pt x="290" y="652"/>
                  <a:pt x="290" y="652"/>
                </a:cubicBezTo>
                <a:cubicBezTo>
                  <a:pt x="319" y="623"/>
                  <a:pt x="319" y="623"/>
                  <a:pt x="319" y="623"/>
                </a:cubicBezTo>
                <a:cubicBezTo>
                  <a:pt x="348" y="652"/>
                  <a:pt x="348" y="652"/>
                  <a:pt x="348" y="652"/>
                </a:cubicBezTo>
                <a:lnTo>
                  <a:pt x="319" y="681"/>
                </a:lnTo>
                <a:close/>
                <a:moveTo>
                  <a:pt x="384" y="796"/>
                </a:moveTo>
                <a:cubicBezTo>
                  <a:pt x="352" y="708"/>
                  <a:pt x="352" y="708"/>
                  <a:pt x="352" y="708"/>
                </a:cubicBezTo>
                <a:cubicBezTo>
                  <a:pt x="408" y="652"/>
                  <a:pt x="408" y="652"/>
                  <a:pt x="408" y="652"/>
                </a:cubicBezTo>
                <a:cubicBezTo>
                  <a:pt x="319" y="563"/>
                  <a:pt x="319" y="563"/>
                  <a:pt x="319" y="563"/>
                </a:cubicBezTo>
                <a:cubicBezTo>
                  <a:pt x="230" y="652"/>
                  <a:pt x="230" y="652"/>
                  <a:pt x="230" y="652"/>
                </a:cubicBezTo>
                <a:cubicBezTo>
                  <a:pt x="286" y="708"/>
                  <a:pt x="286" y="708"/>
                  <a:pt x="286" y="708"/>
                </a:cubicBezTo>
                <a:cubicBezTo>
                  <a:pt x="253" y="796"/>
                  <a:pt x="253" y="796"/>
                  <a:pt x="253" y="796"/>
                </a:cubicBezTo>
                <a:cubicBezTo>
                  <a:pt x="43" y="796"/>
                  <a:pt x="43" y="796"/>
                  <a:pt x="43" y="796"/>
                </a:cubicBezTo>
                <a:cubicBezTo>
                  <a:pt x="51" y="673"/>
                  <a:pt x="131" y="636"/>
                  <a:pt x="196" y="606"/>
                </a:cubicBezTo>
                <a:cubicBezTo>
                  <a:pt x="227" y="591"/>
                  <a:pt x="255" y="578"/>
                  <a:pt x="270" y="557"/>
                </a:cubicBezTo>
                <a:cubicBezTo>
                  <a:pt x="272" y="555"/>
                  <a:pt x="273" y="552"/>
                  <a:pt x="274" y="548"/>
                </a:cubicBezTo>
                <a:cubicBezTo>
                  <a:pt x="281" y="509"/>
                  <a:pt x="281" y="509"/>
                  <a:pt x="281" y="509"/>
                </a:cubicBezTo>
                <a:cubicBezTo>
                  <a:pt x="283" y="500"/>
                  <a:pt x="279" y="491"/>
                  <a:pt x="270" y="486"/>
                </a:cubicBezTo>
                <a:cubicBezTo>
                  <a:pt x="260" y="481"/>
                  <a:pt x="250" y="474"/>
                  <a:pt x="241" y="465"/>
                </a:cubicBezTo>
                <a:cubicBezTo>
                  <a:pt x="238" y="461"/>
                  <a:pt x="233" y="459"/>
                  <a:pt x="229" y="459"/>
                </a:cubicBezTo>
                <a:cubicBezTo>
                  <a:pt x="189" y="453"/>
                  <a:pt x="146" y="446"/>
                  <a:pt x="114" y="441"/>
                </a:cubicBezTo>
                <a:cubicBezTo>
                  <a:pt x="152" y="406"/>
                  <a:pt x="165" y="359"/>
                  <a:pt x="170" y="313"/>
                </a:cubicBezTo>
                <a:cubicBezTo>
                  <a:pt x="467" y="313"/>
                  <a:pt x="467" y="313"/>
                  <a:pt x="467" y="313"/>
                </a:cubicBezTo>
                <a:cubicBezTo>
                  <a:pt x="473" y="359"/>
                  <a:pt x="486" y="406"/>
                  <a:pt x="524" y="441"/>
                </a:cubicBezTo>
                <a:cubicBezTo>
                  <a:pt x="491" y="446"/>
                  <a:pt x="448" y="453"/>
                  <a:pt x="409" y="459"/>
                </a:cubicBezTo>
                <a:cubicBezTo>
                  <a:pt x="404" y="459"/>
                  <a:pt x="400" y="461"/>
                  <a:pt x="397" y="465"/>
                </a:cubicBezTo>
                <a:cubicBezTo>
                  <a:pt x="388" y="473"/>
                  <a:pt x="378" y="480"/>
                  <a:pt x="369" y="486"/>
                </a:cubicBezTo>
                <a:cubicBezTo>
                  <a:pt x="360" y="490"/>
                  <a:pt x="356" y="499"/>
                  <a:pt x="358" y="508"/>
                </a:cubicBezTo>
                <a:cubicBezTo>
                  <a:pt x="366" y="551"/>
                  <a:pt x="366" y="551"/>
                  <a:pt x="366" y="551"/>
                </a:cubicBezTo>
                <a:cubicBezTo>
                  <a:pt x="367" y="555"/>
                  <a:pt x="368" y="558"/>
                  <a:pt x="371" y="561"/>
                </a:cubicBezTo>
                <a:cubicBezTo>
                  <a:pt x="387" y="580"/>
                  <a:pt x="412" y="592"/>
                  <a:pt x="442" y="606"/>
                </a:cubicBezTo>
                <a:cubicBezTo>
                  <a:pt x="507" y="636"/>
                  <a:pt x="586" y="673"/>
                  <a:pt x="595" y="796"/>
                </a:cubicBezTo>
                <a:lnTo>
                  <a:pt x="384" y="796"/>
                </a:lnTo>
                <a:close/>
                <a:moveTo>
                  <a:pt x="384" y="796"/>
                </a:moveTo>
                <a:cubicBezTo>
                  <a:pt x="384" y="796"/>
                  <a:pt x="384" y="796"/>
                  <a:pt x="384" y="796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" name="Freeform 9"/>
          <p:cNvSpPr>
            <a:spLocks noEditPoints="1"/>
          </p:cNvSpPr>
          <p:nvPr/>
        </p:nvSpPr>
        <p:spPr bwMode="auto">
          <a:xfrm>
            <a:off x="952947" y="3793808"/>
            <a:ext cx="1180967" cy="1494973"/>
          </a:xfrm>
          <a:custGeom>
            <a:avLst/>
            <a:gdLst>
              <a:gd name="T0" fmla="*/ 433 w 650"/>
              <a:gd name="T1" fmla="*/ 514 h 823"/>
              <a:gd name="T2" fmla="*/ 532 w 650"/>
              <a:gd name="T3" fmla="*/ 306 h 823"/>
              <a:gd name="T4" fmla="*/ 560 w 650"/>
              <a:gd name="T5" fmla="*/ 270 h 823"/>
              <a:gd name="T6" fmla="*/ 560 w 650"/>
              <a:gd name="T7" fmla="*/ 235 h 823"/>
              <a:gd name="T8" fmla="*/ 576 w 650"/>
              <a:gd name="T9" fmla="*/ 160 h 823"/>
              <a:gd name="T10" fmla="*/ 477 w 650"/>
              <a:gd name="T11" fmla="*/ 86 h 823"/>
              <a:gd name="T12" fmla="*/ 171 w 650"/>
              <a:gd name="T13" fmla="*/ 87 h 823"/>
              <a:gd name="T14" fmla="*/ 74 w 650"/>
              <a:gd name="T15" fmla="*/ 160 h 823"/>
              <a:gd name="T16" fmla="*/ 90 w 650"/>
              <a:gd name="T17" fmla="*/ 235 h 823"/>
              <a:gd name="T18" fmla="*/ 90 w 650"/>
              <a:gd name="T19" fmla="*/ 270 h 823"/>
              <a:gd name="T20" fmla="*/ 117 w 650"/>
              <a:gd name="T21" fmla="*/ 306 h 823"/>
              <a:gd name="T22" fmla="*/ 217 w 650"/>
              <a:gd name="T23" fmla="*/ 514 h 823"/>
              <a:gd name="T24" fmla="*/ 0 w 650"/>
              <a:gd name="T25" fmla="*/ 801 h 823"/>
              <a:gd name="T26" fmla="*/ 629 w 650"/>
              <a:gd name="T27" fmla="*/ 823 h 823"/>
              <a:gd name="T28" fmla="*/ 484 w 650"/>
              <a:gd name="T29" fmla="*/ 546 h 823"/>
              <a:gd name="T30" fmla="*/ 197 w 650"/>
              <a:gd name="T31" fmla="*/ 120 h 823"/>
              <a:gd name="T32" fmla="*/ 451 w 650"/>
              <a:gd name="T33" fmla="*/ 119 h 823"/>
              <a:gd name="T34" fmla="*/ 507 w 650"/>
              <a:gd name="T35" fmla="*/ 206 h 823"/>
              <a:gd name="T36" fmla="*/ 420 w 650"/>
              <a:gd name="T37" fmla="*/ 110 h 823"/>
              <a:gd name="T38" fmla="*/ 324 w 650"/>
              <a:gd name="T39" fmla="*/ 128 h 823"/>
              <a:gd name="T40" fmla="*/ 229 w 650"/>
              <a:gd name="T41" fmla="*/ 110 h 823"/>
              <a:gd name="T42" fmla="*/ 143 w 650"/>
              <a:gd name="T43" fmla="*/ 206 h 823"/>
              <a:gd name="T44" fmla="*/ 325 w 650"/>
              <a:gd name="T45" fmla="*/ 207 h 823"/>
              <a:gd name="T46" fmla="*/ 325 w 650"/>
              <a:gd name="T47" fmla="*/ 298 h 823"/>
              <a:gd name="T48" fmla="*/ 325 w 650"/>
              <a:gd name="T49" fmla="*/ 207 h 823"/>
              <a:gd name="T50" fmla="*/ 323 w 650"/>
              <a:gd name="T51" fmla="*/ 718 h 823"/>
              <a:gd name="T52" fmla="*/ 326 w 650"/>
              <a:gd name="T53" fmla="*/ 718 h 823"/>
              <a:gd name="T54" fmla="*/ 304 w 650"/>
              <a:gd name="T55" fmla="*/ 779 h 823"/>
              <a:gd name="T56" fmla="*/ 296 w 650"/>
              <a:gd name="T57" fmla="*/ 631 h 823"/>
              <a:gd name="T58" fmla="*/ 354 w 650"/>
              <a:gd name="T59" fmla="*/ 631 h 823"/>
              <a:gd name="T60" fmla="*/ 390 w 650"/>
              <a:gd name="T61" fmla="*/ 780 h 823"/>
              <a:gd name="T62" fmla="*/ 414 w 650"/>
              <a:gd name="T63" fmla="*/ 631 h 823"/>
              <a:gd name="T64" fmla="*/ 236 w 650"/>
              <a:gd name="T65" fmla="*/ 631 h 823"/>
              <a:gd name="T66" fmla="*/ 259 w 650"/>
              <a:gd name="T67" fmla="*/ 780 h 823"/>
              <a:gd name="T68" fmla="*/ 185 w 650"/>
              <a:gd name="T69" fmla="*/ 584 h 823"/>
              <a:gd name="T70" fmla="*/ 258 w 650"/>
              <a:gd name="T71" fmla="*/ 527 h 823"/>
              <a:gd name="T72" fmla="*/ 251 w 650"/>
              <a:gd name="T73" fmla="*/ 478 h 823"/>
              <a:gd name="T74" fmla="*/ 160 w 650"/>
              <a:gd name="T75" fmla="*/ 305 h 823"/>
              <a:gd name="T76" fmla="*/ 490 w 650"/>
              <a:gd name="T77" fmla="*/ 305 h 823"/>
              <a:gd name="T78" fmla="*/ 398 w 650"/>
              <a:gd name="T79" fmla="*/ 478 h 823"/>
              <a:gd name="T80" fmla="*/ 392 w 650"/>
              <a:gd name="T81" fmla="*/ 527 h 823"/>
              <a:gd name="T82" fmla="*/ 465 w 650"/>
              <a:gd name="T83" fmla="*/ 584 h 823"/>
              <a:gd name="T84" fmla="*/ 390 w 650"/>
              <a:gd name="T85" fmla="*/ 780 h 823"/>
              <a:gd name="T86" fmla="*/ 390 w 650"/>
              <a:gd name="T87" fmla="*/ 780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50" h="823">
                <a:moveTo>
                  <a:pt x="484" y="546"/>
                </a:moveTo>
                <a:cubicBezTo>
                  <a:pt x="462" y="535"/>
                  <a:pt x="443" y="525"/>
                  <a:pt x="433" y="514"/>
                </a:cubicBezTo>
                <a:cubicBezTo>
                  <a:pt x="432" y="508"/>
                  <a:pt x="432" y="508"/>
                  <a:pt x="432" y="508"/>
                </a:cubicBezTo>
                <a:cubicBezTo>
                  <a:pt x="493" y="469"/>
                  <a:pt x="532" y="392"/>
                  <a:pt x="532" y="306"/>
                </a:cubicBezTo>
                <a:cubicBezTo>
                  <a:pt x="532" y="299"/>
                  <a:pt x="532" y="293"/>
                  <a:pt x="531" y="286"/>
                </a:cubicBezTo>
                <a:cubicBezTo>
                  <a:pt x="548" y="277"/>
                  <a:pt x="558" y="271"/>
                  <a:pt x="560" y="270"/>
                </a:cubicBezTo>
                <a:cubicBezTo>
                  <a:pt x="566" y="266"/>
                  <a:pt x="569" y="259"/>
                  <a:pt x="569" y="252"/>
                </a:cubicBezTo>
                <a:cubicBezTo>
                  <a:pt x="569" y="245"/>
                  <a:pt x="566" y="238"/>
                  <a:pt x="560" y="235"/>
                </a:cubicBezTo>
                <a:cubicBezTo>
                  <a:pt x="559" y="234"/>
                  <a:pt x="555" y="231"/>
                  <a:pt x="547" y="227"/>
                </a:cubicBezTo>
                <a:cubicBezTo>
                  <a:pt x="566" y="207"/>
                  <a:pt x="576" y="185"/>
                  <a:pt x="576" y="160"/>
                </a:cubicBezTo>
                <a:cubicBezTo>
                  <a:pt x="576" y="148"/>
                  <a:pt x="567" y="138"/>
                  <a:pt x="555" y="138"/>
                </a:cubicBezTo>
                <a:cubicBezTo>
                  <a:pt x="543" y="137"/>
                  <a:pt x="503" y="106"/>
                  <a:pt x="477" y="86"/>
                </a:cubicBezTo>
                <a:cubicBezTo>
                  <a:pt x="423" y="44"/>
                  <a:pt x="367" y="0"/>
                  <a:pt x="325" y="0"/>
                </a:cubicBezTo>
                <a:cubicBezTo>
                  <a:pt x="281" y="0"/>
                  <a:pt x="225" y="44"/>
                  <a:pt x="171" y="87"/>
                </a:cubicBezTo>
                <a:cubicBezTo>
                  <a:pt x="143" y="108"/>
                  <a:pt x="106" y="137"/>
                  <a:pt x="95" y="138"/>
                </a:cubicBezTo>
                <a:cubicBezTo>
                  <a:pt x="83" y="138"/>
                  <a:pt x="74" y="148"/>
                  <a:pt x="74" y="160"/>
                </a:cubicBezTo>
                <a:cubicBezTo>
                  <a:pt x="74" y="185"/>
                  <a:pt x="84" y="207"/>
                  <a:pt x="102" y="227"/>
                </a:cubicBezTo>
                <a:cubicBezTo>
                  <a:pt x="95" y="231"/>
                  <a:pt x="91" y="234"/>
                  <a:pt x="90" y="235"/>
                </a:cubicBezTo>
                <a:cubicBezTo>
                  <a:pt x="84" y="238"/>
                  <a:pt x="81" y="245"/>
                  <a:pt x="81" y="252"/>
                </a:cubicBezTo>
                <a:cubicBezTo>
                  <a:pt x="81" y="259"/>
                  <a:pt x="84" y="266"/>
                  <a:pt x="90" y="270"/>
                </a:cubicBezTo>
                <a:cubicBezTo>
                  <a:pt x="91" y="271"/>
                  <a:pt x="101" y="277"/>
                  <a:pt x="118" y="286"/>
                </a:cubicBezTo>
                <a:cubicBezTo>
                  <a:pt x="118" y="293"/>
                  <a:pt x="117" y="299"/>
                  <a:pt x="117" y="306"/>
                </a:cubicBezTo>
                <a:cubicBezTo>
                  <a:pt x="117" y="392"/>
                  <a:pt x="157" y="469"/>
                  <a:pt x="218" y="508"/>
                </a:cubicBezTo>
                <a:cubicBezTo>
                  <a:pt x="217" y="514"/>
                  <a:pt x="217" y="514"/>
                  <a:pt x="217" y="514"/>
                </a:cubicBezTo>
                <a:cubicBezTo>
                  <a:pt x="207" y="525"/>
                  <a:pt x="187" y="535"/>
                  <a:pt x="165" y="546"/>
                </a:cubicBezTo>
                <a:cubicBezTo>
                  <a:pt x="99" y="580"/>
                  <a:pt x="0" y="631"/>
                  <a:pt x="0" y="801"/>
                </a:cubicBezTo>
                <a:cubicBezTo>
                  <a:pt x="0" y="813"/>
                  <a:pt x="9" y="823"/>
                  <a:pt x="21" y="823"/>
                </a:cubicBezTo>
                <a:cubicBezTo>
                  <a:pt x="629" y="823"/>
                  <a:pt x="629" y="823"/>
                  <a:pt x="629" y="823"/>
                </a:cubicBezTo>
                <a:cubicBezTo>
                  <a:pt x="640" y="823"/>
                  <a:pt x="650" y="813"/>
                  <a:pt x="650" y="801"/>
                </a:cubicBezTo>
                <a:cubicBezTo>
                  <a:pt x="650" y="631"/>
                  <a:pt x="550" y="580"/>
                  <a:pt x="484" y="546"/>
                </a:cubicBezTo>
                <a:close/>
                <a:moveTo>
                  <a:pt x="118" y="175"/>
                </a:moveTo>
                <a:cubicBezTo>
                  <a:pt x="138" y="166"/>
                  <a:pt x="162" y="147"/>
                  <a:pt x="197" y="120"/>
                </a:cubicBezTo>
                <a:cubicBezTo>
                  <a:pt x="239" y="87"/>
                  <a:pt x="296" y="42"/>
                  <a:pt x="325" y="42"/>
                </a:cubicBezTo>
                <a:cubicBezTo>
                  <a:pt x="353" y="42"/>
                  <a:pt x="409" y="87"/>
                  <a:pt x="451" y="119"/>
                </a:cubicBezTo>
                <a:cubicBezTo>
                  <a:pt x="486" y="146"/>
                  <a:pt x="511" y="166"/>
                  <a:pt x="531" y="175"/>
                </a:cubicBezTo>
                <a:cubicBezTo>
                  <a:pt x="527" y="186"/>
                  <a:pt x="519" y="197"/>
                  <a:pt x="507" y="206"/>
                </a:cubicBezTo>
                <a:cubicBezTo>
                  <a:pt x="468" y="189"/>
                  <a:pt x="411" y="169"/>
                  <a:pt x="346" y="165"/>
                </a:cubicBezTo>
                <a:cubicBezTo>
                  <a:pt x="420" y="110"/>
                  <a:pt x="420" y="110"/>
                  <a:pt x="420" y="110"/>
                </a:cubicBezTo>
                <a:cubicBezTo>
                  <a:pt x="355" y="110"/>
                  <a:pt x="355" y="110"/>
                  <a:pt x="355" y="110"/>
                </a:cubicBezTo>
                <a:cubicBezTo>
                  <a:pt x="324" y="128"/>
                  <a:pt x="324" y="128"/>
                  <a:pt x="324" y="128"/>
                </a:cubicBezTo>
                <a:cubicBezTo>
                  <a:pt x="292" y="110"/>
                  <a:pt x="292" y="110"/>
                  <a:pt x="292" y="110"/>
                </a:cubicBezTo>
                <a:cubicBezTo>
                  <a:pt x="229" y="110"/>
                  <a:pt x="229" y="110"/>
                  <a:pt x="229" y="110"/>
                </a:cubicBezTo>
                <a:cubicBezTo>
                  <a:pt x="304" y="165"/>
                  <a:pt x="304" y="165"/>
                  <a:pt x="304" y="165"/>
                </a:cubicBezTo>
                <a:cubicBezTo>
                  <a:pt x="239" y="169"/>
                  <a:pt x="181" y="189"/>
                  <a:pt x="143" y="206"/>
                </a:cubicBezTo>
                <a:cubicBezTo>
                  <a:pt x="131" y="197"/>
                  <a:pt x="122" y="186"/>
                  <a:pt x="118" y="175"/>
                </a:cubicBezTo>
                <a:close/>
                <a:moveTo>
                  <a:pt x="325" y="207"/>
                </a:moveTo>
                <a:cubicBezTo>
                  <a:pt x="400" y="207"/>
                  <a:pt x="467" y="234"/>
                  <a:pt x="505" y="252"/>
                </a:cubicBezTo>
                <a:cubicBezTo>
                  <a:pt x="467" y="271"/>
                  <a:pt x="400" y="298"/>
                  <a:pt x="325" y="298"/>
                </a:cubicBezTo>
                <a:cubicBezTo>
                  <a:pt x="250" y="298"/>
                  <a:pt x="183" y="271"/>
                  <a:pt x="145" y="252"/>
                </a:cubicBezTo>
                <a:cubicBezTo>
                  <a:pt x="183" y="234"/>
                  <a:pt x="250" y="207"/>
                  <a:pt x="325" y="207"/>
                </a:cubicBezTo>
                <a:close/>
                <a:moveTo>
                  <a:pt x="304" y="779"/>
                </a:moveTo>
                <a:cubicBezTo>
                  <a:pt x="323" y="718"/>
                  <a:pt x="323" y="718"/>
                  <a:pt x="323" y="718"/>
                </a:cubicBezTo>
                <a:cubicBezTo>
                  <a:pt x="325" y="720"/>
                  <a:pt x="325" y="720"/>
                  <a:pt x="325" y="720"/>
                </a:cubicBezTo>
                <a:cubicBezTo>
                  <a:pt x="326" y="718"/>
                  <a:pt x="326" y="718"/>
                  <a:pt x="326" y="718"/>
                </a:cubicBezTo>
                <a:cubicBezTo>
                  <a:pt x="345" y="779"/>
                  <a:pt x="345" y="779"/>
                  <a:pt x="345" y="779"/>
                </a:cubicBezTo>
                <a:lnTo>
                  <a:pt x="304" y="779"/>
                </a:lnTo>
                <a:close/>
                <a:moveTo>
                  <a:pt x="325" y="660"/>
                </a:moveTo>
                <a:cubicBezTo>
                  <a:pt x="296" y="631"/>
                  <a:pt x="296" y="631"/>
                  <a:pt x="296" y="631"/>
                </a:cubicBezTo>
                <a:cubicBezTo>
                  <a:pt x="325" y="601"/>
                  <a:pt x="325" y="601"/>
                  <a:pt x="325" y="601"/>
                </a:cubicBezTo>
                <a:cubicBezTo>
                  <a:pt x="354" y="631"/>
                  <a:pt x="354" y="631"/>
                  <a:pt x="354" y="631"/>
                </a:cubicBezTo>
                <a:lnTo>
                  <a:pt x="325" y="660"/>
                </a:lnTo>
                <a:close/>
                <a:moveTo>
                  <a:pt x="390" y="780"/>
                </a:moveTo>
                <a:cubicBezTo>
                  <a:pt x="360" y="684"/>
                  <a:pt x="360" y="684"/>
                  <a:pt x="360" y="684"/>
                </a:cubicBezTo>
                <a:cubicBezTo>
                  <a:pt x="414" y="631"/>
                  <a:pt x="414" y="631"/>
                  <a:pt x="414" y="631"/>
                </a:cubicBezTo>
                <a:cubicBezTo>
                  <a:pt x="325" y="542"/>
                  <a:pt x="325" y="542"/>
                  <a:pt x="325" y="542"/>
                </a:cubicBezTo>
                <a:cubicBezTo>
                  <a:pt x="236" y="631"/>
                  <a:pt x="236" y="631"/>
                  <a:pt x="236" y="631"/>
                </a:cubicBezTo>
                <a:cubicBezTo>
                  <a:pt x="290" y="684"/>
                  <a:pt x="290" y="684"/>
                  <a:pt x="290" y="684"/>
                </a:cubicBezTo>
                <a:cubicBezTo>
                  <a:pt x="259" y="780"/>
                  <a:pt x="259" y="780"/>
                  <a:pt x="259" y="780"/>
                </a:cubicBezTo>
                <a:cubicBezTo>
                  <a:pt x="43" y="780"/>
                  <a:pt x="43" y="780"/>
                  <a:pt x="43" y="780"/>
                </a:cubicBezTo>
                <a:cubicBezTo>
                  <a:pt x="50" y="653"/>
                  <a:pt x="124" y="615"/>
                  <a:pt x="185" y="584"/>
                </a:cubicBezTo>
                <a:cubicBezTo>
                  <a:pt x="214" y="569"/>
                  <a:pt x="238" y="556"/>
                  <a:pt x="254" y="536"/>
                </a:cubicBezTo>
                <a:cubicBezTo>
                  <a:pt x="256" y="533"/>
                  <a:pt x="257" y="530"/>
                  <a:pt x="258" y="527"/>
                </a:cubicBezTo>
                <a:cubicBezTo>
                  <a:pt x="263" y="501"/>
                  <a:pt x="263" y="501"/>
                  <a:pt x="263" y="501"/>
                </a:cubicBezTo>
                <a:cubicBezTo>
                  <a:pt x="264" y="492"/>
                  <a:pt x="260" y="482"/>
                  <a:pt x="251" y="478"/>
                </a:cubicBezTo>
                <a:cubicBezTo>
                  <a:pt x="196" y="450"/>
                  <a:pt x="160" y="382"/>
                  <a:pt x="160" y="306"/>
                </a:cubicBezTo>
                <a:cubicBezTo>
                  <a:pt x="160" y="306"/>
                  <a:pt x="160" y="306"/>
                  <a:pt x="160" y="305"/>
                </a:cubicBezTo>
                <a:cubicBezTo>
                  <a:pt x="202" y="323"/>
                  <a:pt x="260" y="340"/>
                  <a:pt x="325" y="340"/>
                </a:cubicBezTo>
                <a:cubicBezTo>
                  <a:pt x="390" y="340"/>
                  <a:pt x="448" y="323"/>
                  <a:pt x="490" y="305"/>
                </a:cubicBezTo>
                <a:cubicBezTo>
                  <a:pt x="490" y="306"/>
                  <a:pt x="490" y="306"/>
                  <a:pt x="490" y="306"/>
                </a:cubicBezTo>
                <a:cubicBezTo>
                  <a:pt x="490" y="382"/>
                  <a:pt x="454" y="450"/>
                  <a:pt x="398" y="478"/>
                </a:cubicBezTo>
                <a:cubicBezTo>
                  <a:pt x="390" y="482"/>
                  <a:pt x="385" y="492"/>
                  <a:pt x="387" y="501"/>
                </a:cubicBezTo>
                <a:cubicBezTo>
                  <a:pt x="392" y="527"/>
                  <a:pt x="392" y="527"/>
                  <a:pt x="392" y="527"/>
                </a:cubicBezTo>
                <a:cubicBezTo>
                  <a:pt x="393" y="530"/>
                  <a:pt x="394" y="533"/>
                  <a:pt x="396" y="536"/>
                </a:cubicBezTo>
                <a:cubicBezTo>
                  <a:pt x="411" y="556"/>
                  <a:pt x="436" y="569"/>
                  <a:pt x="465" y="584"/>
                </a:cubicBezTo>
                <a:cubicBezTo>
                  <a:pt x="525" y="615"/>
                  <a:pt x="599" y="653"/>
                  <a:pt x="607" y="780"/>
                </a:cubicBezTo>
                <a:lnTo>
                  <a:pt x="390" y="780"/>
                </a:lnTo>
                <a:close/>
                <a:moveTo>
                  <a:pt x="390" y="780"/>
                </a:moveTo>
                <a:cubicBezTo>
                  <a:pt x="390" y="780"/>
                  <a:pt x="390" y="780"/>
                  <a:pt x="390" y="780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58" name="Freeform 14"/>
          <p:cNvSpPr>
            <a:spLocks noEditPoints="1"/>
          </p:cNvSpPr>
          <p:nvPr/>
        </p:nvSpPr>
        <p:spPr bwMode="auto">
          <a:xfrm>
            <a:off x="4062655" y="4318970"/>
            <a:ext cx="1378268" cy="962478"/>
          </a:xfrm>
          <a:custGeom>
            <a:avLst/>
            <a:gdLst>
              <a:gd name="T0" fmla="*/ 688 w 755"/>
              <a:gd name="T1" fmla="*/ 523 h 526"/>
              <a:gd name="T2" fmla="*/ 697 w 755"/>
              <a:gd name="T3" fmla="*/ 526 h 526"/>
              <a:gd name="T4" fmla="*/ 706 w 755"/>
              <a:gd name="T5" fmla="*/ 520 h 526"/>
              <a:gd name="T6" fmla="*/ 741 w 755"/>
              <a:gd name="T7" fmla="*/ 469 h 526"/>
              <a:gd name="T8" fmla="*/ 668 w 755"/>
              <a:gd name="T9" fmla="*/ 348 h 526"/>
              <a:gd name="T10" fmla="*/ 523 w 755"/>
              <a:gd name="T11" fmla="*/ 315 h 526"/>
              <a:gd name="T12" fmla="*/ 378 w 755"/>
              <a:gd name="T13" fmla="*/ 25 h 526"/>
              <a:gd name="T14" fmla="*/ 290 w 755"/>
              <a:gd name="T15" fmla="*/ 1 h 526"/>
              <a:gd name="T16" fmla="*/ 280 w 755"/>
              <a:gd name="T17" fmla="*/ 0 h 526"/>
              <a:gd name="T18" fmla="*/ 244 w 755"/>
              <a:gd name="T19" fmla="*/ 28 h 526"/>
              <a:gd name="T20" fmla="*/ 243 w 755"/>
              <a:gd name="T21" fmla="*/ 33 h 526"/>
              <a:gd name="T22" fmla="*/ 305 w 755"/>
              <a:gd name="T23" fmla="*/ 264 h 526"/>
              <a:gd name="T24" fmla="*/ 189 w 755"/>
              <a:gd name="T25" fmla="*/ 238 h 526"/>
              <a:gd name="T26" fmla="*/ 105 w 755"/>
              <a:gd name="T27" fmla="*/ 141 h 526"/>
              <a:gd name="T28" fmla="*/ 50 w 755"/>
              <a:gd name="T29" fmla="*/ 126 h 526"/>
              <a:gd name="T30" fmla="*/ 41 w 755"/>
              <a:gd name="T31" fmla="*/ 125 h 526"/>
              <a:gd name="T32" fmla="*/ 9 w 755"/>
              <a:gd name="T33" fmla="*/ 150 h 526"/>
              <a:gd name="T34" fmla="*/ 8 w 755"/>
              <a:gd name="T35" fmla="*/ 154 h 526"/>
              <a:gd name="T36" fmla="*/ 19 w 755"/>
              <a:gd name="T37" fmla="*/ 271 h 526"/>
              <a:gd name="T38" fmla="*/ 0 w 755"/>
              <a:gd name="T39" fmla="*/ 339 h 526"/>
              <a:gd name="T40" fmla="*/ 688 w 755"/>
              <a:gd name="T41" fmla="*/ 523 h 526"/>
              <a:gd name="T42" fmla="*/ 82 w 755"/>
              <a:gd name="T43" fmla="*/ 179 h 526"/>
              <a:gd name="T44" fmla="*/ 167 w 755"/>
              <a:gd name="T45" fmla="*/ 277 h 526"/>
              <a:gd name="T46" fmla="*/ 364 w 755"/>
              <a:gd name="T47" fmla="*/ 321 h 526"/>
              <a:gd name="T48" fmla="*/ 290 w 755"/>
              <a:gd name="T49" fmla="*/ 45 h 526"/>
              <a:gd name="T50" fmla="*/ 348 w 755"/>
              <a:gd name="T51" fmla="*/ 61 h 526"/>
              <a:gd name="T52" fmla="*/ 494 w 755"/>
              <a:gd name="T53" fmla="*/ 352 h 526"/>
              <a:gd name="T54" fmla="*/ 657 w 755"/>
              <a:gd name="T55" fmla="*/ 389 h 526"/>
              <a:gd name="T56" fmla="*/ 700 w 755"/>
              <a:gd name="T57" fmla="*/ 458 h 526"/>
              <a:gd name="T58" fmla="*/ 688 w 755"/>
              <a:gd name="T59" fmla="*/ 480 h 526"/>
              <a:gd name="T60" fmla="*/ 52 w 755"/>
              <a:gd name="T61" fmla="*/ 309 h 526"/>
              <a:gd name="T62" fmla="*/ 62 w 755"/>
              <a:gd name="T63" fmla="*/ 274 h 526"/>
              <a:gd name="T64" fmla="*/ 52 w 755"/>
              <a:gd name="T65" fmla="*/ 171 h 526"/>
              <a:gd name="T66" fmla="*/ 82 w 755"/>
              <a:gd name="T67" fmla="*/ 179 h 526"/>
              <a:gd name="T68" fmla="*/ 82 w 755"/>
              <a:gd name="T69" fmla="*/ 179 h 526"/>
              <a:gd name="T70" fmla="*/ 82 w 755"/>
              <a:gd name="T71" fmla="*/ 179 h 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5" h="526">
                <a:moveTo>
                  <a:pt x="688" y="523"/>
                </a:moveTo>
                <a:cubicBezTo>
                  <a:pt x="697" y="526"/>
                  <a:pt x="697" y="526"/>
                  <a:pt x="697" y="526"/>
                </a:cubicBezTo>
                <a:cubicBezTo>
                  <a:pt x="706" y="520"/>
                  <a:pt x="706" y="520"/>
                  <a:pt x="706" y="520"/>
                </a:cubicBezTo>
                <a:cubicBezTo>
                  <a:pt x="723" y="507"/>
                  <a:pt x="735" y="489"/>
                  <a:pt x="741" y="469"/>
                </a:cubicBezTo>
                <a:cubicBezTo>
                  <a:pt x="755" y="417"/>
                  <a:pt x="722" y="363"/>
                  <a:pt x="668" y="348"/>
                </a:cubicBezTo>
                <a:cubicBezTo>
                  <a:pt x="523" y="315"/>
                  <a:pt x="523" y="315"/>
                  <a:pt x="523" y="315"/>
                </a:cubicBezTo>
                <a:cubicBezTo>
                  <a:pt x="378" y="25"/>
                  <a:pt x="378" y="25"/>
                  <a:pt x="378" y="25"/>
                </a:cubicBezTo>
                <a:cubicBezTo>
                  <a:pt x="290" y="1"/>
                  <a:pt x="290" y="1"/>
                  <a:pt x="290" y="1"/>
                </a:cubicBezTo>
                <a:cubicBezTo>
                  <a:pt x="287" y="0"/>
                  <a:pt x="283" y="0"/>
                  <a:pt x="280" y="0"/>
                </a:cubicBezTo>
                <a:cubicBezTo>
                  <a:pt x="263" y="0"/>
                  <a:pt x="249" y="11"/>
                  <a:pt x="244" y="28"/>
                </a:cubicBezTo>
                <a:cubicBezTo>
                  <a:pt x="243" y="33"/>
                  <a:pt x="243" y="33"/>
                  <a:pt x="243" y="33"/>
                </a:cubicBezTo>
                <a:cubicBezTo>
                  <a:pt x="305" y="264"/>
                  <a:pt x="305" y="264"/>
                  <a:pt x="305" y="264"/>
                </a:cubicBezTo>
                <a:cubicBezTo>
                  <a:pt x="189" y="238"/>
                  <a:pt x="189" y="238"/>
                  <a:pt x="189" y="238"/>
                </a:cubicBezTo>
                <a:cubicBezTo>
                  <a:pt x="105" y="141"/>
                  <a:pt x="105" y="141"/>
                  <a:pt x="105" y="141"/>
                </a:cubicBezTo>
                <a:cubicBezTo>
                  <a:pt x="50" y="126"/>
                  <a:pt x="50" y="126"/>
                  <a:pt x="50" y="126"/>
                </a:cubicBezTo>
                <a:cubicBezTo>
                  <a:pt x="47" y="125"/>
                  <a:pt x="44" y="125"/>
                  <a:pt x="41" y="125"/>
                </a:cubicBezTo>
                <a:cubicBezTo>
                  <a:pt x="26" y="125"/>
                  <a:pt x="13" y="135"/>
                  <a:pt x="9" y="150"/>
                </a:cubicBezTo>
                <a:cubicBezTo>
                  <a:pt x="8" y="154"/>
                  <a:pt x="8" y="154"/>
                  <a:pt x="8" y="154"/>
                </a:cubicBezTo>
                <a:cubicBezTo>
                  <a:pt x="19" y="271"/>
                  <a:pt x="19" y="271"/>
                  <a:pt x="19" y="271"/>
                </a:cubicBezTo>
                <a:cubicBezTo>
                  <a:pt x="0" y="339"/>
                  <a:pt x="0" y="339"/>
                  <a:pt x="0" y="339"/>
                </a:cubicBezTo>
                <a:lnTo>
                  <a:pt x="688" y="523"/>
                </a:lnTo>
                <a:close/>
                <a:moveTo>
                  <a:pt x="82" y="179"/>
                </a:moveTo>
                <a:cubicBezTo>
                  <a:pt x="167" y="277"/>
                  <a:pt x="167" y="277"/>
                  <a:pt x="167" y="277"/>
                </a:cubicBezTo>
                <a:cubicBezTo>
                  <a:pt x="364" y="321"/>
                  <a:pt x="364" y="321"/>
                  <a:pt x="364" y="321"/>
                </a:cubicBezTo>
                <a:cubicBezTo>
                  <a:pt x="290" y="45"/>
                  <a:pt x="290" y="45"/>
                  <a:pt x="290" y="45"/>
                </a:cubicBezTo>
                <a:cubicBezTo>
                  <a:pt x="348" y="61"/>
                  <a:pt x="348" y="61"/>
                  <a:pt x="348" y="61"/>
                </a:cubicBezTo>
                <a:cubicBezTo>
                  <a:pt x="494" y="352"/>
                  <a:pt x="494" y="352"/>
                  <a:pt x="494" y="352"/>
                </a:cubicBezTo>
                <a:cubicBezTo>
                  <a:pt x="657" y="389"/>
                  <a:pt x="657" y="389"/>
                  <a:pt x="657" y="389"/>
                </a:cubicBezTo>
                <a:cubicBezTo>
                  <a:pt x="688" y="398"/>
                  <a:pt x="708" y="429"/>
                  <a:pt x="700" y="458"/>
                </a:cubicBezTo>
                <a:cubicBezTo>
                  <a:pt x="698" y="466"/>
                  <a:pt x="693" y="473"/>
                  <a:pt x="688" y="480"/>
                </a:cubicBezTo>
                <a:cubicBezTo>
                  <a:pt x="52" y="309"/>
                  <a:pt x="52" y="309"/>
                  <a:pt x="52" y="309"/>
                </a:cubicBezTo>
                <a:cubicBezTo>
                  <a:pt x="62" y="274"/>
                  <a:pt x="62" y="274"/>
                  <a:pt x="62" y="274"/>
                </a:cubicBezTo>
                <a:cubicBezTo>
                  <a:pt x="52" y="171"/>
                  <a:pt x="52" y="171"/>
                  <a:pt x="52" y="171"/>
                </a:cubicBezTo>
                <a:lnTo>
                  <a:pt x="82" y="179"/>
                </a:lnTo>
                <a:close/>
                <a:moveTo>
                  <a:pt x="82" y="179"/>
                </a:moveTo>
                <a:cubicBezTo>
                  <a:pt x="82" y="179"/>
                  <a:pt x="82" y="179"/>
                  <a:pt x="82" y="179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59" name="그룹 58"/>
          <p:cNvGrpSpPr/>
          <p:nvPr/>
        </p:nvGrpSpPr>
        <p:grpSpPr>
          <a:xfrm>
            <a:off x="2731211" y="1109442"/>
            <a:ext cx="1298575" cy="1046740"/>
            <a:chOff x="3851275" y="6985000"/>
            <a:chExt cx="3609976" cy="2909888"/>
          </a:xfrm>
          <a:solidFill>
            <a:schemeClr val="tx1"/>
          </a:solidFill>
        </p:grpSpPr>
        <p:sp>
          <p:nvSpPr>
            <p:cNvPr id="60" name="Freeform 5"/>
            <p:cNvSpPr>
              <a:spLocks noEditPoints="1"/>
            </p:cNvSpPr>
            <p:nvPr/>
          </p:nvSpPr>
          <p:spPr bwMode="auto">
            <a:xfrm>
              <a:off x="4741863" y="7632700"/>
              <a:ext cx="304800" cy="233363"/>
            </a:xfrm>
            <a:custGeom>
              <a:avLst/>
              <a:gdLst>
                <a:gd name="T0" fmla="*/ 81 w 81"/>
                <a:gd name="T1" fmla="*/ 41 h 62"/>
                <a:gd name="T2" fmla="*/ 70 w 81"/>
                <a:gd name="T3" fmla="*/ 0 h 62"/>
                <a:gd name="T4" fmla="*/ 0 w 81"/>
                <a:gd name="T5" fmla="*/ 23 h 62"/>
                <a:gd name="T6" fmla="*/ 16 w 81"/>
                <a:gd name="T7" fmla="*/ 62 h 62"/>
                <a:gd name="T8" fmla="*/ 81 w 81"/>
                <a:gd name="T9" fmla="*/ 41 h 62"/>
                <a:gd name="T10" fmla="*/ 81 w 81"/>
                <a:gd name="T11" fmla="*/ 41 h 62"/>
                <a:gd name="T12" fmla="*/ 81 w 81"/>
                <a:gd name="T13" fmla="*/ 4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62">
                  <a:moveTo>
                    <a:pt x="81" y="41"/>
                  </a:moveTo>
                  <a:cubicBezTo>
                    <a:pt x="70" y="0"/>
                    <a:pt x="70" y="0"/>
                    <a:pt x="70" y="0"/>
                  </a:cubicBezTo>
                  <a:cubicBezTo>
                    <a:pt x="47" y="6"/>
                    <a:pt x="23" y="14"/>
                    <a:pt x="0" y="23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37" y="54"/>
                    <a:pt x="59" y="46"/>
                    <a:pt x="81" y="41"/>
                  </a:cubicBezTo>
                  <a:close/>
                  <a:moveTo>
                    <a:pt x="81" y="41"/>
                  </a:moveTo>
                  <a:cubicBezTo>
                    <a:pt x="81" y="41"/>
                    <a:pt x="81" y="41"/>
                    <a:pt x="81" y="4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Freeform 6"/>
            <p:cNvSpPr>
              <a:spLocks noEditPoints="1"/>
            </p:cNvSpPr>
            <p:nvPr/>
          </p:nvSpPr>
          <p:spPr bwMode="auto">
            <a:xfrm>
              <a:off x="4257675" y="7835900"/>
              <a:ext cx="311150" cy="277813"/>
            </a:xfrm>
            <a:custGeom>
              <a:avLst/>
              <a:gdLst>
                <a:gd name="T0" fmla="*/ 83 w 83"/>
                <a:gd name="T1" fmla="*/ 38 h 74"/>
                <a:gd name="T2" fmla="*/ 63 w 83"/>
                <a:gd name="T3" fmla="*/ 0 h 74"/>
                <a:gd name="T4" fmla="*/ 0 w 83"/>
                <a:gd name="T5" fmla="*/ 40 h 74"/>
                <a:gd name="T6" fmla="*/ 25 w 83"/>
                <a:gd name="T7" fmla="*/ 74 h 74"/>
                <a:gd name="T8" fmla="*/ 83 w 83"/>
                <a:gd name="T9" fmla="*/ 38 h 74"/>
                <a:gd name="T10" fmla="*/ 83 w 83"/>
                <a:gd name="T11" fmla="*/ 38 h 74"/>
                <a:gd name="T12" fmla="*/ 83 w 83"/>
                <a:gd name="T13" fmla="*/ 3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74">
                  <a:moveTo>
                    <a:pt x="83" y="38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41" y="12"/>
                    <a:pt x="20" y="25"/>
                    <a:pt x="0" y="40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44" y="61"/>
                    <a:pt x="63" y="49"/>
                    <a:pt x="83" y="38"/>
                  </a:cubicBezTo>
                  <a:close/>
                  <a:moveTo>
                    <a:pt x="83" y="38"/>
                  </a:moveTo>
                  <a:cubicBezTo>
                    <a:pt x="83" y="38"/>
                    <a:pt x="83" y="38"/>
                    <a:pt x="83" y="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Freeform 7"/>
            <p:cNvSpPr>
              <a:spLocks noEditPoints="1"/>
            </p:cNvSpPr>
            <p:nvPr/>
          </p:nvSpPr>
          <p:spPr bwMode="auto">
            <a:xfrm>
              <a:off x="3851275" y="8159750"/>
              <a:ext cx="301625" cy="304800"/>
            </a:xfrm>
            <a:custGeom>
              <a:avLst/>
              <a:gdLst>
                <a:gd name="T0" fmla="*/ 0 w 80"/>
                <a:gd name="T1" fmla="*/ 53 h 81"/>
                <a:gd name="T2" fmla="*/ 32 w 80"/>
                <a:gd name="T3" fmla="*/ 81 h 81"/>
                <a:gd name="T4" fmla="*/ 80 w 80"/>
                <a:gd name="T5" fmla="*/ 31 h 81"/>
                <a:gd name="T6" fmla="*/ 51 w 80"/>
                <a:gd name="T7" fmla="*/ 0 h 81"/>
                <a:gd name="T8" fmla="*/ 0 w 80"/>
                <a:gd name="T9" fmla="*/ 53 h 81"/>
                <a:gd name="T10" fmla="*/ 0 w 80"/>
                <a:gd name="T11" fmla="*/ 53 h 81"/>
                <a:gd name="T12" fmla="*/ 0 w 80"/>
                <a:gd name="T13" fmla="*/ 53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1">
                  <a:moveTo>
                    <a:pt x="0" y="53"/>
                  </a:moveTo>
                  <a:cubicBezTo>
                    <a:pt x="32" y="81"/>
                    <a:pt x="32" y="81"/>
                    <a:pt x="32" y="81"/>
                  </a:cubicBezTo>
                  <a:cubicBezTo>
                    <a:pt x="47" y="63"/>
                    <a:pt x="63" y="47"/>
                    <a:pt x="80" y="3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33" y="17"/>
                    <a:pt x="16" y="35"/>
                    <a:pt x="0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Freeform 8"/>
            <p:cNvSpPr>
              <a:spLocks noEditPoints="1"/>
            </p:cNvSpPr>
            <p:nvPr/>
          </p:nvSpPr>
          <p:spPr bwMode="auto">
            <a:xfrm>
              <a:off x="7167563" y="8294688"/>
              <a:ext cx="293688" cy="309563"/>
            </a:xfrm>
            <a:custGeom>
              <a:avLst/>
              <a:gdLst>
                <a:gd name="T0" fmla="*/ 31 w 78"/>
                <a:gd name="T1" fmla="*/ 0 h 82"/>
                <a:gd name="T2" fmla="*/ 0 w 78"/>
                <a:gd name="T3" fmla="*/ 29 h 82"/>
                <a:gd name="T4" fmla="*/ 44 w 78"/>
                <a:gd name="T5" fmla="*/ 82 h 82"/>
                <a:gd name="T6" fmla="*/ 78 w 78"/>
                <a:gd name="T7" fmla="*/ 57 h 82"/>
                <a:gd name="T8" fmla="*/ 31 w 78"/>
                <a:gd name="T9" fmla="*/ 0 h 82"/>
                <a:gd name="T10" fmla="*/ 31 w 78"/>
                <a:gd name="T11" fmla="*/ 0 h 82"/>
                <a:gd name="T12" fmla="*/ 31 w 78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82">
                  <a:moveTo>
                    <a:pt x="31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6" y="46"/>
                    <a:pt x="30" y="64"/>
                    <a:pt x="44" y="82"/>
                  </a:cubicBezTo>
                  <a:cubicBezTo>
                    <a:pt x="78" y="57"/>
                    <a:pt x="78" y="57"/>
                    <a:pt x="78" y="57"/>
                  </a:cubicBezTo>
                  <a:cubicBezTo>
                    <a:pt x="64" y="37"/>
                    <a:pt x="48" y="18"/>
                    <a:pt x="31" y="0"/>
                  </a:cubicBezTo>
                  <a:close/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Freeform 9"/>
            <p:cNvSpPr>
              <a:spLocks noEditPoints="1"/>
            </p:cNvSpPr>
            <p:nvPr/>
          </p:nvSpPr>
          <p:spPr bwMode="auto">
            <a:xfrm>
              <a:off x="6777038" y="7937500"/>
              <a:ext cx="307975" cy="285750"/>
            </a:xfrm>
            <a:custGeom>
              <a:avLst/>
              <a:gdLst>
                <a:gd name="T0" fmla="*/ 0 w 82"/>
                <a:gd name="T1" fmla="*/ 35 h 76"/>
                <a:gd name="T2" fmla="*/ 55 w 82"/>
                <a:gd name="T3" fmla="*/ 76 h 76"/>
                <a:gd name="T4" fmla="*/ 82 w 82"/>
                <a:gd name="T5" fmla="*/ 44 h 76"/>
                <a:gd name="T6" fmla="*/ 24 w 82"/>
                <a:gd name="T7" fmla="*/ 0 h 76"/>
                <a:gd name="T8" fmla="*/ 0 w 82"/>
                <a:gd name="T9" fmla="*/ 35 h 76"/>
                <a:gd name="T10" fmla="*/ 0 w 82"/>
                <a:gd name="T11" fmla="*/ 35 h 76"/>
                <a:gd name="T12" fmla="*/ 0 w 82"/>
                <a:gd name="T13" fmla="*/ 3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76">
                  <a:moveTo>
                    <a:pt x="0" y="35"/>
                  </a:moveTo>
                  <a:cubicBezTo>
                    <a:pt x="19" y="48"/>
                    <a:pt x="38" y="61"/>
                    <a:pt x="55" y="76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64" y="28"/>
                    <a:pt x="44" y="13"/>
                    <a:pt x="24" y="0"/>
                  </a:cubicBezTo>
                  <a:lnTo>
                    <a:pt x="0" y="35"/>
                  </a:lnTo>
                  <a:close/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Freeform 10"/>
            <p:cNvSpPr>
              <a:spLocks noEditPoints="1"/>
            </p:cNvSpPr>
            <p:nvPr/>
          </p:nvSpPr>
          <p:spPr bwMode="auto">
            <a:xfrm>
              <a:off x="6318250" y="7688263"/>
              <a:ext cx="307975" cy="252413"/>
            </a:xfrm>
            <a:custGeom>
              <a:avLst/>
              <a:gdLst>
                <a:gd name="T0" fmla="*/ 82 w 82"/>
                <a:gd name="T1" fmla="*/ 29 h 67"/>
                <a:gd name="T2" fmla="*/ 14 w 82"/>
                <a:gd name="T3" fmla="*/ 0 h 67"/>
                <a:gd name="T4" fmla="*/ 0 w 82"/>
                <a:gd name="T5" fmla="*/ 40 h 67"/>
                <a:gd name="T6" fmla="*/ 63 w 82"/>
                <a:gd name="T7" fmla="*/ 67 h 67"/>
                <a:gd name="T8" fmla="*/ 82 w 82"/>
                <a:gd name="T9" fmla="*/ 29 h 67"/>
                <a:gd name="T10" fmla="*/ 82 w 82"/>
                <a:gd name="T11" fmla="*/ 29 h 67"/>
                <a:gd name="T12" fmla="*/ 82 w 82"/>
                <a:gd name="T13" fmla="*/ 2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7">
                  <a:moveTo>
                    <a:pt x="82" y="29"/>
                  </a:moveTo>
                  <a:cubicBezTo>
                    <a:pt x="60" y="18"/>
                    <a:pt x="37" y="8"/>
                    <a:pt x="14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1" y="47"/>
                    <a:pt x="42" y="56"/>
                    <a:pt x="63" y="67"/>
                  </a:cubicBezTo>
                  <a:lnTo>
                    <a:pt x="82" y="29"/>
                  </a:lnTo>
                  <a:close/>
                  <a:moveTo>
                    <a:pt x="82" y="29"/>
                  </a:moveTo>
                  <a:cubicBezTo>
                    <a:pt x="82" y="29"/>
                    <a:pt x="82" y="29"/>
                    <a:pt x="82" y="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Freeform 11"/>
            <p:cNvSpPr>
              <a:spLocks noEditPoints="1"/>
            </p:cNvSpPr>
            <p:nvPr/>
          </p:nvSpPr>
          <p:spPr bwMode="auto">
            <a:xfrm>
              <a:off x="5106988" y="6985000"/>
              <a:ext cx="1208088" cy="1257300"/>
            </a:xfrm>
            <a:custGeom>
              <a:avLst/>
              <a:gdLst>
                <a:gd name="T0" fmla="*/ 21 w 321"/>
                <a:gd name="T1" fmla="*/ 244 h 334"/>
                <a:gd name="T2" fmla="*/ 50 w 321"/>
                <a:gd name="T3" fmla="*/ 244 h 334"/>
                <a:gd name="T4" fmla="*/ 74 w 321"/>
                <a:gd name="T5" fmla="*/ 208 h 334"/>
                <a:gd name="T6" fmla="*/ 120 w 321"/>
                <a:gd name="T7" fmla="*/ 208 h 334"/>
                <a:gd name="T8" fmla="*/ 91 w 321"/>
                <a:gd name="T9" fmla="*/ 308 h 334"/>
                <a:gd name="T10" fmla="*/ 91 w 321"/>
                <a:gd name="T11" fmla="*/ 311 h 334"/>
                <a:gd name="T12" fmla="*/ 114 w 321"/>
                <a:gd name="T13" fmla="*/ 334 h 334"/>
                <a:gd name="T14" fmla="*/ 155 w 321"/>
                <a:gd name="T15" fmla="*/ 334 h 334"/>
                <a:gd name="T16" fmla="*/ 222 w 321"/>
                <a:gd name="T17" fmla="*/ 211 h 334"/>
                <a:gd name="T18" fmla="*/ 273 w 321"/>
                <a:gd name="T19" fmla="*/ 213 h 334"/>
                <a:gd name="T20" fmla="*/ 321 w 321"/>
                <a:gd name="T21" fmla="*/ 166 h 334"/>
                <a:gd name="T22" fmla="*/ 306 w 321"/>
                <a:gd name="T23" fmla="*/ 133 h 334"/>
                <a:gd name="T24" fmla="*/ 272 w 321"/>
                <a:gd name="T25" fmla="*/ 120 h 334"/>
                <a:gd name="T26" fmla="*/ 272 w 321"/>
                <a:gd name="T27" fmla="*/ 120 h 334"/>
                <a:gd name="T28" fmla="*/ 221 w 321"/>
                <a:gd name="T29" fmla="*/ 122 h 334"/>
                <a:gd name="T30" fmla="*/ 155 w 321"/>
                <a:gd name="T31" fmla="*/ 0 h 334"/>
                <a:gd name="T32" fmla="*/ 114 w 321"/>
                <a:gd name="T33" fmla="*/ 0 h 334"/>
                <a:gd name="T34" fmla="*/ 91 w 321"/>
                <a:gd name="T35" fmla="*/ 23 h 334"/>
                <a:gd name="T36" fmla="*/ 91 w 321"/>
                <a:gd name="T37" fmla="*/ 25 h 334"/>
                <a:gd name="T38" fmla="*/ 120 w 321"/>
                <a:gd name="T39" fmla="*/ 125 h 334"/>
                <a:gd name="T40" fmla="*/ 73 w 321"/>
                <a:gd name="T41" fmla="*/ 125 h 334"/>
                <a:gd name="T42" fmla="*/ 50 w 321"/>
                <a:gd name="T43" fmla="*/ 89 h 334"/>
                <a:gd name="T44" fmla="*/ 21 w 321"/>
                <a:gd name="T45" fmla="*/ 89 h 334"/>
                <a:gd name="T46" fmla="*/ 0 w 321"/>
                <a:gd name="T47" fmla="*/ 111 h 334"/>
                <a:gd name="T48" fmla="*/ 0 w 321"/>
                <a:gd name="T49" fmla="*/ 223 h 334"/>
                <a:gd name="T50" fmla="*/ 21 w 321"/>
                <a:gd name="T51" fmla="*/ 244 h 334"/>
                <a:gd name="T52" fmla="*/ 33 w 321"/>
                <a:gd name="T53" fmla="*/ 124 h 334"/>
                <a:gd name="T54" fmla="*/ 33 w 321"/>
                <a:gd name="T55" fmla="*/ 124 h 334"/>
                <a:gd name="T56" fmla="*/ 55 w 321"/>
                <a:gd name="T57" fmla="*/ 159 h 334"/>
                <a:gd name="T58" fmla="*/ 164 w 321"/>
                <a:gd name="T59" fmla="*/ 158 h 334"/>
                <a:gd name="T60" fmla="*/ 128 w 321"/>
                <a:gd name="T61" fmla="*/ 33 h 334"/>
                <a:gd name="T62" fmla="*/ 136 w 321"/>
                <a:gd name="T63" fmla="*/ 33 h 334"/>
                <a:gd name="T64" fmla="*/ 202 w 321"/>
                <a:gd name="T65" fmla="*/ 156 h 334"/>
                <a:gd name="T66" fmla="*/ 273 w 321"/>
                <a:gd name="T67" fmla="*/ 153 h 334"/>
                <a:gd name="T68" fmla="*/ 284 w 321"/>
                <a:gd name="T69" fmla="*/ 158 h 334"/>
                <a:gd name="T70" fmla="*/ 287 w 321"/>
                <a:gd name="T71" fmla="*/ 166 h 334"/>
                <a:gd name="T72" fmla="*/ 273 w 321"/>
                <a:gd name="T73" fmla="*/ 179 h 334"/>
                <a:gd name="T74" fmla="*/ 202 w 321"/>
                <a:gd name="T75" fmla="*/ 177 h 334"/>
                <a:gd name="T76" fmla="*/ 136 w 321"/>
                <a:gd name="T77" fmla="*/ 300 h 334"/>
                <a:gd name="T78" fmla="*/ 128 w 321"/>
                <a:gd name="T79" fmla="*/ 300 h 334"/>
                <a:gd name="T80" fmla="*/ 164 w 321"/>
                <a:gd name="T81" fmla="*/ 175 h 334"/>
                <a:gd name="T82" fmla="*/ 56 w 321"/>
                <a:gd name="T83" fmla="*/ 174 h 334"/>
                <a:gd name="T84" fmla="*/ 33 w 321"/>
                <a:gd name="T85" fmla="*/ 209 h 334"/>
                <a:gd name="T86" fmla="*/ 33 w 321"/>
                <a:gd name="T87" fmla="*/ 124 h 334"/>
                <a:gd name="T88" fmla="*/ 33 w 321"/>
                <a:gd name="T89" fmla="*/ 124 h 334"/>
                <a:gd name="T90" fmla="*/ 33 w 321"/>
                <a:gd name="T91" fmla="*/ 12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34">
                  <a:moveTo>
                    <a:pt x="21" y="244"/>
                  </a:moveTo>
                  <a:cubicBezTo>
                    <a:pt x="50" y="244"/>
                    <a:pt x="50" y="244"/>
                    <a:pt x="50" y="244"/>
                  </a:cubicBezTo>
                  <a:cubicBezTo>
                    <a:pt x="74" y="208"/>
                    <a:pt x="74" y="208"/>
                    <a:pt x="74" y="208"/>
                  </a:cubicBezTo>
                  <a:cubicBezTo>
                    <a:pt x="120" y="208"/>
                    <a:pt x="120" y="208"/>
                    <a:pt x="120" y="208"/>
                  </a:cubicBezTo>
                  <a:cubicBezTo>
                    <a:pt x="91" y="308"/>
                    <a:pt x="91" y="308"/>
                    <a:pt x="91" y="308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91" y="323"/>
                    <a:pt x="101" y="334"/>
                    <a:pt x="114" y="334"/>
                  </a:cubicBezTo>
                  <a:cubicBezTo>
                    <a:pt x="155" y="334"/>
                    <a:pt x="155" y="334"/>
                    <a:pt x="155" y="334"/>
                  </a:cubicBezTo>
                  <a:cubicBezTo>
                    <a:pt x="222" y="211"/>
                    <a:pt x="222" y="211"/>
                    <a:pt x="222" y="211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99" y="213"/>
                    <a:pt x="321" y="192"/>
                    <a:pt x="321" y="166"/>
                  </a:cubicBezTo>
                  <a:cubicBezTo>
                    <a:pt x="321" y="154"/>
                    <a:pt x="316" y="142"/>
                    <a:pt x="306" y="133"/>
                  </a:cubicBezTo>
                  <a:cubicBezTo>
                    <a:pt x="297" y="125"/>
                    <a:pt x="285" y="120"/>
                    <a:pt x="272" y="120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21" y="122"/>
                    <a:pt x="221" y="122"/>
                    <a:pt x="221" y="12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1" y="0"/>
                    <a:pt x="91" y="10"/>
                    <a:pt x="91" y="23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9" y="89"/>
                    <a:pt x="0" y="99"/>
                    <a:pt x="0" y="111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35"/>
                    <a:pt x="9" y="244"/>
                    <a:pt x="21" y="244"/>
                  </a:cubicBezTo>
                  <a:close/>
                  <a:moveTo>
                    <a:pt x="33" y="124"/>
                  </a:moveTo>
                  <a:cubicBezTo>
                    <a:pt x="33" y="124"/>
                    <a:pt x="33" y="124"/>
                    <a:pt x="33" y="124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164" y="158"/>
                    <a:pt x="164" y="158"/>
                    <a:pt x="164" y="158"/>
                  </a:cubicBezTo>
                  <a:cubicBezTo>
                    <a:pt x="128" y="33"/>
                    <a:pt x="128" y="33"/>
                    <a:pt x="128" y="33"/>
                  </a:cubicBezTo>
                  <a:cubicBezTo>
                    <a:pt x="136" y="33"/>
                    <a:pt x="136" y="33"/>
                    <a:pt x="136" y="33"/>
                  </a:cubicBezTo>
                  <a:cubicBezTo>
                    <a:pt x="202" y="156"/>
                    <a:pt x="202" y="156"/>
                    <a:pt x="202" y="156"/>
                  </a:cubicBezTo>
                  <a:cubicBezTo>
                    <a:pt x="273" y="153"/>
                    <a:pt x="273" y="153"/>
                    <a:pt x="273" y="153"/>
                  </a:cubicBezTo>
                  <a:cubicBezTo>
                    <a:pt x="277" y="153"/>
                    <a:pt x="281" y="155"/>
                    <a:pt x="284" y="158"/>
                  </a:cubicBezTo>
                  <a:cubicBezTo>
                    <a:pt x="286" y="160"/>
                    <a:pt x="287" y="163"/>
                    <a:pt x="287" y="166"/>
                  </a:cubicBezTo>
                  <a:cubicBezTo>
                    <a:pt x="287" y="174"/>
                    <a:pt x="281" y="179"/>
                    <a:pt x="273" y="179"/>
                  </a:cubicBezTo>
                  <a:cubicBezTo>
                    <a:pt x="202" y="177"/>
                    <a:pt x="202" y="177"/>
                    <a:pt x="202" y="177"/>
                  </a:cubicBezTo>
                  <a:cubicBezTo>
                    <a:pt x="136" y="300"/>
                    <a:pt x="136" y="300"/>
                    <a:pt x="136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64" y="175"/>
                    <a:pt x="164" y="175"/>
                    <a:pt x="164" y="175"/>
                  </a:cubicBezTo>
                  <a:cubicBezTo>
                    <a:pt x="56" y="174"/>
                    <a:pt x="56" y="174"/>
                    <a:pt x="56" y="174"/>
                  </a:cubicBezTo>
                  <a:cubicBezTo>
                    <a:pt x="33" y="209"/>
                    <a:pt x="33" y="209"/>
                    <a:pt x="33" y="209"/>
                  </a:cubicBezTo>
                  <a:lnTo>
                    <a:pt x="33" y="124"/>
                  </a:lnTo>
                  <a:close/>
                  <a:moveTo>
                    <a:pt x="33" y="124"/>
                  </a:moveTo>
                  <a:cubicBezTo>
                    <a:pt x="33" y="124"/>
                    <a:pt x="33" y="124"/>
                    <a:pt x="33" y="1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Freeform 12"/>
            <p:cNvSpPr>
              <a:spLocks noEditPoints="1"/>
            </p:cNvSpPr>
            <p:nvPr/>
          </p:nvSpPr>
          <p:spPr bwMode="auto">
            <a:xfrm>
              <a:off x="4178300" y="8483600"/>
              <a:ext cx="2840038" cy="1411288"/>
            </a:xfrm>
            <a:custGeom>
              <a:avLst/>
              <a:gdLst>
                <a:gd name="T0" fmla="*/ 461 w 755"/>
                <a:gd name="T1" fmla="*/ 9 h 375"/>
                <a:gd name="T2" fmla="*/ 377 w 755"/>
                <a:gd name="T3" fmla="*/ 0 h 375"/>
                <a:gd name="T4" fmla="*/ 9 w 755"/>
                <a:gd name="T5" fmla="*/ 294 h 375"/>
                <a:gd name="T6" fmla="*/ 0 w 755"/>
                <a:gd name="T7" fmla="*/ 375 h 375"/>
                <a:gd name="T8" fmla="*/ 42 w 755"/>
                <a:gd name="T9" fmla="*/ 375 h 375"/>
                <a:gd name="T10" fmla="*/ 46 w 755"/>
                <a:gd name="T11" fmla="*/ 324 h 375"/>
                <a:gd name="T12" fmla="*/ 103 w 755"/>
                <a:gd name="T13" fmla="*/ 346 h 375"/>
                <a:gd name="T14" fmla="*/ 101 w 755"/>
                <a:gd name="T15" fmla="*/ 355 h 375"/>
                <a:gd name="T16" fmla="*/ 99 w 755"/>
                <a:gd name="T17" fmla="*/ 375 h 375"/>
                <a:gd name="T18" fmla="*/ 141 w 755"/>
                <a:gd name="T19" fmla="*/ 375 h 375"/>
                <a:gd name="T20" fmla="*/ 143 w 755"/>
                <a:gd name="T21" fmla="*/ 361 h 375"/>
                <a:gd name="T22" fmla="*/ 145 w 755"/>
                <a:gd name="T23" fmla="*/ 346 h 375"/>
                <a:gd name="T24" fmla="*/ 56 w 755"/>
                <a:gd name="T25" fmla="*/ 283 h 375"/>
                <a:gd name="T26" fmla="*/ 296 w 755"/>
                <a:gd name="T27" fmla="*/ 52 h 375"/>
                <a:gd name="T28" fmla="*/ 283 w 755"/>
                <a:gd name="T29" fmla="*/ 98 h 375"/>
                <a:gd name="T30" fmla="*/ 279 w 755"/>
                <a:gd name="T31" fmla="*/ 124 h 375"/>
                <a:gd name="T32" fmla="*/ 310 w 755"/>
                <a:gd name="T33" fmla="*/ 203 h 375"/>
                <a:gd name="T34" fmla="*/ 362 w 755"/>
                <a:gd name="T35" fmla="*/ 216 h 375"/>
                <a:gd name="T36" fmla="*/ 379 w 755"/>
                <a:gd name="T37" fmla="*/ 218 h 375"/>
                <a:gd name="T38" fmla="*/ 380 w 755"/>
                <a:gd name="T39" fmla="*/ 249 h 375"/>
                <a:gd name="T40" fmla="*/ 381 w 755"/>
                <a:gd name="T41" fmla="*/ 273 h 375"/>
                <a:gd name="T42" fmla="*/ 430 w 755"/>
                <a:gd name="T43" fmla="*/ 375 h 375"/>
                <a:gd name="T44" fmla="*/ 494 w 755"/>
                <a:gd name="T45" fmla="*/ 375 h 375"/>
                <a:gd name="T46" fmla="*/ 422 w 755"/>
                <a:gd name="T47" fmla="*/ 263 h 375"/>
                <a:gd name="T48" fmla="*/ 422 w 755"/>
                <a:gd name="T49" fmla="*/ 256 h 375"/>
                <a:gd name="T50" fmla="*/ 422 w 755"/>
                <a:gd name="T51" fmla="*/ 251 h 375"/>
                <a:gd name="T52" fmla="*/ 394 w 755"/>
                <a:gd name="T53" fmla="*/ 179 h 375"/>
                <a:gd name="T54" fmla="*/ 366 w 755"/>
                <a:gd name="T55" fmla="*/ 174 h 375"/>
                <a:gd name="T56" fmla="*/ 327 w 755"/>
                <a:gd name="T57" fmla="*/ 164 h 375"/>
                <a:gd name="T58" fmla="*/ 321 w 755"/>
                <a:gd name="T59" fmla="*/ 130 h 375"/>
                <a:gd name="T60" fmla="*/ 325 w 755"/>
                <a:gd name="T61" fmla="*/ 103 h 375"/>
                <a:gd name="T62" fmla="*/ 351 w 755"/>
                <a:gd name="T63" fmla="*/ 43 h 375"/>
                <a:gd name="T64" fmla="*/ 377 w 755"/>
                <a:gd name="T65" fmla="*/ 42 h 375"/>
                <a:gd name="T66" fmla="*/ 452 w 755"/>
                <a:gd name="T67" fmla="*/ 51 h 375"/>
                <a:gd name="T68" fmla="*/ 661 w 755"/>
                <a:gd name="T69" fmla="*/ 199 h 375"/>
                <a:gd name="T70" fmla="*/ 713 w 755"/>
                <a:gd name="T71" fmla="*/ 367 h 375"/>
                <a:gd name="T72" fmla="*/ 700 w 755"/>
                <a:gd name="T73" fmla="*/ 375 h 375"/>
                <a:gd name="T74" fmla="*/ 755 w 755"/>
                <a:gd name="T75" fmla="*/ 375 h 375"/>
                <a:gd name="T76" fmla="*/ 697 w 755"/>
                <a:gd name="T77" fmla="*/ 177 h 375"/>
                <a:gd name="T78" fmla="*/ 461 w 755"/>
                <a:gd name="T79" fmla="*/ 9 h 375"/>
                <a:gd name="T80" fmla="*/ 461 w 755"/>
                <a:gd name="T81" fmla="*/ 9 h 375"/>
                <a:gd name="T82" fmla="*/ 461 w 755"/>
                <a:gd name="T83" fmla="*/ 9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55" h="375">
                  <a:moveTo>
                    <a:pt x="461" y="9"/>
                  </a:moveTo>
                  <a:cubicBezTo>
                    <a:pt x="433" y="3"/>
                    <a:pt x="405" y="0"/>
                    <a:pt x="377" y="0"/>
                  </a:cubicBezTo>
                  <a:cubicBezTo>
                    <a:pt x="200" y="0"/>
                    <a:pt x="49" y="121"/>
                    <a:pt x="9" y="294"/>
                  </a:cubicBezTo>
                  <a:cubicBezTo>
                    <a:pt x="3" y="321"/>
                    <a:pt x="0" y="348"/>
                    <a:pt x="0" y="375"/>
                  </a:cubicBezTo>
                  <a:cubicBezTo>
                    <a:pt x="42" y="375"/>
                    <a:pt x="42" y="375"/>
                    <a:pt x="42" y="375"/>
                  </a:cubicBezTo>
                  <a:cubicBezTo>
                    <a:pt x="42" y="358"/>
                    <a:pt x="44" y="341"/>
                    <a:pt x="46" y="324"/>
                  </a:cubicBezTo>
                  <a:cubicBezTo>
                    <a:pt x="70" y="330"/>
                    <a:pt x="95" y="340"/>
                    <a:pt x="103" y="346"/>
                  </a:cubicBezTo>
                  <a:cubicBezTo>
                    <a:pt x="102" y="349"/>
                    <a:pt x="102" y="352"/>
                    <a:pt x="101" y="355"/>
                  </a:cubicBezTo>
                  <a:cubicBezTo>
                    <a:pt x="100" y="361"/>
                    <a:pt x="99" y="368"/>
                    <a:pt x="99" y="375"/>
                  </a:cubicBezTo>
                  <a:cubicBezTo>
                    <a:pt x="141" y="375"/>
                    <a:pt x="141" y="375"/>
                    <a:pt x="141" y="375"/>
                  </a:cubicBezTo>
                  <a:cubicBezTo>
                    <a:pt x="142" y="370"/>
                    <a:pt x="143" y="365"/>
                    <a:pt x="143" y="361"/>
                  </a:cubicBezTo>
                  <a:cubicBezTo>
                    <a:pt x="144" y="356"/>
                    <a:pt x="145" y="351"/>
                    <a:pt x="145" y="346"/>
                  </a:cubicBezTo>
                  <a:cubicBezTo>
                    <a:pt x="148" y="319"/>
                    <a:pt x="118" y="298"/>
                    <a:pt x="56" y="283"/>
                  </a:cubicBezTo>
                  <a:cubicBezTo>
                    <a:pt x="90" y="167"/>
                    <a:pt x="182" y="80"/>
                    <a:pt x="296" y="52"/>
                  </a:cubicBezTo>
                  <a:cubicBezTo>
                    <a:pt x="290" y="64"/>
                    <a:pt x="285" y="79"/>
                    <a:pt x="283" y="98"/>
                  </a:cubicBezTo>
                  <a:cubicBezTo>
                    <a:pt x="282" y="108"/>
                    <a:pt x="280" y="116"/>
                    <a:pt x="279" y="124"/>
                  </a:cubicBezTo>
                  <a:cubicBezTo>
                    <a:pt x="275" y="154"/>
                    <a:pt x="270" y="184"/>
                    <a:pt x="310" y="203"/>
                  </a:cubicBezTo>
                  <a:cubicBezTo>
                    <a:pt x="333" y="213"/>
                    <a:pt x="349" y="214"/>
                    <a:pt x="362" y="216"/>
                  </a:cubicBezTo>
                  <a:cubicBezTo>
                    <a:pt x="368" y="216"/>
                    <a:pt x="373" y="217"/>
                    <a:pt x="379" y="218"/>
                  </a:cubicBezTo>
                  <a:cubicBezTo>
                    <a:pt x="381" y="225"/>
                    <a:pt x="380" y="242"/>
                    <a:pt x="380" y="249"/>
                  </a:cubicBezTo>
                  <a:cubicBezTo>
                    <a:pt x="379" y="257"/>
                    <a:pt x="379" y="266"/>
                    <a:pt x="381" y="273"/>
                  </a:cubicBezTo>
                  <a:cubicBezTo>
                    <a:pt x="384" y="288"/>
                    <a:pt x="394" y="334"/>
                    <a:pt x="430" y="375"/>
                  </a:cubicBezTo>
                  <a:cubicBezTo>
                    <a:pt x="494" y="375"/>
                    <a:pt x="494" y="375"/>
                    <a:pt x="494" y="375"/>
                  </a:cubicBezTo>
                  <a:cubicBezTo>
                    <a:pt x="433" y="335"/>
                    <a:pt x="423" y="266"/>
                    <a:pt x="422" y="263"/>
                  </a:cubicBezTo>
                  <a:cubicBezTo>
                    <a:pt x="422" y="256"/>
                    <a:pt x="422" y="256"/>
                    <a:pt x="422" y="256"/>
                  </a:cubicBezTo>
                  <a:cubicBezTo>
                    <a:pt x="422" y="255"/>
                    <a:pt x="422" y="253"/>
                    <a:pt x="422" y="251"/>
                  </a:cubicBezTo>
                  <a:cubicBezTo>
                    <a:pt x="423" y="229"/>
                    <a:pt x="426" y="188"/>
                    <a:pt x="394" y="179"/>
                  </a:cubicBezTo>
                  <a:cubicBezTo>
                    <a:pt x="383" y="175"/>
                    <a:pt x="374" y="174"/>
                    <a:pt x="366" y="174"/>
                  </a:cubicBezTo>
                  <a:cubicBezTo>
                    <a:pt x="354" y="172"/>
                    <a:pt x="344" y="171"/>
                    <a:pt x="327" y="164"/>
                  </a:cubicBezTo>
                  <a:cubicBezTo>
                    <a:pt x="317" y="159"/>
                    <a:pt x="317" y="159"/>
                    <a:pt x="321" y="130"/>
                  </a:cubicBezTo>
                  <a:cubicBezTo>
                    <a:pt x="322" y="122"/>
                    <a:pt x="324" y="113"/>
                    <a:pt x="325" y="103"/>
                  </a:cubicBezTo>
                  <a:cubicBezTo>
                    <a:pt x="328" y="74"/>
                    <a:pt x="340" y="55"/>
                    <a:pt x="351" y="43"/>
                  </a:cubicBezTo>
                  <a:cubicBezTo>
                    <a:pt x="360" y="43"/>
                    <a:pt x="368" y="42"/>
                    <a:pt x="377" y="42"/>
                  </a:cubicBezTo>
                  <a:cubicBezTo>
                    <a:pt x="402" y="42"/>
                    <a:pt x="427" y="45"/>
                    <a:pt x="452" y="51"/>
                  </a:cubicBezTo>
                  <a:cubicBezTo>
                    <a:pt x="539" y="71"/>
                    <a:pt x="613" y="123"/>
                    <a:pt x="661" y="199"/>
                  </a:cubicBezTo>
                  <a:cubicBezTo>
                    <a:pt x="693" y="251"/>
                    <a:pt x="711" y="308"/>
                    <a:pt x="713" y="367"/>
                  </a:cubicBezTo>
                  <a:cubicBezTo>
                    <a:pt x="709" y="370"/>
                    <a:pt x="705" y="372"/>
                    <a:pt x="700" y="375"/>
                  </a:cubicBezTo>
                  <a:cubicBezTo>
                    <a:pt x="755" y="375"/>
                    <a:pt x="755" y="375"/>
                    <a:pt x="755" y="375"/>
                  </a:cubicBezTo>
                  <a:cubicBezTo>
                    <a:pt x="755" y="305"/>
                    <a:pt x="735" y="237"/>
                    <a:pt x="697" y="177"/>
                  </a:cubicBezTo>
                  <a:cubicBezTo>
                    <a:pt x="643" y="91"/>
                    <a:pt x="560" y="32"/>
                    <a:pt x="461" y="9"/>
                  </a:cubicBezTo>
                  <a:close/>
                  <a:moveTo>
                    <a:pt x="461" y="9"/>
                  </a:moveTo>
                  <a:cubicBezTo>
                    <a:pt x="461" y="9"/>
                    <a:pt x="461" y="9"/>
                    <a:pt x="461" y="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82" name="그림 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835" y="2482344"/>
            <a:ext cx="1651084" cy="1730336"/>
          </a:xfrm>
          <a:prstGeom prst="rect">
            <a:avLst/>
          </a:prstGeom>
        </p:spPr>
      </p:pic>
      <p:pic>
        <p:nvPicPr>
          <p:cNvPr id="84" name="그림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00000">
            <a:off x="4667500" y="2495838"/>
            <a:ext cx="1490482" cy="1533350"/>
          </a:xfrm>
          <a:prstGeom prst="rect">
            <a:avLst/>
          </a:prstGeom>
        </p:spPr>
      </p:pic>
      <p:grpSp>
        <p:nvGrpSpPr>
          <p:cNvPr id="85" name="그룹 84"/>
          <p:cNvGrpSpPr/>
          <p:nvPr/>
        </p:nvGrpSpPr>
        <p:grpSpPr>
          <a:xfrm>
            <a:off x="4358195" y="1240057"/>
            <a:ext cx="3102029" cy="649631"/>
            <a:chOff x="731838" y="3961892"/>
            <a:chExt cx="3102029" cy="543572"/>
          </a:xfrm>
        </p:grpSpPr>
        <p:sp>
          <p:nvSpPr>
            <p:cNvPr id="86" name="팔각형 85"/>
            <p:cNvSpPr/>
            <p:nvPr/>
          </p:nvSpPr>
          <p:spPr>
            <a:xfrm>
              <a:off x="731838" y="3961892"/>
              <a:ext cx="3102029" cy="543572"/>
            </a:xfrm>
            <a:prstGeom prst="octagon">
              <a:avLst/>
            </a:prstGeom>
            <a:blipFill dpi="0" rotWithShape="1">
              <a:blip r:embed="rId4" cstate="print">
                <a:alphaModFix amt="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팔각형 86"/>
            <p:cNvSpPr/>
            <p:nvPr/>
          </p:nvSpPr>
          <p:spPr>
            <a:xfrm>
              <a:off x="823146" y="4044005"/>
              <a:ext cx="2919413" cy="379347"/>
            </a:xfrm>
            <a:prstGeom prst="octagon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8" name="막힌 원호 87"/>
          <p:cNvSpPr/>
          <p:nvPr/>
        </p:nvSpPr>
        <p:spPr>
          <a:xfrm>
            <a:off x="6041643" y="3530432"/>
            <a:ext cx="3277716" cy="3101450"/>
          </a:xfrm>
          <a:prstGeom prst="blockArc">
            <a:avLst>
              <a:gd name="adj1" fmla="val 10800000"/>
              <a:gd name="adj2" fmla="val 16124477"/>
              <a:gd name="adj3" fmla="val 22410"/>
            </a:avLst>
          </a:prstGeom>
          <a:blipFill dpi="0" rotWithShape="1">
            <a:blip r:embed="rId5" cstate="print">
              <a:alphaModFix amt="4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 cmpd="tri">
            <a:solidFill>
              <a:srgbClr val="8F9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9177554" y="3429000"/>
            <a:ext cx="2033939" cy="2037966"/>
            <a:chOff x="1999086" y="1371201"/>
            <a:chExt cx="2033939" cy="2037966"/>
          </a:xfrm>
        </p:grpSpPr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9086" y="1371201"/>
              <a:ext cx="2033939" cy="2037966"/>
            </a:xfrm>
            <a:prstGeom prst="rect">
              <a:avLst/>
            </a:prstGeom>
          </p:spPr>
        </p:pic>
        <p:sp>
          <p:nvSpPr>
            <p:cNvPr id="90" name="타원 89"/>
            <p:cNvSpPr/>
            <p:nvPr/>
          </p:nvSpPr>
          <p:spPr>
            <a:xfrm>
              <a:off x="2199625" y="1568082"/>
              <a:ext cx="1633256" cy="1633256"/>
            </a:xfrm>
            <a:prstGeom prst="ellipse">
              <a:avLst/>
            </a:prstGeom>
            <a:blipFill dpi="0" rotWithShape="1">
              <a:blip r:embed="rId8" cstate="print">
                <a:alphaModFix amt="62000"/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1" name="자유형 90"/>
          <p:cNvSpPr/>
          <p:nvPr/>
        </p:nvSpPr>
        <p:spPr>
          <a:xfrm>
            <a:off x="8185599" y="1279508"/>
            <a:ext cx="2825750" cy="371970"/>
          </a:xfrm>
          <a:custGeom>
            <a:avLst/>
            <a:gdLst>
              <a:gd name="connsiteX0" fmla="*/ 0 w 3098800"/>
              <a:gd name="connsiteY0" fmla="*/ 34899 h 346049"/>
              <a:gd name="connsiteX1" fmla="*/ 2178050 w 3098800"/>
              <a:gd name="connsiteY1" fmla="*/ 28549 h 346049"/>
              <a:gd name="connsiteX2" fmla="*/ 3098800 w 3098800"/>
              <a:gd name="connsiteY2" fmla="*/ 346049 h 346049"/>
              <a:gd name="connsiteX0" fmla="*/ 0 w 3071194"/>
              <a:gd name="connsiteY0" fmla="*/ 16370 h 371970"/>
              <a:gd name="connsiteX1" fmla="*/ 2150444 w 3071194"/>
              <a:gd name="connsiteY1" fmla="*/ 54470 h 371970"/>
              <a:gd name="connsiteX2" fmla="*/ 3071194 w 3071194"/>
              <a:gd name="connsiteY2" fmla="*/ 371970 h 37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1194" h="371970">
                <a:moveTo>
                  <a:pt x="0" y="16370"/>
                </a:moveTo>
                <a:cubicBezTo>
                  <a:pt x="830791" y="-12734"/>
                  <a:pt x="1638578" y="-4797"/>
                  <a:pt x="2150444" y="54470"/>
                </a:cubicBezTo>
                <a:cubicBezTo>
                  <a:pt x="2662310" y="113737"/>
                  <a:pt x="2869052" y="239149"/>
                  <a:pt x="3071194" y="37197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sysDash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92" name="그룹 91"/>
          <p:cNvGrpSpPr/>
          <p:nvPr/>
        </p:nvGrpSpPr>
        <p:grpSpPr>
          <a:xfrm>
            <a:off x="7799031" y="4370701"/>
            <a:ext cx="1178379" cy="1160908"/>
            <a:chOff x="2508250" y="7559675"/>
            <a:chExt cx="3105149" cy="3059113"/>
          </a:xfrm>
          <a:solidFill>
            <a:srgbClr val="8F90B5"/>
          </a:solidFill>
        </p:grpSpPr>
        <p:sp>
          <p:nvSpPr>
            <p:cNvPr id="93" name="Freeform 9"/>
            <p:cNvSpPr>
              <a:spLocks noEditPoints="1"/>
            </p:cNvSpPr>
            <p:nvPr/>
          </p:nvSpPr>
          <p:spPr bwMode="auto">
            <a:xfrm>
              <a:off x="3279775" y="8308975"/>
              <a:ext cx="1587500" cy="1560513"/>
            </a:xfrm>
            <a:custGeom>
              <a:avLst/>
              <a:gdLst>
                <a:gd name="T0" fmla="*/ 395 w 422"/>
                <a:gd name="T1" fmla="*/ 112 h 415"/>
                <a:gd name="T2" fmla="*/ 397 w 422"/>
                <a:gd name="T3" fmla="*/ 18 h 415"/>
                <a:gd name="T4" fmla="*/ 352 w 422"/>
                <a:gd name="T5" fmla="*/ 0 h 415"/>
                <a:gd name="T6" fmla="*/ 303 w 422"/>
                <a:gd name="T7" fmla="*/ 20 h 415"/>
                <a:gd name="T8" fmla="*/ 250 w 422"/>
                <a:gd name="T9" fmla="*/ 77 h 415"/>
                <a:gd name="T10" fmla="*/ 54 w 422"/>
                <a:gd name="T11" fmla="*/ 19 h 415"/>
                <a:gd name="T12" fmla="*/ 12 w 422"/>
                <a:gd name="T13" fmla="*/ 61 h 415"/>
                <a:gd name="T14" fmla="*/ 3 w 422"/>
                <a:gd name="T15" fmla="*/ 82 h 415"/>
                <a:gd name="T16" fmla="*/ 12 w 422"/>
                <a:gd name="T17" fmla="*/ 104 h 415"/>
                <a:gd name="T18" fmla="*/ 14 w 422"/>
                <a:gd name="T19" fmla="*/ 106 h 415"/>
                <a:gd name="T20" fmla="*/ 152 w 422"/>
                <a:gd name="T21" fmla="*/ 182 h 415"/>
                <a:gd name="T22" fmla="*/ 108 w 422"/>
                <a:gd name="T23" fmla="*/ 229 h 415"/>
                <a:gd name="T24" fmla="*/ 101 w 422"/>
                <a:gd name="T25" fmla="*/ 238 h 415"/>
                <a:gd name="T26" fmla="*/ 38 w 422"/>
                <a:gd name="T27" fmla="*/ 221 h 415"/>
                <a:gd name="T28" fmla="*/ 9 w 422"/>
                <a:gd name="T29" fmla="*/ 251 h 415"/>
                <a:gd name="T30" fmla="*/ 0 w 422"/>
                <a:gd name="T31" fmla="*/ 271 h 415"/>
                <a:gd name="T32" fmla="*/ 9 w 422"/>
                <a:gd name="T33" fmla="*/ 291 h 415"/>
                <a:gd name="T34" fmla="*/ 11 w 422"/>
                <a:gd name="T35" fmla="*/ 293 h 415"/>
                <a:gd name="T36" fmla="*/ 84 w 422"/>
                <a:gd name="T37" fmla="*/ 330 h 415"/>
                <a:gd name="T38" fmla="*/ 86 w 422"/>
                <a:gd name="T39" fmla="*/ 332 h 415"/>
                <a:gd name="T40" fmla="*/ 123 w 422"/>
                <a:gd name="T41" fmla="*/ 405 h 415"/>
                <a:gd name="T42" fmla="*/ 125 w 422"/>
                <a:gd name="T43" fmla="*/ 407 h 415"/>
                <a:gd name="T44" fmla="*/ 145 w 422"/>
                <a:gd name="T45" fmla="*/ 415 h 415"/>
                <a:gd name="T46" fmla="*/ 165 w 422"/>
                <a:gd name="T47" fmla="*/ 407 h 415"/>
                <a:gd name="T48" fmla="*/ 194 w 422"/>
                <a:gd name="T49" fmla="*/ 378 h 415"/>
                <a:gd name="T50" fmla="*/ 178 w 422"/>
                <a:gd name="T51" fmla="*/ 314 h 415"/>
                <a:gd name="T52" fmla="*/ 186 w 422"/>
                <a:gd name="T53" fmla="*/ 307 h 415"/>
                <a:gd name="T54" fmla="*/ 233 w 422"/>
                <a:gd name="T55" fmla="*/ 263 h 415"/>
                <a:gd name="T56" fmla="*/ 310 w 422"/>
                <a:gd name="T57" fmla="*/ 402 h 415"/>
                <a:gd name="T58" fmla="*/ 312 w 422"/>
                <a:gd name="T59" fmla="*/ 404 h 415"/>
                <a:gd name="T60" fmla="*/ 334 w 422"/>
                <a:gd name="T61" fmla="*/ 413 h 415"/>
                <a:gd name="T62" fmla="*/ 355 w 422"/>
                <a:gd name="T63" fmla="*/ 404 h 415"/>
                <a:gd name="T64" fmla="*/ 397 w 422"/>
                <a:gd name="T65" fmla="*/ 362 h 415"/>
                <a:gd name="T66" fmla="*/ 338 w 422"/>
                <a:gd name="T67" fmla="*/ 165 h 415"/>
                <a:gd name="T68" fmla="*/ 394 w 422"/>
                <a:gd name="T69" fmla="*/ 112 h 415"/>
                <a:gd name="T70" fmla="*/ 395 w 422"/>
                <a:gd name="T71" fmla="*/ 112 h 415"/>
                <a:gd name="T72" fmla="*/ 365 w 422"/>
                <a:gd name="T73" fmla="*/ 82 h 415"/>
                <a:gd name="T74" fmla="*/ 290 w 422"/>
                <a:gd name="T75" fmla="*/ 152 h 415"/>
                <a:gd name="T76" fmla="*/ 349 w 422"/>
                <a:gd name="T77" fmla="*/ 350 h 415"/>
                <a:gd name="T78" fmla="*/ 337 w 422"/>
                <a:gd name="T79" fmla="*/ 362 h 415"/>
                <a:gd name="T80" fmla="*/ 245 w 422"/>
                <a:gd name="T81" fmla="*/ 195 h 415"/>
                <a:gd name="T82" fmla="*/ 157 w 422"/>
                <a:gd name="T83" fmla="*/ 276 h 415"/>
                <a:gd name="T84" fmla="*/ 156 w 422"/>
                <a:gd name="T85" fmla="*/ 276 h 415"/>
                <a:gd name="T86" fmla="*/ 144 w 422"/>
                <a:gd name="T87" fmla="*/ 285 h 415"/>
                <a:gd name="T88" fmla="*/ 129 w 422"/>
                <a:gd name="T89" fmla="*/ 293 h 415"/>
                <a:gd name="T90" fmla="*/ 144 w 422"/>
                <a:gd name="T91" fmla="*/ 353 h 415"/>
                <a:gd name="T92" fmla="*/ 121 w 422"/>
                <a:gd name="T93" fmla="*/ 307 h 415"/>
                <a:gd name="T94" fmla="*/ 109 w 422"/>
                <a:gd name="T95" fmla="*/ 295 h 415"/>
                <a:gd name="T96" fmla="*/ 63 w 422"/>
                <a:gd name="T97" fmla="*/ 272 h 415"/>
                <a:gd name="T98" fmla="*/ 122 w 422"/>
                <a:gd name="T99" fmla="*/ 287 h 415"/>
                <a:gd name="T100" fmla="*/ 130 w 422"/>
                <a:gd name="T101" fmla="*/ 271 h 415"/>
                <a:gd name="T102" fmla="*/ 139 w 422"/>
                <a:gd name="T103" fmla="*/ 259 h 415"/>
                <a:gd name="T104" fmla="*/ 220 w 422"/>
                <a:gd name="T105" fmla="*/ 171 h 415"/>
                <a:gd name="T106" fmla="*/ 53 w 422"/>
                <a:gd name="T107" fmla="*/ 79 h 415"/>
                <a:gd name="T108" fmla="*/ 66 w 422"/>
                <a:gd name="T109" fmla="*/ 66 h 415"/>
                <a:gd name="T110" fmla="*/ 263 w 422"/>
                <a:gd name="T111" fmla="*/ 125 h 415"/>
                <a:gd name="T112" fmla="*/ 333 w 422"/>
                <a:gd name="T113" fmla="*/ 50 h 415"/>
                <a:gd name="T114" fmla="*/ 352 w 422"/>
                <a:gd name="T115" fmla="*/ 42 h 415"/>
                <a:gd name="T116" fmla="*/ 367 w 422"/>
                <a:gd name="T117" fmla="*/ 48 h 415"/>
                <a:gd name="T118" fmla="*/ 365 w 422"/>
                <a:gd name="T119" fmla="*/ 82 h 415"/>
                <a:gd name="T120" fmla="*/ 365 w 422"/>
                <a:gd name="T121" fmla="*/ 82 h 415"/>
                <a:gd name="T122" fmla="*/ 365 w 422"/>
                <a:gd name="T123" fmla="*/ 82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2" h="415">
                  <a:moveTo>
                    <a:pt x="395" y="112"/>
                  </a:moveTo>
                  <a:cubicBezTo>
                    <a:pt x="421" y="86"/>
                    <a:pt x="422" y="44"/>
                    <a:pt x="397" y="18"/>
                  </a:cubicBezTo>
                  <a:cubicBezTo>
                    <a:pt x="385" y="6"/>
                    <a:pt x="369" y="0"/>
                    <a:pt x="352" y="0"/>
                  </a:cubicBezTo>
                  <a:cubicBezTo>
                    <a:pt x="333" y="0"/>
                    <a:pt x="316" y="7"/>
                    <a:pt x="303" y="20"/>
                  </a:cubicBezTo>
                  <a:cubicBezTo>
                    <a:pt x="250" y="77"/>
                    <a:pt x="250" y="77"/>
                    <a:pt x="250" y="77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12" y="61"/>
                    <a:pt x="12" y="61"/>
                    <a:pt x="12" y="61"/>
                  </a:cubicBezTo>
                  <a:cubicBezTo>
                    <a:pt x="6" y="66"/>
                    <a:pt x="3" y="74"/>
                    <a:pt x="3" y="82"/>
                  </a:cubicBezTo>
                  <a:cubicBezTo>
                    <a:pt x="3" y="90"/>
                    <a:pt x="6" y="98"/>
                    <a:pt x="12" y="104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52" y="182"/>
                    <a:pt x="152" y="182"/>
                    <a:pt x="152" y="182"/>
                  </a:cubicBezTo>
                  <a:cubicBezTo>
                    <a:pt x="108" y="229"/>
                    <a:pt x="108" y="229"/>
                    <a:pt x="108" y="229"/>
                  </a:cubicBezTo>
                  <a:cubicBezTo>
                    <a:pt x="106" y="232"/>
                    <a:pt x="103" y="235"/>
                    <a:pt x="101" y="238"/>
                  </a:cubicBezTo>
                  <a:cubicBezTo>
                    <a:pt x="38" y="221"/>
                    <a:pt x="38" y="221"/>
                    <a:pt x="38" y="221"/>
                  </a:cubicBezTo>
                  <a:cubicBezTo>
                    <a:pt x="9" y="251"/>
                    <a:pt x="9" y="251"/>
                    <a:pt x="9" y="251"/>
                  </a:cubicBezTo>
                  <a:cubicBezTo>
                    <a:pt x="3" y="256"/>
                    <a:pt x="0" y="263"/>
                    <a:pt x="0" y="271"/>
                  </a:cubicBezTo>
                  <a:cubicBezTo>
                    <a:pt x="0" y="278"/>
                    <a:pt x="3" y="285"/>
                    <a:pt x="9" y="291"/>
                  </a:cubicBezTo>
                  <a:cubicBezTo>
                    <a:pt x="11" y="293"/>
                    <a:pt x="11" y="293"/>
                    <a:pt x="11" y="293"/>
                  </a:cubicBezTo>
                  <a:cubicBezTo>
                    <a:pt x="84" y="330"/>
                    <a:pt x="84" y="330"/>
                    <a:pt x="84" y="330"/>
                  </a:cubicBezTo>
                  <a:cubicBezTo>
                    <a:pt x="86" y="332"/>
                    <a:pt x="86" y="332"/>
                    <a:pt x="86" y="332"/>
                  </a:cubicBezTo>
                  <a:cubicBezTo>
                    <a:pt x="123" y="405"/>
                    <a:pt x="123" y="405"/>
                    <a:pt x="123" y="405"/>
                  </a:cubicBezTo>
                  <a:cubicBezTo>
                    <a:pt x="125" y="407"/>
                    <a:pt x="125" y="407"/>
                    <a:pt x="125" y="407"/>
                  </a:cubicBezTo>
                  <a:cubicBezTo>
                    <a:pt x="131" y="413"/>
                    <a:pt x="138" y="415"/>
                    <a:pt x="145" y="415"/>
                  </a:cubicBezTo>
                  <a:cubicBezTo>
                    <a:pt x="153" y="415"/>
                    <a:pt x="160" y="413"/>
                    <a:pt x="165" y="407"/>
                  </a:cubicBezTo>
                  <a:cubicBezTo>
                    <a:pt x="194" y="378"/>
                    <a:pt x="194" y="378"/>
                    <a:pt x="194" y="378"/>
                  </a:cubicBezTo>
                  <a:cubicBezTo>
                    <a:pt x="178" y="314"/>
                    <a:pt x="178" y="314"/>
                    <a:pt x="178" y="314"/>
                  </a:cubicBezTo>
                  <a:cubicBezTo>
                    <a:pt x="180" y="312"/>
                    <a:pt x="183" y="309"/>
                    <a:pt x="186" y="307"/>
                  </a:cubicBezTo>
                  <a:cubicBezTo>
                    <a:pt x="233" y="263"/>
                    <a:pt x="233" y="263"/>
                    <a:pt x="233" y="263"/>
                  </a:cubicBezTo>
                  <a:cubicBezTo>
                    <a:pt x="310" y="402"/>
                    <a:pt x="310" y="402"/>
                    <a:pt x="310" y="402"/>
                  </a:cubicBezTo>
                  <a:cubicBezTo>
                    <a:pt x="312" y="404"/>
                    <a:pt x="312" y="404"/>
                    <a:pt x="312" y="404"/>
                  </a:cubicBezTo>
                  <a:cubicBezTo>
                    <a:pt x="318" y="410"/>
                    <a:pt x="326" y="413"/>
                    <a:pt x="334" y="413"/>
                  </a:cubicBezTo>
                  <a:cubicBezTo>
                    <a:pt x="342" y="413"/>
                    <a:pt x="349" y="410"/>
                    <a:pt x="355" y="404"/>
                  </a:cubicBezTo>
                  <a:cubicBezTo>
                    <a:pt x="397" y="362"/>
                    <a:pt x="397" y="362"/>
                    <a:pt x="397" y="362"/>
                  </a:cubicBezTo>
                  <a:cubicBezTo>
                    <a:pt x="338" y="165"/>
                    <a:pt x="338" y="165"/>
                    <a:pt x="338" y="165"/>
                  </a:cubicBezTo>
                  <a:cubicBezTo>
                    <a:pt x="394" y="112"/>
                    <a:pt x="394" y="112"/>
                    <a:pt x="394" y="112"/>
                  </a:cubicBezTo>
                  <a:lnTo>
                    <a:pt x="395" y="112"/>
                  </a:lnTo>
                  <a:close/>
                  <a:moveTo>
                    <a:pt x="365" y="82"/>
                  </a:moveTo>
                  <a:cubicBezTo>
                    <a:pt x="290" y="152"/>
                    <a:pt x="290" y="152"/>
                    <a:pt x="290" y="152"/>
                  </a:cubicBezTo>
                  <a:cubicBezTo>
                    <a:pt x="349" y="350"/>
                    <a:pt x="349" y="350"/>
                    <a:pt x="349" y="350"/>
                  </a:cubicBezTo>
                  <a:cubicBezTo>
                    <a:pt x="337" y="362"/>
                    <a:pt x="337" y="362"/>
                    <a:pt x="337" y="362"/>
                  </a:cubicBezTo>
                  <a:cubicBezTo>
                    <a:pt x="245" y="195"/>
                    <a:pt x="245" y="195"/>
                    <a:pt x="245" y="195"/>
                  </a:cubicBezTo>
                  <a:cubicBezTo>
                    <a:pt x="157" y="276"/>
                    <a:pt x="157" y="276"/>
                    <a:pt x="157" y="276"/>
                  </a:cubicBezTo>
                  <a:cubicBezTo>
                    <a:pt x="156" y="276"/>
                    <a:pt x="156" y="276"/>
                    <a:pt x="156" y="276"/>
                  </a:cubicBezTo>
                  <a:cubicBezTo>
                    <a:pt x="152" y="280"/>
                    <a:pt x="148" y="283"/>
                    <a:pt x="144" y="285"/>
                  </a:cubicBezTo>
                  <a:cubicBezTo>
                    <a:pt x="129" y="293"/>
                    <a:pt x="129" y="293"/>
                    <a:pt x="129" y="293"/>
                  </a:cubicBezTo>
                  <a:cubicBezTo>
                    <a:pt x="144" y="353"/>
                    <a:pt x="144" y="353"/>
                    <a:pt x="144" y="353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9" y="295"/>
                    <a:pt x="109" y="295"/>
                    <a:pt x="109" y="295"/>
                  </a:cubicBezTo>
                  <a:cubicBezTo>
                    <a:pt x="63" y="272"/>
                    <a:pt x="63" y="272"/>
                    <a:pt x="63" y="272"/>
                  </a:cubicBezTo>
                  <a:cubicBezTo>
                    <a:pt x="122" y="287"/>
                    <a:pt x="122" y="287"/>
                    <a:pt x="122" y="287"/>
                  </a:cubicBezTo>
                  <a:cubicBezTo>
                    <a:pt x="130" y="271"/>
                    <a:pt x="130" y="271"/>
                    <a:pt x="130" y="271"/>
                  </a:cubicBezTo>
                  <a:cubicBezTo>
                    <a:pt x="132" y="267"/>
                    <a:pt x="135" y="263"/>
                    <a:pt x="139" y="259"/>
                  </a:cubicBezTo>
                  <a:cubicBezTo>
                    <a:pt x="220" y="171"/>
                    <a:pt x="220" y="171"/>
                    <a:pt x="220" y="171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263" y="125"/>
                    <a:pt x="263" y="125"/>
                    <a:pt x="263" y="125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38" y="45"/>
                    <a:pt x="345" y="42"/>
                    <a:pt x="352" y="42"/>
                  </a:cubicBezTo>
                  <a:cubicBezTo>
                    <a:pt x="357" y="42"/>
                    <a:pt x="363" y="44"/>
                    <a:pt x="367" y="48"/>
                  </a:cubicBezTo>
                  <a:cubicBezTo>
                    <a:pt x="375" y="57"/>
                    <a:pt x="375" y="72"/>
                    <a:pt x="365" y="82"/>
                  </a:cubicBezTo>
                  <a:close/>
                  <a:moveTo>
                    <a:pt x="365" y="82"/>
                  </a:moveTo>
                  <a:cubicBezTo>
                    <a:pt x="365" y="82"/>
                    <a:pt x="365" y="82"/>
                    <a:pt x="365" y="82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4" name="Freeform 10"/>
            <p:cNvSpPr>
              <a:spLocks noEditPoints="1"/>
            </p:cNvSpPr>
            <p:nvPr/>
          </p:nvSpPr>
          <p:spPr bwMode="auto">
            <a:xfrm>
              <a:off x="2508250" y="7559675"/>
              <a:ext cx="3105149" cy="3059113"/>
            </a:xfrm>
            <a:custGeom>
              <a:avLst/>
              <a:gdLst>
                <a:gd name="T0" fmla="*/ 825 w 825"/>
                <a:gd name="T1" fmla="*/ 396 h 813"/>
                <a:gd name="T2" fmla="*/ 720 w 825"/>
                <a:gd name="T3" fmla="*/ 281 h 813"/>
                <a:gd name="T4" fmla="*/ 721 w 825"/>
                <a:gd name="T5" fmla="*/ 134 h 813"/>
                <a:gd name="T6" fmla="*/ 568 w 825"/>
                <a:gd name="T7" fmla="*/ 111 h 813"/>
                <a:gd name="T8" fmla="*/ 472 w 825"/>
                <a:gd name="T9" fmla="*/ 0 h 813"/>
                <a:gd name="T10" fmla="*/ 340 w 825"/>
                <a:gd name="T11" fmla="*/ 81 h 813"/>
                <a:gd name="T12" fmla="*/ 195 w 825"/>
                <a:gd name="T13" fmla="*/ 57 h 813"/>
                <a:gd name="T14" fmla="*/ 147 w 825"/>
                <a:gd name="T15" fmla="*/ 206 h 813"/>
                <a:gd name="T16" fmla="*/ 20 w 825"/>
                <a:gd name="T17" fmla="*/ 279 h 813"/>
                <a:gd name="T18" fmla="*/ 82 w 825"/>
                <a:gd name="T19" fmla="*/ 425 h 813"/>
                <a:gd name="T20" fmla="*/ 29 w 825"/>
                <a:gd name="T21" fmla="*/ 562 h 813"/>
                <a:gd name="T22" fmla="*/ 173 w 825"/>
                <a:gd name="T23" fmla="*/ 633 h 813"/>
                <a:gd name="T24" fmla="*/ 217 w 825"/>
                <a:gd name="T25" fmla="*/ 773 h 813"/>
                <a:gd name="T26" fmla="*/ 373 w 825"/>
                <a:gd name="T27" fmla="*/ 733 h 813"/>
                <a:gd name="T28" fmla="*/ 497 w 825"/>
                <a:gd name="T29" fmla="*/ 813 h 813"/>
                <a:gd name="T30" fmla="*/ 591 w 825"/>
                <a:gd name="T31" fmla="*/ 683 h 813"/>
                <a:gd name="T32" fmla="*/ 737 w 825"/>
                <a:gd name="T33" fmla="*/ 665 h 813"/>
                <a:gd name="T34" fmla="*/ 728 w 825"/>
                <a:gd name="T35" fmla="*/ 506 h 813"/>
                <a:gd name="T36" fmla="*/ 741 w 825"/>
                <a:gd name="T37" fmla="*/ 573 h 813"/>
                <a:gd name="T38" fmla="*/ 638 w 825"/>
                <a:gd name="T39" fmla="*/ 586 h 813"/>
                <a:gd name="T40" fmla="*/ 557 w 825"/>
                <a:gd name="T41" fmla="*/ 654 h 813"/>
                <a:gd name="T42" fmla="*/ 558 w 825"/>
                <a:gd name="T43" fmla="*/ 746 h 813"/>
                <a:gd name="T44" fmla="*/ 471 w 825"/>
                <a:gd name="T45" fmla="*/ 688 h 813"/>
                <a:gd name="T46" fmla="*/ 366 w 825"/>
                <a:gd name="T47" fmla="*/ 689 h 813"/>
                <a:gd name="T48" fmla="*/ 307 w 825"/>
                <a:gd name="T49" fmla="*/ 761 h 813"/>
                <a:gd name="T50" fmla="*/ 278 w 825"/>
                <a:gd name="T51" fmla="*/ 660 h 813"/>
                <a:gd name="T52" fmla="*/ 195 w 825"/>
                <a:gd name="T53" fmla="*/ 594 h 813"/>
                <a:gd name="T54" fmla="*/ 106 w 825"/>
                <a:gd name="T55" fmla="*/ 611 h 813"/>
                <a:gd name="T56" fmla="*/ 146 w 825"/>
                <a:gd name="T57" fmla="*/ 516 h 813"/>
                <a:gd name="T58" fmla="*/ 124 w 825"/>
                <a:gd name="T59" fmla="*/ 410 h 813"/>
                <a:gd name="T60" fmla="*/ 48 w 825"/>
                <a:gd name="T61" fmla="*/ 367 h 813"/>
                <a:gd name="T62" fmla="*/ 136 w 825"/>
                <a:gd name="T63" fmla="*/ 320 h 813"/>
                <a:gd name="T64" fmla="*/ 189 w 825"/>
                <a:gd name="T65" fmla="*/ 221 h 813"/>
                <a:gd name="T66" fmla="*/ 160 w 825"/>
                <a:gd name="T67" fmla="*/ 142 h 813"/>
                <a:gd name="T68" fmla="*/ 256 w 825"/>
                <a:gd name="T69" fmla="*/ 161 h 813"/>
                <a:gd name="T70" fmla="*/ 362 w 825"/>
                <a:gd name="T71" fmla="*/ 120 h 813"/>
                <a:gd name="T72" fmla="*/ 391 w 825"/>
                <a:gd name="T73" fmla="*/ 42 h 813"/>
                <a:gd name="T74" fmla="*/ 452 w 825"/>
                <a:gd name="T75" fmla="*/ 118 h 813"/>
                <a:gd name="T76" fmla="*/ 559 w 825"/>
                <a:gd name="T77" fmla="*/ 155 h 813"/>
                <a:gd name="T78" fmla="*/ 632 w 825"/>
                <a:gd name="T79" fmla="*/ 114 h 813"/>
                <a:gd name="T80" fmla="*/ 629 w 825"/>
                <a:gd name="T81" fmla="*/ 212 h 813"/>
                <a:gd name="T82" fmla="*/ 685 w 825"/>
                <a:gd name="T83" fmla="*/ 309 h 813"/>
                <a:gd name="T84" fmla="*/ 770 w 825"/>
                <a:gd name="T85" fmla="*/ 324 h 813"/>
                <a:gd name="T86" fmla="*/ 702 w 825"/>
                <a:gd name="T87" fmla="*/ 398 h 813"/>
                <a:gd name="T88" fmla="*/ 683 w 825"/>
                <a:gd name="T89" fmla="*/ 505 h 813"/>
                <a:gd name="T90" fmla="*/ 741 w 825"/>
                <a:gd name="T91" fmla="*/ 573 h 813"/>
                <a:gd name="T92" fmla="*/ 741 w 825"/>
                <a:gd name="T93" fmla="*/ 57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5" h="813">
                  <a:moveTo>
                    <a:pt x="743" y="428"/>
                  </a:moveTo>
                  <a:cubicBezTo>
                    <a:pt x="825" y="396"/>
                    <a:pt x="825" y="396"/>
                    <a:pt x="825" y="396"/>
                  </a:cubicBezTo>
                  <a:cubicBezTo>
                    <a:pt x="805" y="282"/>
                    <a:pt x="805" y="282"/>
                    <a:pt x="805" y="282"/>
                  </a:cubicBezTo>
                  <a:cubicBezTo>
                    <a:pt x="720" y="281"/>
                    <a:pt x="720" y="281"/>
                    <a:pt x="720" y="281"/>
                  </a:cubicBezTo>
                  <a:cubicBezTo>
                    <a:pt x="710" y="255"/>
                    <a:pt x="696" y="231"/>
                    <a:pt x="680" y="208"/>
                  </a:cubicBezTo>
                  <a:cubicBezTo>
                    <a:pt x="721" y="134"/>
                    <a:pt x="721" y="134"/>
                    <a:pt x="721" y="134"/>
                  </a:cubicBezTo>
                  <a:cubicBezTo>
                    <a:pt x="632" y="59"/>
                    <a:pt x="632" y="59"/>
                    <a:pt x="632" y="59"/>
                  </a:cubicBezTo>
                  <a:cubicBezTo>
                    <a:pt x="568" y="111"/>
                    <a:pt x="568" y="111"/>
                    <a:pt x="568" y="111"/>
                  </a:cubicBezTo>
                  <a:cubicBezTo>
                    <a:pt x="542" y="98"/>
                    <a:pt x="516" y="88"/>
                    <a:pt x="488" y="82"/>
                  </a:cubicBezTo>
                  <a:cubicBezTo>
                    <a:pt x="472" y="0"/>
                    <a:pt x="472" y="0"/>
                    <a:pt x="472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40" y="81"/>
                    <a:pt x="340" y="81"/>
                    <a:pt x="340" y="81"/>
                  </a:cubicBezTo>
                  <a:cubicBezTo>
                    <a:pt x="312" y="87"/>
                    <a:pt x="286" y="97"/>
                    <a:pt x="260" y="110"/>
                  </a:cubicBezTo>
                  <a:cubicBezTo>
                    <a:pt x="195" y="57"/>
                    <a:pt x="195" y="57"/>
                    <a:pt x="195" y="57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47" y="206"/>
                    <a:pt x="147" y="206"/>
                    <a:pt x="147" y="206"/>
                  </a:cubicBezTo>
                  <a:cubicBezTo>
                    <a:pt x="131" y="228"/>
                    <a:pt x="117" y="252"/>
                    <a:pt x="106" y="278"/>
                  </a:cubicBezTo>
                  <a:cubicBezTo>
                    <a:pt x="20" y="279"/>
                    <a:pt x="20" y="279"/>
                    <a:pt x="20" y="279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82" y="425"/>
                    <a:pt x="82" y="425"/>
                    <a:pt x="82" y="425"/>
                  </a:cubicBezTo>
                  <a:cubicBezTo>
                    <a:pt x="84" y="452"/>
                    <a:pt x="89" y="478"/>
                    <a:pt x="96" y="503"/>
                  </a:cubicBezTo>
                  <a:cubicBezTo>
                    <a:pt x="29" y="562"/>
                    <a:pt x="29" y="562"/>
                    <a:pt x="29" y="562"/>
                  </a:cubicBezTo>
                  <a:cubicBezTo>
                    <a:pt x="87" y="662"/>
                    <a:pt x="87" y="662"/>
                    <a:pt x="87" y="662"/>
                  </a:cubicBezTo>
                  <a:cubicBezTo>
                    <a:pt x="173" y="633"/>
                    <a:pt x="173" y="633"/>
                    <a:pt x="173" y="633"/>
                  </a:cubicBezTo>
                  <a:cubicBezTo>
                    <a:pt x="190" y="651"/>
                    <a:pt x="210" y="668"/>
                    <a:pt x="231" y="682"/>
                  </a:cubicBezTo>
                  <a:cubicBezTo>
                    <a:pt x="217" y="773"/>
                    <a:pt x="217" y="773"/>
                    <a:pt x="217" y="773"/>
                  </a:cubicBezTo>
                  <a:cubicBezTo>
                    <a:pt x="326" y="812"/>
                    <a:pt x="326" y="812"/>
                    <a:pt x="326" y="812"/>
                  </a:cubicBezTo>
                  <a:cubicBezTo>
                    <a:pt x="373" y="733"/>
                    <a:pt x="373" y="733"/>
                    <a:pt x="373" y="733"/>
                  </a:cubicBezTo>
                  <a:cubicBezTo>
                    <a:pt x="399" y="736"/>
                    <a:pt x="424" y="736"/>
                    <a:pt x="449" y="734"/>
                  </a:cubicBezTo>
                  <a:cubicBezTo>
                    <a:pt x="497" y="813"/>
                    <a:pt x="497" y="813"/>
                    <a:pt x="497" y="813"/>
                  </a:cubicBezTo>
                  <a:cubicBezTo>
                    <a:pt x="605" y="774"/>
                    <a:pt x="605" y="774"/>
                    <a:pt x="605" y="774"/>
                  </a:cubicBezTo>
                  <a:cubicBezTo>
                    <a:pt x="591" y="683"/>
                    <a:pt x="591" y="683"/>
                    <a:pt x="591" y="683"/>
                  </a:cubicBezTo>
                  <a:cubicBezTo>
                    <a:pt x="613" y="670"/>
                    <a:pt x="633" y="653"/>
                    <a:pt x="650" y="635"/>
                  </a:cubicBezTo>
                  <a:cubicBezTo>
                    <a:pt x="737" y="665"/>
                    <a:pt x="737" y="665"/>
                    <a:pt x="737" y="665"/>
                  </a:cubicBezTo>
                  <a:cubicBezTo>
                    <a:pt x="795" y="564"/>
                    <a:pt x="795" y="564"/>
                    <a:pt x="795" y="564"/>
                  </a:cubicBezTo>
                  <a:cubicBezTo>
                    <a:pt x="728" y="506"/>
                    <a:pt x="728" y="506"/>
                    <a:pt x="728" y="506"/>
                  </a:cubicBezTo>
                  <a:cubicBezTo>
                    <a:pt x="736" y="481"/>
                    <a:pt x="741" y="455"/>
                    <a:pt x="743" y="428"/>
                  </a:cubicBezTo>
                  <a:close/>
                  <a:moveTo>
                    <a:pt x="741" y="573"/>
                  </a:moveTo>
                  <a:cubicBezTo>
                    <a:pt x="718" y="613"/>
                    <a:pt x="718" y="613"/>
                    <a:pt x="718" y="613"/>
                  </a:cubicBezTo>
                  <a:cubicBezTo>
                    <a:pt x="638" y="586"/>
                    <a:pt x="638" y="586"/>
                    <a:pt x="638" y="586"/>
                  </a:cubicBezTo>
                  <a:cubicBezTo>
                    <a:pt x="629" y="596"/>
                    <a:pt x="629" y="596"/>
                    <a:pt x="629" y="596"/>
                  </a:cubicBezTo>
                  <a:cubicBezTo>
                    <a:pt x="608" y="619"/>
                    <a:pt x="584" y="639"/>
                    <a:pt x="557" y="654"/>
                  </a:cubicBezTo>
                  <a:cubicBezTo>
                    <a:pt x="545" y="662"/>
                    <a:pt x="545" y="662"/>
                    <a:pt x="545" y="662"/>
                  </a:cubicBezTo>
                  <a:cubicBezTo>
                    <a:pt x="558" y="746"/>
                    <a:pt x="558" y="746"/>
                    <a:pt x="558" y="746"/>
                  </a:cubicBezTo>
                  <a:cubicBezTo>
                    <a:pt x="515" y="762"/>
                    <a:pt x="515" y="762"/>
                    <a:pt x="515" y="762"/>
                  </a:cubicBezTo>
                  <a:cubicBezTo>
                    <a:pt x="471" y="688"/>
                    <a:pt x="471" y="688"/>
                    <a:pt x="471" y="688"/>
                  </a:cubicBezTo>
                  <a:cubicBezTo>
                    <a:pt x="456" y="690"/>
                    <a:pt x="456" y="690"/>
                    <a:pt x="456" y="690"/>
                  </a:cubicBezTo>
                  <a:cubicBezTo>
                    <a:pt x="427" y="695"/>
                    <a:pt x="396" y="694"/>
                    <a:pt x="366" y="689"/>
                  </a:cubicBezTo>
                  <a:cubicBezTo>
                    <a:pt x="352" y="687"/>
                    <a:pt x="352" y="687"/>
                    <a:pt x="352" y="687"/>
                  </a:cubicBezTo>
                  <a:cubicBezTo>
                    <a:pt x="307" y="761"/>
                    <a:pt x="307" y="761"/>
                    <a:pt x="307" y="761"/>
                  </a:cubicBezTo>
                  <a:cubicBezTo>
                    <a:pt x="264" y="745"/>
                    <a:pt x="264" y="745"/>
                    <a:pt x="264" y="745"/>
                  </a:cubicBezTo>
                  <a:cubicBezTo>
                    <a:pt x="278" y="660"/>
                    <a:pt x="278" y="660"/>
                    <a:pt x="278" y="660"/>
                  </a:cubicBezTo>
                  <a:cubicBezTo>
                    <a:pt x="265" y="653"/>
                    <a:pt x="265" y="653"/>
                    <a:pt x="265" y="653"/>
                  </a:cubicBezTo>
                  <a:cubicBezTo>
                    <a:pt x="239" y="637"/>
                    <a:pt x="215" y="617"/>
                    <a:pt x="195" y="594"/>
                  </a:cubicBezTo>
                  <a:cubicBezTo>
                    <a:pt x="186" y="583"/>
                    <a:pt x="186" y="583"/>
                    <a:pt x="186" y="583"/>
                  </a:cubicBezTo>
                  <a:cubicBezTo>
                    <a:pt x="106" y="611"/>
                    <a:pt x="106" y="611"/>
                    <a:pt x="106" y="611"/>
                  </a:cubicBezTo>
                  <a:cubicBezTo>
                    <a:pt x="83" y="571"/>
                    <a:pt x="83" y="571"/>
                    <a:pt x="83" y="571"/>
                  </a:cubicBezTo>
                  <a:cubicBezTo>
                    <a:pt x="146" y="516"/>
                    <a:pt x="146" y="516"/>
                    <a:pt x="146" y="516"/>
                  </a:cubicBezTo>
                  <a:cubicBezTo>
                    <a:pt x="141" y="503"/>
                    <a:pt x="141" y="503"/>
                    <a:pt x="141" y="503"/>
                  </a:cubicBezTo>
                  <a:cubicBezTo>
                    <a:pt x="130" y="473"/>
                    <a:pt x="125" y="442"/>
                    <a:pt x="124" y="410"/>
                  </a:cubicBezTo>
                  <a:cubicBezTo>
                    <a:pt x="124" y="396"/>
                    <a:pt x="124" y="396"/>
                    <a:pt x="124" y="396"/>
                  </a:cubicBezTo>
                  <a:cubicBezTo>
                    <a:pt x="48" y="367"/>
                    <a:pt x="48" y="367"/>
                    <a:pt x="48" y="367"/>
                  </a:cubicBezTo>
                  <a:cubicBezTo>
                    <a:pt x="56" y="321"/>
                    <a:pt x="56" y="321"/>
                    <a:pt x="56" y="321"/>
                  </a:cubicBezTo>
                  <a:cubicBezTo>
                    <a:pt x="136" y="320"/>
                    <a:pt x="136" y="320"/>
                    <a:pt x="136" y="320"/>
                  </a:cubicBezTo>
                  <a:cubicBezTo>
                    <a:pt x="141" y="306"/>
                    <a:pt x="141" y="306"/>
                    <a:pt x="141" y="306"/>
                  </a:cubicBezTo>
                  <a:cubicBezTo>
                    <a:pt x="152" y="275"/>
                    <a:pt x="168" y="247"/>
                    <a:pt x="189" y="221"/>
                  </a:cubicBezTo>
                  <a:cubicBezTo>
                    <a:pt x="198" y="210"/>
                    <a:pt x="198" y="210"/>
                    <a:pt x="198" y="210"/>
                  </a:cubicBezTo>
                  <a:cubicBezTo>
                    <a:pt x="160" y="142"/>
                    <a:pt x="160" y="142"/>
                    <a:pt x="160" y="142"/>
                  </a:cubicBezTo>
                  <a:cubicBezTo>
                    <a:pt x="196" y="112"/>
                    <a:pt x="196" y="112"/>
                    <a:pt x="196" y="112"/>
                  </a:cubicBezTo>
                  <a:cubicBezTo>
                    <a:pt x="256" y="161"/>
                    <a:pt x="256" y="161"/>
                    <a:pt x="256" y="161"/>
                  </a:cubicBezTo>
                  <a:cubicBezTo>
                    <a:pt x="269" y="154"/>
                    <a:pt x="269" y="154"/>
                    <a:pt x="269" y="154"/>
                  </a:cubicBezTo>
                  <a:cubicBezTo>
                    <a:pt x="298" y="137"/>
                    <a:pt x="329" y="126"/>
                    <a:pt x="362" y="120"/>
                  </a:cubicBezTo>
                  <a:cubicBezTo>
                    <a:pt x="376" y="117"/>
                    <a:pt x="376" y="117"/>
                    <a:pt x="376" y="117"/>
                  </a:cubicBezTo>
                  <a:cubicBezTo>
                    <a:pt x="391" y="42"/>
                    <a:pt x="391" y="42"/>
                    <a:pt x="391" y="42"/>
                  </a:cubicBezTo>
                  <a:cubicBezTo>
                    <a:pt x="437" y="42"/>
                    <a:pt x="437" y="42"/>
                    <a:pt x="437" y="42"/>
                  </a:cubicBezTo>
                  <a:cubicBezTo>
                    <a:pt x="452" y="118"/>
                    <a:pt x="452" y="118"/>
                    <a:pt x="452" y="118"/>
                  </a:cubicBezTo>
                  <a:cubicBezTo>
                    <a:pt x="466" y="120"/>
                    <a:pt x="466" y="120"/>
                    <a:pt x="466" y="120"/>
                  </a:cubicBezTo>
                  <a:cubicBezTo>
                    <a:pt x="499" y="126"/>
                    <a:pt x="530" y="138"/>
                    <a:pt x="559" y="155"/>
                  </a:cubicBezTo>
                  <a:cubicBezTo>
                    <a:pt x="572" y="163"/>
                    <a:pt x="572" y="163"/>
                    <a:pt x="572" y="163"/>
                  </a:cubicBezTo>
                  <a:cubicBezTo>
                    <a:pt x="632" y="114"/>
                    <a:pt x="632" y="114"/>
                    <a:pt x="632" y="114"/>
                  </a:cubicBezTo>
                  <a:cubicBezTo>
                    <a:pt x="667" y="144"/>
                    <a:pt x="667" y="144"/>
                    <a:pt x="667" y="144"/>
                  </a:cubicBezTo>
                  <a:cubicBezTo>
                    <a:pt x="629" y="212"/>
                    <a:pt x="629" y="212"/>
                    <a:pt x="629" y="212"/>
                  </a:cubicBezTo>
                  <a:cubicBezTo>
                    <a:pt x="638" y="223"/>
                    <a:pt x="638" y="223"/>
                    <a:pt x="638" y="223"/>
                  </a:cubicBezTo>
                  <a:cubicBezTo>
                    <a:pt x="659" y="249"/>
                    <a:pt x="675" y="278"/>
                    <a:pt x="685" y="309"/>
                  </a:cubicBezTo>
                  <a:cubicBezTo>
                    <a:pt x="690" y="323"/>
                    <a:pt x="690" y="323"/>
                    <a:pt x="690" y="323"/>
                  </a:cubicBezTo>
                  <a:cubicBezTo>
                    <a:pt x="770" y="324"/>
                    <a:pt x="770" y="324"/>
                    <a:pt x="770" y="324"/>
                  </a:cubicBezTo>
                  <a:cubicBezTo>
                    <a:pt x="778" y="369"/>
                    <a:pt x="778" y="369"/>
                    <a:pt x="778" y="369"/>
                  </a:cubicBezTo>
                  <a:cubicBezTo>
                    <a:pt x="702" y="398"/>
                    <a:pt x="702" y="398"/>
                    <a:pt x="702" y="398"/>
                  </a:cubicBezTo>
                  <a:cubicBezTo>
                    <a:pt x="701" y="413"/>
                    <a:pt x="701" y="413"/>
                    <a:pt x="701" y="413"/>
                  </a:cubicBezTo>
                  <a:cubicBezTo>
                    <a:pt x="701" y="445"/>
                    <a:pt x="695" y="476"/>
                    <a:pt x="683" y="505"/>
                  </a:cubicBezTo>
                  <a:cubicBezTo>
                    <a:pt x="678" y="519"/>
                    <a:pt x="678" y="519"/>
                    <a:pt x="678" y="519"/>
                  </a:cubicBezTo>
                  <a:lnTo>
                    <a:pt x="741" y="573"/>
                  </a:lnTo>
                  <a:close/>
                  <a:moveTo>
                    <a:pt x="741" y="573"/>
                  </a:moveTo>
                  <a:cubicBezTo>
                    <a:pt x="741" y="573"/>
                    <a:pt x="741" y="573"/>
                    <a:pt x="741" y="573"/>
                  </a:cubicBezTo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5" name="그룹 94"/>
          <p:cNvGrpSpPr/>
          <p:nvPr/>
        </p:nvGrpSpPr>
        <p:grpSpPr>
          <a:xfrm>
            <a:off x="7175707" y="2331005"/>
            <a:ext cx="4255411" cy="640665"/>
            <a:chOff x="6928011" y="5625445"/>
            <a:chExt cx="4255411" cy="640665"/>
          </a:xfrm>
        </p:grpSpPr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107827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8F90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928011" y="5742890"/>
              <a:ext cx="4003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i="1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‘HY</a:t>
              </a:r>
              <a:r>
                <a:rPr lang="ko-KR" altLang="en-US" sz="2800" b="1" i="1" dirty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헤드라인</a:t>
              </a:r>
              <a:r>
                <a:rPr lang="en-US" altLang="ko-KR" sz="2800" b="1" i="1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M’</a:t>
              </a:r>
              <a:r>
                <a:rPr lang="ko-KR" altLang="en-US" sz="2800" b="1" i="1" dirty="0" smtClean="0">
                  <a:solidFill>
                    <a:prstClr val="white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체</a:t>
              </a:r>
              <a:endParaRPr lang="ko-KR" altLang="en-US" sz="2800" b="1" i="1" dirty="0"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108" name="Freeform 9"/>
          <p:cNvSpPr>
            <a:spLocks noEditPoints="1"/>
          </p:cNvSpPr>
          <p:nvPr/>
        </p:nvSpPr>
        <p:spPr bwMode="auto">
          <a:xfrm>
            <a:off x="2589486" y="4541295"/>
            <a:ext cx="991662" cy="974805"/>
          </a:xfrm>
          <a:custGeom>
            <a:avLst/>
            <a:gdLst>
              <a:gd name="T0" fmla="*/ 395 w 422"/>
              <a:gd name="T1" fmla="*/ 112 h 415"/>
              <a:gd name="T2" fmla="*/ 397 w 422"/>
              <a:gd name="T3" fmla="*/ 18 h 415"/>
              <a:gd name="T4" fmla="*/ 352 w 422"/>
              <a:gd name="T5" fmla="*/ 0 h 415"/>
              <a:gd name="T6" fmla="*/ 303 w 422"/>
              <a:gd name="T7" fmla="*/ 20 h 415"/>
              <a:gd name="T8" fmla="*/ 250 w 422"/>
              <a:gd name="T9" fmla="*/ 77 h 415"/>
              <a:gd name="T10" fmla="*/ 54 w 422"/>
              <a:gd name="T11" fmla="*/ 19 h 415"/>
              <a:gd name="T12" fmla="*/ 12 w 422"/>
              <a:gd name="T13" fmla="*/ 61 h 415"/>
              <a:gd name="T14" fmla="*/ 3 w 422"/>
              <a:gd name="T15" fmla="*/ 82 h 415"/>
              <a:gd name="T16" fmla="*/ 12 w 422"/>
              <a:gd name="T17" fmla="*/ 104 h 415"/>
              <a:gd name="T18" fmla="*/ 14 w 422"/>
              <a:gd name="T19" fmla="*/ 106 h 415"/>
              <a:gd name="T20" fmla="*/ 152 w 422"/>
              <a:gd name="T21" fmla="*/ 182 h 415"/>
              <a:gd name="T22" fmla="*/ 108 w 422"/>
              <a:gd name="T23" fmla="*/ 229 h 415"/>
              <a:gd name="T24" fmla="*/ 101 w 422"/>
              <a:gd name="T25" fmla="*/ 238 h 415"/>
              <a:gd name="T26" fmla="*/ 38 w 422"/>
              <a:gd name="T27" fmla="*/ 221 h 415"/>
              <a:gd name="T28" fmla="*/ 9 w 422"/>
              <a:gd name="T29" fmla="*/ 251 h 415"/>
              <a:gd name="T30" fmla="*/ 0 w 422"/>
              <a:gd name="T31" fmla="*/ 271 h 415"/>
              <a:gd name="T32" fmla="*/ 9 w 422"/>
              <a:gd name="T33" fmla="*/ 291 h 415"/>
              <a:gd name="T34" fmla="*/ 11 w 422"/>
              <a:gd name="T35" fmla="*/ 293 h 415"/>
              <a:gd name="T36" fmla="*/ 84 w 422"/>
              <a:gd name="T37" fmla="*/ 330 h 415"/>
              <a:gd name="T38" fmla="*/ 86 w 422"/>
              <a:gd name="T39" fmla="*/ 332 h 415"/>
              <a:gd name="T40" fmla="*/ 123 w 422"/>
              <a:gd name="T41" fmla="*/ 405 h 415"/>
              <a:gd name="T42" fmla="*/ 125 w 422"/>
              <a:gd name="T43" fmla="*/ 407 h 415"/>
              <a:gd name="T44" fmla="*/ 145 w 422"/>
              <a:gd name="T45" fmla="*/ 415 h 415"/>
              <a:gd name="T46" fmla="*/ 165 w 422"/>
              <a:gd name="T47" fmla="*/ 407 h 415"/>
              <a:gd name="T48" fmla="*/ 194 w 422"/>
              <a:gd name="T49" fmla="*/ 378 h 415"/>
              <a:gd name="T50" fmla="*/ 178 w 422"/>
              <a:gd name="T51" fmla="*/ 314 h 415"/>
              <a:gd name="T52" fmla="*/ 186 w 422"/>
              <a:gd name="T53" fmla="*/ 307 h 415"/>
              <a:gd name="T54" fmla="*/ 233 w 422"/>
              <a:gd name="T55" fmla="*/ 263 h 415"/>
              <a:gd name="T56" fmla="*/ 310 w 422"/>
              <a:gd name="T57" fmla="*/ 402 h 415"/>
              <a:gd name="T58" fmla="*/ 312 w 422"/>
              <a:gd name="T59" fmla="*/ 404 h 415"/>
              <a:gd name="T60" fmla="*/ 334 w 422"/>
              <a:gd name="T61" fmla="*/ 413 h 415"/>
              <a:gd name="T62" fmla="*/ 355 w 422"/>
              <a:gd name="T63" fmla="*/ 404 h 415"/>
              <a:gd name="T64" fmla="*/ 397 w 422"/>
              <a:gd name="T65" fmla="*/ 362 h 415"/>
              <a:gd name="T66" fmla="*/ 338 w 422"/>
              <a:gd name="T67" fmla="*/ 165 h 415"/>
              <a:gd name="T68" fmla="*/ 394 w 422"/>
              <a:gd name="T69" fmla="*/ 112 h 415"/>
              <a:gd name="T70" fmla="*/ 395 w 422"/>
              <a:gd name="T71" fmla="*/ 112 h 415"/>
              <a:gd name="T72" fmla="*/ 365 w 422"/>
              <a:gd name="T73" fmla="*/ 82 h 415"/>
              <a:gd name="T74" fmla="*/ 290 w 422"/>
              <a:gd name="T75" fmla="*/ 152 h 415"/>
              <a:gd name="T76" fmla="*/ 349 w 422"/>
              <a:gd name="T77" fmla="*/ 350 h 415"/>
              <a:gd name="T78" fmla="*/ 337 w 422"/>
              <a:gd name="T79" fmla="*/ 362 h 415"/>
              <a:gd name="T80" fmla="*/ 245 w 422"/>
              <a:gd name="T81" fmla="*/ 195 h 415"/>
              <a:gd name="T82" fmla="*/ 157 w 422"/>
              <a:gd name="T83" fmla="*/ 276 h 415"/>
              <a:gd name="T84" fmla="*/ 156 w 422"/>
              <a:gd name="T85" fmla="*/ 276 h 415"/>
              <a:gd name="T86" fmla="*/ 144 w 422"/>
              <a:gd name="T87" fmla="*/ 285 h 415"/>
              <a:gd name="T88" fmla="*/ 129 w 422"/>
              <a:gd name="T89" fmla="*/ 293 h 415"/>
              <a:gd name="T90" fmla="*/ 144 w 422"/>
              <a:gd name="T91" fmla="*/ 353 h 415"/>
              <a:gd name="T92" fmla="*/ 121 w 422"/>
              <a:gd name="T93" fmla="*/ 307 h 415"/>
              <a:gd name="T94" fmla="*/ 109 w 422"/>
              <a:gd name="T95" fmla="*/ 295 h 415"/>
              <a:gd name="T96" fmla="*/ 63 w 422"/>
              <a:gd name="T97" fmla="*/ 272 h 415"/>
              <a:gd name="T98" fmla="*/ 122 w 422"/>
              <a:gd name="T99" fmla="*/ 287 h 415"/>
              <a:gd name="T100" fmla="*/ 130 w 422"/>
              <a:gd name="T101" fmla="*/ 271 h 415"/>
              <a:gd name="T102" fmla="*/ 139 w 422"/>
              <a:gd name="T103" fmla="*/ 259 h 415"/>
              <a:gd name="T104" fmla="*/ 220 w 422"/>
              <a:gd name="T105" fmla="*/ 171 h 415"/>
              <a:gd name="T106" fmla="*/ 53 w 422"/>
              <a:gd name="T107" fmla="*/ 79 h 415"/>
              <a:gd name="T108" fmla="*/ 66 w 422"/>
              <a:gd name="T109" fmla="*/ 66 h 415"/>
              <a:gd name="T110" fmla="*/ 263 w 422"/>
              <a:gd name="T111" fmla="*/ 125 h 415"/>
              <a:gd name="T112" fmla="*/ 333 w 422"/>
              <a:gd name="T113" fmla="*/ 50 h 415"/>
              <a:gd name="T114" fmla="*/ 352 w 422"/>
              <a:gd name="T115" fmla="*/ 42 h 415"/>
              <a:gd name="T116" fmla="*/ 367 w 422"/>
              <a:gd name="T117" fmla="*/ 48 h 415"/>
              <a:gd name="T118" fmla="*/ 365 w 422"/>
              <a:gd name="T119" fmla="*/ 82 h 415"/>
              <a:gd name="T120" fmla="*/ 365 w 422"/>
              <a:gd name="T121" fmla="*/ 82 h 415"/>
              <a:gd name="T122" fmla="*/ 365 w 422"/>
              <a:gd name="T123" fmla="*/ 82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2" h="415">
                <a:moveTo>
                  <a:pt x="395" y="112"/>
                </a:moveTo>
                <a:cubicBezTo>
                  <a:pt x="421" y="86"/>
                  <a:pt x="422" y="44"/>
                  <a:pt x="397" y="18"/>
                </a:cubicBezTo>
                <a:cubicBezTo>
                  <a:pt x="385" y="6"/>
                  <a:pt x="369" y="0"/>
                  <a:pt x="352" y="0"/>
                </a:cubicBezTo>
                <a:cubicBezTo>
                  <a:pt x="333" y="0"/>
                  <a:pt x="316" y="7"/>
                  <a:pt x="303" y="20"/>
                </a:cubicBezTo>
                <a:cubicBezTo>
                  <a:pt x="250" y="77"/>
                  <a:pt x="250" y="77"/>
                  <a:pt x="250" y="77"/>
                </a:cubicBezTo>
                <a:cubicBezTo>
                  <a:pt x="54" y="19"/>
                  <a:pt x="54" y="19"/>
                  <a:pt x="54" y="19"/>
                </a:cubicBezTo>
                <a:cubicBezTo>
                  <a:pt x="12" y="61"/>
                  <a:pt x="12" y="61"/>
                  <a:pt x="12" y="61"/>
                </a:cubicBezTo>
                <a:cubicBezTo>
                  <a:pt x="6" y="66"/>
                  <a:pt x="3" y="74"/>
                  <a:pt x="3" y="82"/>
                </a:cubicBezTo>
                <a:cubicBezTo>
                  <a:pt x="3" y="90"/>
                  <a:pt x="6" y="98"/>
                  <a:pt x="12" y="104"/>
                </a:cubicBezTo>
                <a:cubicBezTo>
                  <a:pt x="14" y="106"/>
                  <a:pt x="14" y="106"/>
                  <a:pt x="14" y="106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08" y="229"/>
                  <a:pt x="108" y="229"/>
                  <a:pt x="108" y="229"/>
                </a:cubicBezTo>
                <a:cubicBezTo>
                  <a:pt x="106" y="232"/>
                  <a:pt x="103" y="235"/>
                  <a:pt x="101" y="238"/>
                </a:cubicBezTo>
                <a:cubicBezTo>
                  <a:pt x="38" y="221"/>
                  <a:pt x="38" y="221"/>
                  <a:pt x="38" y="221"/>
                </a:cubicBezTo>
                <a:cubicBezTo>
                  <a:pt x="9" y="251"/>
                  <a:pt x="9" y="251"/>
                  <a:pt x="9" y="251"/>
                </a:cubicBezTo>
                <a:cubicBezTo>
                  <a:pt x="3" y="256"/>
                  <a:pt x="0" y="263"/>
                  <a:pt x="0" y="271"/>
                </a:cubicBezTo>
                <a:cubicBezTo>
                  <a:pt x="0" y="278"/>
                  <a:pt x="3" y="285"/>
                  <a:pt x="9" y="291"/>
                </a:cubicBezTo>
                <a:cubicBezTo>
                  <a:pt x="11" y="293"/>
                  <a:pt x="11" y="293"/>
                  <a:pt x="11" y="293"/>
                </a:cubicBezTo>
                <a:cubicBezTo>
                  <a:pt x="84" y="330"/>
                  <a:pt x="84" y="330"/>
                  <a:pt x="84" y="330"/>
                </a:cubicBezTo>
                <a:cubicBezTo>
                  <a:pt x="86" y="332"/>
                  <a:pt x="86" y="332"/>
                  <a:pt x="86" y="332"/>
                </a:cubicBezTo>
                <a:cubicBezTo>
                  <a:pt x="123" y="405"/>
                  <a:pt x="123" y="405"/>
                  <a:pt x="123" y="405"/>
                </a:cubicBezTo>
                <a:cubicBezTo>
                  <a:pt x="125" y="407"/>
                  <a:pt x="125" y="407"/>
                  <a:pt x="125" y="407"/>
                </a:cubicBezTo>
                <a:cubicBezTo>
                  <a:pt x="131" y="413"/>
                  <a:pt x="138" y="415"/>
                  <a:pt x="145" y="415"/>
                </a:cubicBezTo>
                <a:cubicBezTo>
                  <a:pt x="153" y="415"/>
                  <a:pt x="160" y="413"/>
                  <a:pt x="165" y="407"/>
                </a:cubicBezTo>
                <a:cubicBezTo>
                  <a:pt x="194" y="378"/>
                  <a:pt x="194" y="378"/>
                  <a:pt x="194" y="378"/>
                </a:cubicBezTo>
                <a:cubicBezTo>
                  <a:pt x="178" y="314"/>
                  <a:pt x="178" y="314"/>
                  <a:pt x="178" y="314"/>
                </a:cubicBezTo>
                <a:cubicBezTo>
                  <a:pt x="180" y="312"/>
                  <a:pt x="183" y="309"/>
                  <a:pt x="186" y="307"/>
                </a:cubicBezTo>
                <a:cubicBezTo>
                  <a:pt x="233" y="263"/>
                  <a:pt x="233" y="263"/>
                  <a:pt x="233" y="263"/>
                </a:cubicBezTo>
                <a:cubicBezTo>
                  <a:pt x="310" y="402"/>
                  <a:pt x="310" y="402"/>
                  <a:pt x="310" y="402"/>
                </a:cubicBezTo>
                <a:cubicBezTo>
                  <a:pt x="312" y="404"/>
                  <a:pt x="312" y="404"/>
                  <a:pt x="312" y="404"/>
                </a:cubicBezTo>
                <a:cubicBezTo>
                  <a:pt x="318" y="410"/>
                  <a:pt x="326" y="413"/>
                  <a:pt x="334" y="413"/>
                </a:cubicBezTo>
                <a:cubicBezTo>
                  <a:pt x="342" y="413"/>
                  <a:pt x="349" y="410"/>
                  <a:pt x="355" y="404"/>
                </a:cubicBezTo>
                <a:cubicBezTo>
                  <a:pt x="397" y="362"/>
                  <a:pt x="397" y="362"/>
                  <a:pt x="397" y="362"/>
                </a:cubicBezTo>
                <a:cubicBezTo>
                  <a:pt x="338" y="165"/>
                  <a:pt x="338" y="165"/>
                  <a:pt x="338" y="165"/>
                </a:cubicBezTo>
                <a:cubicBezTo>
                  <a:pt x="394" y="112"/>
                  <a:pt x="394" y="112"/>
                  <a:pt x="394" y="112"/>
                </a:cubicBezTo>
                <a:lnTo>
                  <a:pt x="395" y="112"/>
                </a:lnTo>
                <a:close/>
                <a:moveTo>
                  <a:pt x="365" y="82"/>
                </a:moveTo>
                <a:cubicBezTo>
                  <a:pt x="290" y="152"/>
                  <a:pt x="290" y="152"/>
                  <a:pt x="290" y="152"/>
                </a:cubicBezTo>
                <a:cubicBezTo>
                  <a:pt x="349" y="350"/>
                  <a:pt x="349" y="350"/>
                  <a:pt x="349" y="350"/>
                </a:cubicBezTo>
                <a:cubicBezTo>
                  <a:pt x="337" y="362"/>
                  <a:pt x="337" y="362"/>
                  <a:pt x="337" y="362"/>
                </a:cubicBezTo>
                <a:cubicBezTo>
                  <a:pt x="245" y="195"/>
                  <a:pt x="245" y="195"/>
                  <a:pt x="245" y="195"/>
                </a:cubicBezTo>
                <a:cubicBezTo>
                  <a:pt x="157" y="276"/>
                  <a:pt x="157" y="276"/>
                  <a:pt x="157" y="276"/>
                </a:cubicBezTo>
                <a:cubicBezTo>
                  <a:pt x="156" y="276"/>
                  <a:pt x="156" y="276"/>
                  <a:pt x="156" y="276"/>
                </a:cubicBezTo>
                <a:cubicBezTo>
                  <a:pt x="152" y="280"/>
                  <a:pt x="148" y="283"/>
                  <a:pt x="144" y="285"/>
                </a:cubicBezTo>
                <a:cubicBezTo>
                  <a:pt x="129" y="293"/>
                  <a:pt x="129" y="293"/>
                  <a:pt x="129" y="293"/>
                </a:cubicBezTo>
                <a:cubicBezTo>
                  <a:pt x="144" y="353"/>
                  <a:pt x="144" y="353"/>
                  <a:pt x="144" y="353"/>
                </a:cubicBezTo>
                <a:cubicBezTo>
                  <a:pt x="121" y="307"/>
                  <a:pt x="121" y="307"/>
                  <a:pt x="121" y="307"/>
                </a:cubicBezTo>
                <a:cubicBezTo>
                  <a:pt x="109" y="295"/>
                  <a:pt x="109" y="295"/>
                  <a:pt x="109" y="295"/>
                </a:cubicBezTo>
                <a:cubicBezTo>
                  <a:pt x="63" y="272"/>
                  <a:pt x="63" y="272"/>
                  <a:pt x="63" y="272"/>
                </a:cubicBezTo>
                <a:cubicBezTo>
                  <a:pt x="122" y="287"/>
                  <a:pt x="122" y="287"/>
                  <a:pt x="122" y="287"/>
                </a:cubicBezTo>
                <a:cubicBezTo>
                  <a:pt x="130" y="271"/>
                  <a:pt x="130" y="271"/>
                  <a:pt x="130" y="271"/>
                </a:cubicBezTo>
                <a:cubicBezTo>
                  <a:pt x="132" y="267"/>
                  <a:pt x="135" y="263"/>
                  <a:pt x="139" y="259"/>
                </a:cubicBezTo>
                <a:cubicBezTo>
                  <a:pt x="220" y="171"/>
                  <a:pt x="220" y="171"/>
                  <a:pt x="220" y="171"/>
                </a:cubicBezTo>
                <a:cubicBezTo>
                  <a:pt x="53" y="79"/>
                  <a:pt x="53" y="79"/>
                  <a:pt x="53" y="79"/>
                </a:cubicBezTo>
                <a:cubicBezTo>
                  <a:pt x="66" y="66"/>
                  <a:pt x="66" y="66"/>
                  <a:pt x="66" y="66"/>
                </a:cubicBezTo>
                <a:cubicBezTo>
                  <a:pt x="263" y="125"/>
                  <a:pt x="263" y="125"/>
                  <a:pt x="263" y="125"/>
                </a:cubicBezTo>
                <a:cubicBezTo>
                  <a:pt x="333" y="50"/>
                  <a:pt x="333" y="50"/>
                  <a:pt x="333" y="50"/>
                </a:cubicBezTo>
                <a:cubicBezTo>
                  <a:pt x="338" y="45"/>
                  <a:pt x="345" y="42"/>
                  <a:pt x="352" y="42"/>
                </a:cubicBezTo>
                <a:cubicBezTo>
                  <a:pt x="357" y="42"/>
                  <a:pt x="363" y="44"/>
                  <a:pt x="367" y="48"/>
                </a:cubicBezTo>
                <a:cubicBezTo>
                  <a:pt x="375" y="57"/>
                  <a:pt x="375" y="72"/>
                  <a:pt x="365" y="82"/>
                </a:cubicBezTo>
                <a:close/>
                <a:moveTo>
                  <a:pt x="365" y="82"/>
                </a:moveTo>
                <a:cubicBezTo>
                  <a:pt x="365" y="82"/>
                  <a:pt x="365" y="82"/>
                  <a:pt x="365" y="82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09" name="그룹 108"/>
          <p:cNvGrpSpPr/>
          <p:nvPr/>
        </p:nvGrpSpPr>
        <p:grpSpPr>
          <a:xfrm>
            <a:off x="8375967" y="1639221"/>
            <a:ext cx="1536280" cy="472702"/>
            <a:chOff x="106095" y="1359841"/>
            <a:chExt cx="1536280" cy="472702"/>
          </a:xfrm>
        </p:grpSpPr>
        <p:sp>
          <p:nvSpPr>
            <p:cNvPr id="110" name="오각형 109"/>
            <p:cNvSpPr/>
            <p:nvPr/>
          </p:nvSpPr>
          <p:spPr>
            <a:xfrm>
              <a:off x="106095" y="1359841"/>
              <a:ext cx="1536280" cy="472702"/>
            </a:xfrm>
            <a:prstGeom prst="homePlate">
              <a:avLst/>
            </a:prstGeom>
            <a:solidFill>
              <a:srgbClr val="8F90B5"/>
            </a:solidFill>
            <a:ln w="3175" cap="flat" cmpd="sng" algn="ctr">
              <a:noFill/>
              <a:prstDash val="sysDot"/>
            </a:ln>
            <a:effectLst>
              <a:outerShdw blurRad="107950" dist="12700" dir="5400000" algn="ctr">
                <a:srgbClr val="000000"/>
              </a:outerShdw>
              <a:reflection blurRad="6350" stA="52000" endA="300" endPos="35000" dir="5400000" sy="-100000" algn="bl" rotWithShape="0"/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11" name="AutoShape 78"/>
            <p:cNvSpPr>
              <a:spLocks noChangeArrowheads="1"/>
            </p:cNvSpPr>
            <p:nvPr/>
          </p:nvSpPr>
          <p:spPr bwMode="auto">
            <a:xfrm>
              <a:off x="129731" y="1389375"/>
              <a:ext cx="1429261" cy="354526"/>
            </a:xfrm>
            <a:prstGeom prst="homePlate">
              <a:avLst/>
            </a:prstGeom>
            <a:solidFill>
              <a:srgbClr val="8F90B5"/>
            </a:solidFill>
            <a:ln w="381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4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식품영양학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글꼴">
      <a:majorFont>
        <a:latin typeface="HY강B"/>
        <a:ea typeface="HY강B"/>
        <a:cs typeface=""/>
      </a:majorFont>
      <a:minorFont>
        <a:latin typeface="HY강B"/>
        <a:ea typeface="HY강B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3910</TotalTime>
  <Words>236</Words>
  <Application>Microsoft Office PowerPoint</Application>
  <PresentationFormat>와이드스크린</PresentationFormat>
  <Paragraphs>68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HY강B</vt:lpstr>
      <vt:lpstr>HY헤드라인M</vt:lpstr>
      <vt:lpstr>조선일보명조</vt:lpstr>
      <vt:lpstr>Arial</vt:lpstr>
      <vt:lpstr>Wingdings</vt:lpstr>
      <vt:lpstr>식품영양학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298</cp:revision>
  <dcterms:created xsi:type="dcterms:W3CDTF">2016-07-21T06:59:42Z</dcterms:created>
  <dcterms:modified xsi:type="dcterms:W3CDTF">2016-08-19T08:52:59Z</dcterms:modified>
</cp:coreProperties>
</file>