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sldIdLst>
    <p:sldId id="260" r:id="rId2"/>
    <p:sldId id="273" r:id="rId3"/>
    <p:sldId id="285" r:id="rId4"/>
    <p:sldId id="290" r:id="rId5"/>
    <p:sldId id="287" r:id="rId6"/>
    <p:sldId id="284" r:id="rId7"/>
    <p:sldId id="275" r:id="rId8"/>
    <p:sldId id="288" r:id="rId9"/>
    <p:sldId id="282" r:id="rId10"/>
  </p:sldIdLst>
  <p:sldSz cx="12192000" cy="6858000"/>
  <p:notesSz cx="6858000" cy="9144000"/>
  <p:embeddedFontLst>
    <p:embeddedFont>
      <p:font typeface="HY강M" panose="02030600000101010101" pitchFamily="18" charset="-127"/>
      <p:regular r:id="rId12"/>
    </p:embeddedFont>
    <p:embeddedFont>
      <p:font typeface="HY강B" panose="02030600000101010101" pitchFamily="18" charset="-127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Y견고딕" panose="02030600000101010101" pitchFamily="18" charset="-127"/>
      <p:regular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CC1"/>
    <a:srgbClr val="A581D5"/>
    <a:srgbClr val="E85655"/>
    <a:srgbClr val="39A1CB"/>
    <a:srgbClr val="839E15"/>
    <a:srgbClr val="FF7421"/>
    <a:srgbClr val="5170D3"/>
    <a:srgbClr val="85A214"/>
    <a:srgbClr val="98D351"/>
    <a:srgbClr val="F0A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66" y="438"/>
      </p:cViewPr>
      <p:guideLst>
        <p:guide orient="horz" pos="3589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7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7F6FF-7647-4096-B200-B203AF790309}" type="datetimeFigureOut">
              <a:rPr lang="ko-KR" altLang="en-US" smtClean="0"/>
              <a:t>2016-08-04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155EB-19F8-4A08-A92A-0661330CF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42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5105079" y="0"/>
            <a:ext cx="12432643" cy="68580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stretch>
              <a:fillRect t="-38000" r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3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27657 0 " pathEditMode="relative" rAng="0" ptsTypes="AA">
                                      <p:cBhvr>
                                        <p:cTn id="9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99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332854" y="0"/>
            <a:ext cx="10859147" cy="6858000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stretch>
              <a:fillRect b="-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867904" y="0"/>
            <a:ext cx="11153615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9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3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3394128" y="0"/>
            <a:ext cx="8797871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r="-10000"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3115158" y="0"/>
            <a:ext cx="9076842" cy="6858000"/>
          </a:xfrm>
          <a:prstGeom prst="rect">
            <a:avLst/>
          </a:prstGeom>
          <a:gradFill flip="none" rotWithShape="1">
            <a:gsLst>
              <a:gs pos="9000">
                <a:sysClr val="windowText" lastClr="000000"/>
              </a:gs>
              <a:gs pos="100000">
                <a:sysClr val="windowText" lastClr="000000">
                  <a:alpha val="10000"/>
                </a:sysClr>
              </a:gs>
              <a:gs pos="54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1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3541986" y="0"/>
            <a:ext cx="8650014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3441043" y="0"/>
            <a:ext cx="8656364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6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6695268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 userDrawn="1"/>
        </p:nvSpPr>
        <p:spPr>
          <a:xfrm flipH="1">
            <a:off x="2050765" y="0"/>
            <a:ext cx="4845981" cy="6858000"/>
          </a:xfrm>
          <a:prstGeom prst="rect">
            <a:avLst/>
          </a:prstGeom>
          <a:gradFill flip="none" rotWithShape="1">
            <a:gsLst>
              <a:gs pos="10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88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9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115614" y="0"/>
            <a:ext cx="12076386" cy="6858000"/>
          </a:xfrm>
          <a:prstGeom prst="rect">
            <a:avLst/>
          </a:prstGeom>
          <a:gradFill flip="none" rotWithShape="1">
            <a:gsLst>
              <a:gs pos="52000">
                <a:sysClr val="windowText" lastClr="000000"/>
              </a:gs>
              <a:gs pos="15000">
                <a:srgbClr val="000000">
                  <a:alpha val="65000"/>
                </a:srgbClr>
              </a:gs>
              <a:gs pos="0">
                <a:srgbClr val="000000">
                  <a:alpha val="0"/>
                </a:srgbClr>
              </a:gs>
              <a:gs pos="100000">
                <a:sysClr val="windowText" lastClr="000000">
                  <a:alpha val="0"/>
                </a:sysClr>
              </a:gs>
              <a:gs pos="87000">
                <a:sysClr val="windowText" lastClr="000000">
                  <a:alpha val="7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96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4321A-160E-4817-AD05-EFD264CF529E}" type="datetimeFigureOut">
              <a:rPr lang="ko-KR" altLang="en-US" smtClean="0"/>
              <a:t>2016-08-04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7FCD-E1CB-4BEF-98E4-020D0A6DAF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3240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78" r:id="rId3"/>
    <p:sldLayoutId id="2147483680" r:id="rId4"/>
    <p:sldLayoutId id="2147483682" r:id="rId5"/>
    <p:sldLayoutId id="2147483681" r:id="rId6"/>
    <p:sldLayoutId id="214748368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2983" y="3329368"/>
            <a:ext cx="6787046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ko-KR" altLang="en-US" sz="4400" b="1" dirty="0" smtClean="0">
                <a:effectLst>
                  <a:glow rad="88900">
                    <a:schemeClr val="accent1">
                      <a:satMod val="175000"/>
                      <a:alpha val="33000"/>
                    </a:schemeClr>
                  </a:glo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  <a:r>
              <a:rPr lang="en-US" altLang="ko-KR" sz="4400" b="1" dirty="0">
                <a:effectLst>
                  <a:glow rad="88900">
                    <a:schemeClr val="accent1">
                      <a:satMod val="175000"/>
                      <a:alpha val="33000"/>
                    </a:schemeClr>
                  </a:glo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4400" b="1" dirty="0">
              <a:effectLst>
                <a:glow rad="88900">
                  <a:schemeClr val="accent1">
                    <a:satMod val="175000"/>
                    <a:alpha val="33000"/>
                  </a:schemeClr>
                </a:glo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09446" y="224618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XEMI</a:t>
            </a:r>
          </a:p>
          <a:p>
            <a:pPr algn="r">
              <a:lnSpc>
                <a:spcPct val="100000"/>
              </a:lnSpc>
            </a:pP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블랙스튜디오 템플릿</a:t>
            </a:r>
            <a:endParaRPr lang="en-US" altLang="ko-K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2983" y="4218709"/>
            <a:ext cx="6787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소제목을 </a:t>
            </a:r>
            <a:r>
              <a:rPr lang="ko-KR" altLang="en-US" sz="28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28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8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Freeform 30"/>
          <p:cNvSpPr>
            <a:spLocks noEditPoints="1"/>
          </p:cNvSpPr>
          <p:nvPr/>
        </p:nvSpPr>
        <p:spPr bwMode="auto">
          <a:xfrm>
            <a:off x="7900899" y="3683311"/>
            <a:ext cx="535398" cy="535398"/>
          </a:xfrm>
          <a:custGeom>
            <a:avLst/>
            <a:gdLst>
              <a:gd name="T0" fmla="*/ 389 w 416"/>
              <a:gd name="T1" fmla="*/ 193 h 416"/>
              <a:gd name="T2" fmla="*/ 360 w 416"/>
              <a:gd name="T3" fmla="*/ 87 h 416"/>
              <a:gd name="T4" fmla="*/ 340 w 416"/>
              <a:gd name="T5" fmla="*/ 65 h 416"/>
              <a:gd name="T6" fmla="*/ 223 w 416"/>
              <a:gd name="T7" fmla="*/ 26 h 416"/>
              <a:gd name="T8" fmla="*/ 208 w 416"/>
              <a:gd name="T9" fmla="*/ 0 h 416"/>
              <a:gd name="T10" fmla="*/ 194 w 416"/>
              <a:gd name="T11" fmla="*/ 26 h 416"/>
              <a:gd name="T12" fmla="*/ 79 w 416"/>
              <a:gd name="T13" fmla="*/ 63 h 416"/>
              <a:gd name="T14" fmla="*/ 59 w 416"/>
              <a:gd name="T15" fmla="*/ 84 h 416"/>
              <a:gd name="T16" fmla="*/ 27 w 416"/>
              <a:gd name="T17" fmla="*/ 193 h 416"/>
              <a:gd name="T18" fmla="*/ 0 w 416"/>
              <a:gd name="T19" fmla="*/ 207 h 416"/>
              <a:gd name="T20" fmla="*/ 27 w 416"/>
              <a:gd name="T21" fmla="*/ 222 h 416"/>
              <a:gd name="T22" fmla="*/ 57 w 416"/>
              <a:gd name="T23" fmla="*/ 329 h 416"/>
              <a:gd name="T24" fmla="*/ 77 w 416"/>
              <a:gd name="T25" fmla="*/ 350 h 416"/>
              <a:gd name="T26" fmla="*/ 194 w 416"/>
              <a:gd name="T27" fmla="*/ 389 h 416"/>
              <a:gd name="T28" fmla="*/ 208 w 416"/>
              <a:gd name="T29" fmla="*/ 416 h 416"/>
              <a:gd name="T30" fmla="*/ 223 w 416"/>
              <a:gd name="T31" fmla="*/ 389 h 416"/>
              <a:gd name="T32" fmla="*/ 338 w 416"/>
              <a:gd name="T33" fmla="*/ 352 h 416"/>
              <a:gd name="T34" fmla="*/ 358 w 416"/>
              <a:gd name="T35" fmla="*/ 331 h 416"/>
              <a:gd name="T36" fmla="*/ 389 w 416"/>
              <a:gd name="T37" fmla="*/ 222 h 416"/>
              <a:gd name="T38" fmla="*/ 416 w 416"/>
              <a:gd name="T39" fmla="*/ 208 h 416"/>
              <a:gd name="T40" fmla="*/ 223 w 416"/>
              <a:gd name="T41" fmla="*/ 73 h 416"/>
              <a:gd name="T42" fmla="*/ 223 w 416"/>
              <a:gd name="T43" fmla="*/ 174 h 416"/>
              <a:gd name="T44" fmla="*/ 194 w 416"/>
              <a:gd name="T45" fmla="*/ 73 h 416"/>
              <a:gd name="T46" fmla="*/ 121 w 416"/>
              <a:gd name="T47" fmla="*/ 104 h 416"/>
              <a:gd name="T48" fmla="*/ 101 w 416"/>
              <a:gd name="T49" fmla="*/ 125 h 416"/>
              <a:gd name="T50" fmla="*/ 74 w 416"/>
              <a:gd name="T51" fmla="*/ 193 h 416"/>
              <a:gd name="T52" fmla="*/ 74 w 416"/>
              <a:gd name="T53" fmla="*/ 222 h 416"/>
              <a:gd name="T54" fmla="*/ 100 w 416"/>
              <a:gd name="T55" fmla="*/ 288 h 416"/>
              <a:gd name="T56" fmla="*/ 194 w 416"/>
              <a:gd name="T57" fmla="*/ 342 h 416"/>
              <a:gd name="T58" fmla="*/ 194 w 416"/>
              <a:gd name="T59" fmla="*/ 241 h 416"/>
              <a:gd name="T60" fmla="*/ 208 w 416"/>
              <a:gd name="T61" fmla="*/ 231 h 416"/>
              <a:gd name="T62" fmla="*/ 208 w 416"/>
              <a:gd name="T63" fmla="*/ 184 h 416"/>
              <a:gd name="T64" fmla="*/ 208 w 416"/>
              <a:gd name="T65" fmla="*/ 231 h 416"/>
              <a:gd name="T66" fmla="*/ 223 w 416"/>
              <a:gd name="T67" fmla="*/ 242 h 416"/>
              <a:gd name="T68" fmla="*/ 223 w 416"/>
              <a:gd name="T69" fmla="*/ 342 h 416"/>
              <a:gd name="T70" fmla="*/ 245 w 416"/>
              <a:gd name="T71" fmla="*/ 222 h 416"/>
              <a:gd name="T72" fmla="*/ 315 w 416"/>
              <a:gd name="T73" fmla="*/ 290 h 416"/>
              <a:gd name="T74" fmla="*/ 317 w 416"/>
              <a:gd name="T75" fmla="*/ 127 h 416"/>
              <a:gd name="T76" fmla="*/ 245 w 416"/>
              <a:gd name="T77" fmla="*/ 193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6" h="416">
                <a:moveTo>
                  <a:pt x="402" y="193"/>
                </a:moveTo>
                <a:cubicBezTo>
                  <a:pt x="389" y="193"/>
                  <a:pt x="389" y="193"/>
                  <a:pt x="389" y="193"/>
                </a:cubicBezTo>
                <a:cubicBezTo>
                  <a:pt x="387" y="156"/>
                  <a:pt x="373" y="122"/>
                  <a:pt x="351" y="95"/>
                </a:cubicBezTo>
                <a:cubicBezTo>
                  <a:pt x="360" y="87"/>
                  <a:pt x="360" y="87"/>
                  <a:pt x="360" y="87"/>
                </a:cubicBezTo>
                <a:cubicBezTo>
                  <a:pt x="366" y="81"/>
                  <a:pt x="366" y="72"/>
                  <a:pt x="361" y="66"/>
                </a:cubicBezTo>
                <a:cubicBezTo>
                  <a:pt x="355" y="60"/>
                  <a:pt x="346" y="60"/>
                  <a:pt x="340" y="65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02" y="47"/>
                  <a:pt x="264" y="30"/>
                  <a:pt x="223" y="26"/>
                </a:cubicBezTo>
                <a:cubicBezTo>
                  <a:pt x="223" y="14"/>
                  <a:pt x="223" y="14"/>
                  <a:pt x="223" y="14"/>
                </a:cubicBezTo>
                <a:cubicBezTo>
                  <a:pt x="223" y="6"/>
                  <a:pt x="216" y="0"/>
                  <a:pt x="208" y="0"/>
                </a:cubicBezTo>
                <a:cubicBezTo>
                  <a:pt x="200" y="0"/>
                  <a:pt x="194" y="6"/>
                  <a:pt x="194" y="14"/>
                </a:cubicBezTo>
                <a:cubicBezTo>
                  <a:pt x="194" y="26"/>
                  <a:pt x="194" y="26"/>
                  <a:pt x="194" y="26"/>
                </a:cubicBezTo>
                <a:cubicBezTo>
                  <a:pt x="153" y="30"/>
                  <a:pt x="117" y="46"/>
                  <a:pt x="88" y="72"/>
                </a:cubicBezTo>
                <a:cubicBezTo>
                  <a:pt x="79" y="63"/>
                  <a:pt x="79" y="63"/>
                  <a:pt x="79" y="63"/>
                </a:cubicBezTo>
                <a:cubicBezTo>
                  <a:pt x="73" y="57"/>
                  <a:pt x="64" y="58"/>
                  <a:pt x="58" y="63"/>
                </a:cubicBezTo>
                <a:cubicBezTo>
                  <a:pt x="53" y="69"/>
                  <a:pt x="53" y="78"/>
                  <a:pt x="59" y="84"/>
                </a:cubicBezTo>
                <a:cubicBezTo>
                  <a:pt x="68" y="92"/>
                  <a:pt x="68" y="92"/>
                  <a:pt x="68" y="92"/>
                </a:cubicBezTo>
                <a:cubicBezTo>
                  <a:pt x="45" y="120"/>
                  <a:pt x="30" y="155"/>
                  <a:pt x="27" y="193"/>
                </a:cubicBezTo>
                <a:cubicBezTo>
                  <a:pt x="15" y="193"/>
                  <a:pt x="15" y="193"/>
                  <a:pt x="15" y="193"/>
                </a:cubicBezTo>
                <a:cubicBezTo>
                  <a:pt x="7" y="193"/>
                  <a:pt x="0" y="199"/>
                  <a:pt x="0" y="207"/>
                </a:cubicBezTo>
                <a:cubicBezTo>
                  <a:pt x="0" y="215"/>
                  <a:pt x="7" y="222"/>
                  <a:pt x="15" y="222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30" y="259"/>
                  <a:pt x="44" y="293"/>
                  <a:pt x="66" y="320"/>
                </a:cubicBezTo>
                <a:cubicBezTo>
                  <a:pt x="57" y="329"/>
                  <a:pt x="57" y="329"/>
                  <a:pt x="57" y="329"/>
                </a:cubicBezTo>
                <a:cubicBezTo>
                  <a:pt x="51" y="334"/>
                  <a:pt x="51" y="343"/>
                  <a:pt x="56" y="349"/>
                </a:cubicBezTo>
                <a:cubicBezTo>
                  <a:pt x="62" y="355"/>
                  <a:pt x="71" y="355"/>
                  <a:pt x="77" y="350"/>
                </a:cubicBezTo>
                <a:cubicBezTo>
                  <a:pt x="86" y="341"/>
                  <a:pt x="86" y="341"/>
                  <a:pt x="86" y="341"/>
                </a:cubicBezTo>
                <a:cubicBezTo>
                  <a:pt x="115" y="368"/>
                  <a:pt x="152" y="385"/>
                  <a:pt x="194" y="389"/>
                </a:cubicBezTo>
                <a:cubicBezTo>
                  <a:pt x="194" y="401"/>
                  <a:pt x="194" y="401"/>
                  <a:pt x="194" y="401"/>
                </a:cubicBezTo>
                <a:cubicBezTo>
                  <a:pt x="194" y="409"/>
                  <a:pt x="200" y="416"/>
                  <a:pt x="208" y="416"/>
                </a:cubicBezTo>
                <a:cubicBezTo>
                  <a:pt x="216" y="416"/>
                  <a:pt x="223" y="409"/>
                  <a:pt x="223" y="401"/>
                </a:cubicBezTo>
                <a:cubicBezTo>
                  <a:pt x="223" y="389"/>
                  <a:pt x="223" y="389"/>
                  <a:pt x="223" y="389"/>
                </a:cubicBezTo>
                <a:cubicBezTo>
                  <a:pt x="263" y="385"/>
                  <a:pt x="300" y="369"/>
                  <a:pt x="329" y="343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43" y="358"/>
                  <a:pt x="353" y="357"/>
                  <a:pt x="358" y="352"/>
                </a:cubicBezTo>
                <a:cubicBezTo>
                  <a:pt x="364" y="346"/>
                  <a:pt x="364" y="337"/>
                  <a:pt x="358" y="331"/>
                </a:cubicBezTo>
                <a:cubicBezTo>
                  <a:pt x="349" y="323"/>
                  <a:pt x="349" y="323"/>
                  <a:pt x="349" y="323"/>
                </a:cubicBezTo>
                <a:cubicBezTo>
                  <a:pt x="372" y="295"/>
                  <a:pt x="386" y="260"/>
                  <a:pt x="389" y="222"/>
                </a:cubicBezTo>
                <a:cubicBezTo>
                  <a:pt x="402" y="222"/>
                  <a:pt x="402" y="222"/>
                  <a:pt x="402" y="222"/>
                </a:cubicBezTo>
                <a:cubicBezTo>
                  <a:pt x="410" y="222"/>
                  <a:pt x="416" y="216"/>
                  <a:pt x="416" y="208"/>
                </a:cubicBezTo>
                <a:cubicBezTo>
                  <a:pt x="416" y="200"/>
                  <a:pt x="410" y="193"/>
                  <a:pt x="402" y="193"/>
                </a:cubicBezTo>
                <a:close/>
                <a:moveTo>
                  <a:pt x="223" y="73"/>
                </a:moveTo>
                <a:cubicBezTo>
                  <a:pt x="251" y="76"/>
                  <a:pt x="277" y="88"/>
                  <a:pt x="297" y="105"/>
                </a:cubicBezTo>
                <a:cubicBezTo>
                  <a:pt x="223" y="174"/>
                  <a:pt x="223" y="174"/>
                  <a:pt x="223" y="174"/>
                </a:cubicBezTo>
                <a:lnTo>
                  <a:pt x="223" y="73"/>
                </a:lnTo>
                <a:close/>
                <a:moveTo>
                  <a:pt x="194" y="73"/>
                </a:moveTo>
                <a:cubicBezTo>
                  <a:pt x="194" y="173"/>
                  <a:pt x="194" y="173"/>
                  <a:pt x="194" y="173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41" y="87"/>
                  <a:pt x="166" y="76"/>
                  <a:pt x="194" y="73"/>
                </a:cubicBezTo>
                <a:close/>
                <a:moveTo>
                  <a:pt x="101" y="125"/>
                </a:moveTo>
                <a:cubicBezTo>
                  <a:pt x="172" y="193"/>
                  <a:pt x="172" y="193"/>
                  <a:pt x="172" y="193"/>
                </a:cubicBezTo>
                <a:cubicBezTo>
                  <a:pt x="74" y="193"/>
                  <a:pt x="74" y="193"/>
                  <a:pt x="74" y="193"/>
                </a:cubicBezTo>
                <a:cubicBezTo>
                  <a:pt x="76" y="167"/>
                  <a:pt x="86" y="144"/>
                  <a:pt x="101" y="125"/>
                </a:cubicBezTo>
                <a:close/>
                <a:moveTo>
                  <a:pt x="74" y="222"/>
                </a:moveTo>
                <a:cubicBezTo>
                  <a:pt x="171" y="222"/>
                  <a:pt x="171" y="222"/>
                  <a:pt x="171" y="222"/>
                </a:cubicBezTo>
                <a:cubicBezTo>
                  <a:pt x="100" y="288"/>
                  <a:pt x="100" y="288"/>
                  <a:pt x="100" y="288"/>
                </a:cubicBezTo>
                <a:cubicBezTo>
                  <a:pt x="86" y="270"/>
                  <a:pt x="76" y="247"/>
                  <a:pt x="74" y="222"/>
                </a:cubicBezTo>
                <a:close/>
                <a:moveTo>
                  <a:pt x="194" y="342"/>
                </a:moveTo>
                <a:cubicBezTo>
                  <a:pt x="166" y="339"/>
                  <a:pt x="140" y="327"/>
                  <a:pt x="120" y="310"/>
                </a:cubicBezTo>
                <a:cubicBezTo>
                  <a:pt x="194" y="241"/>
                  <a:pt x="194" y="241"/>
                  <a:pt x="194" y="241"/>
                </a:cubicBezTo>
                <a:lnTo>
                  <a:pt x="194" y="342"/>
                </a:lnTo>
                <a:close/>
                <a:moveTo>
                  <a:pt x="208" y="231"/>
                </a:moveTo>
                <a:cubicBezTo>
                  <a:pt x="195" y="231"/>
                  <a:pt x="184" y="221"/>
                  <a:pt x="184" y="208"/>
                </a:cubicBezTo>
                <a:cubicBezTo>
                  <a:pt x="184" y="194"/>
                  <a:pt x="195" y="184"/>
                  <a:pt x="208" y="184"/>
                </a:cubicBezTo>
                <a:cubicBezTo>
                  <a:pt x="222" y="184"/>
                  <a:pt x="232" y="194"/>
                  <a:pt x="232" y="208"/>
                </a:cubicBezTo>
                <a:cubicBezTo>
                  <a:pt x="232" y="221"/>
                  <a:pt x="222" y="231"/>
                  <a:pt x="208" y="231"/>
                </a:cubicBezTo>
                <a:close/>
                <a:moveTo>
                  <a:pt x="223" y="342"/>
                </a:moveTo>
                <a:cubicBezTo>
                  <a:pt x="223" y="242"/>
                  <a:pt x="223" y="242"/>
                  <a:pt x="223" y="242"/>
                </a:cubicBezTo>
                <a:cubicBezTo>
                  <a:pt x="295" y="311"/>
                  <a:pt x="295" y="311"/>
                  <a:pt x="295" y="311"/>
                </a:cubicBezTo>
                <a:cubicBezTo>
                  <a:pt x="275" y="328"/>
                  <a:pt x="250" y="339"/>
                  <a:pt x="223" y="342"/>
                </a:cubicBezTo>
                <a:close/>
                <a:moveTo>
                  <a:pt x="315" y="290"/>
                </a:moveTo>
                <a:cubicBezTo>
                  <a:pt x="245" y="222"/>
                  <a:pt x="245" y="222"/>
                  <a:pt x="245" y="222"/>
                </a:cubicBezTo>
                <a:cubicBezTo>
                  <a:pt x="343" y="222"/>
                  <a:pt x="343" y="222"/>
                  <a:pt x="343" y="222"/>
                </a:cubicBezTo>
                <a:cubicBezTo>
                  <a:pt x="340" y="248"/>
                  <a:pt x="330" y="271"/>
                  <a:pt x="315" y="290"/>
                </a:cubicBezTo>
                <a:close/>
                <a:moveTo>
                  <a:pt x="245" y="193"/>
                </a:moveTo>
                <a:cubicBezTo>
                  <a:pt x="317" y="127"/>
                  <a:pt x="317" y="127"/>
                  <a:pt x="317" y="127"/>
                </a:cubicBezTo>
                <a:cubicBezTo>
                  <a:pt x="331" y="146"/>
                  <a:pt x="340" y="168"/>
                  <a:pt x="343" y="193"/>
                </a:cubicBezTo>
                <a:lnTo>
                  <a:pt x="245" y="193"/>
                </a:lnTo>
                <a:close/>
              </a:path>
            </a:pathLst>
          </a:custGeom>
          <a:solidFill>
            <a:srgbClr val="39A1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4559300" y="3951010"/>
            <a:ext cx="3136900" cy="0"/>
          </a:xfrm>
          <a:prstGeom prst="line">
            <a:avLst/>
          </a:prstGeom>
          <a:ln w="38100" cap="rnd">
            <a:solidFill>
              <a:schemeClr val="tx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8640996" y="3951010"/>
            <a:ext cx="3136900" cy="0"/>
          </a:xfrm>
          <a:prstGeom prst="line">
            <a:avLst/>
          </a:prstGeom>
          <a:ln w="38100" cap="rnd">
            <a:solidFill>
              <a:schemeClr val="tx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1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대각선 방향의 모서리가 잘린 사각형 34"/>
          <p:cNvSpPr/>
          <p:nvPr/>
        </p:nvSpPr>
        <p:spPr>
          <a:xfrm>
            <a:off x="5611515" y="4496053"/>
            <a:ext cx="5607470" cy="1784155"/>
          </a:xfrm>
          <a:prstGeom prst="snip2DiagRect">
            <a:avLst>
              <a:gd name="adj1" fmla="val 0"/>
              <a:gd name="adj2" fmla="val 38463"/>
            </a:avLst>
          </a:prstGeom>
          <a:solidFill>
            <a:srgbClr val="6F7985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대각선 방향의 모서리가 잘린 사각형 67"/>
          <p:cNvSpPr/>
          <p:nvPr/>
        </p:nvSpPr>
        <p:spPr>
          <a:xfrm>
            <a:off x="5611515" y="1693797"/>
            <a:ext cx="5607470" cy="1784155"/>
          </a:xfrm>
          <a:prstGeom prst="snip2DiagRect">
            <a:avLst>
              <a:gd name="adj1" fmla="val 0"/>
              <a:gd name="adj2" fmla="val 38463"/>
            </a:avLst>
          </a:prstGeom>
          <a:solidFill>
            <a:srgbClr val="6F7985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88717" y="1872350"/>
            <a:ext cx="415690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견고딕" panose="02030600000101010101" pitchFamily="18" charset="-127"/>
              <a:ea typeface="HY강B" panose="02030600000101010101" pitchFamily="18" charset="-127"/>
            </a:endParaRP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견고딕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8717" y="4678138"/>
            <a:ext cx="415690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grpSp>
        <p:nvGrpSpPr>
          <p:cNvPr id="70" name="그룹 69"/>
          <p:cNvGrpSpPr/>
          <p:nvPr/>
        </p:nvGrpSpPr>
        <p:grpSpPr>
          <a:xfrm>
            <a:off x="5991605" y="2299180"/>
            <a:ext cx="4796562" cy="808768"/>
            <a:chOff x="5991605" y="2299180"/>
            <a:chExt cx="4796562" cy="808768"/>
          </a:xfrm>
        </p:grpSpPr>
        <p:cxnSp>
          <p:nvCxnSpPr>
            <p:cNvPr id="72" name="직선 연결선 71"/>
            <p:cNvCxnSpPr/>
            <p:nvPr/>
          </p:nvCxnSpPr>
          <p:spPr>
            <a:xfrm>
              <a:off x="5991605" y="2299180"/>
              <a:ext cx="4796562" cy="0"/>
            </a:xfrm>
            <a:prstGeom prst="line">
              <a:avLst/>
            </a:prstGeom>
            <a:ln w="25400">
              <a:solidFill>
                <a:srgbClr val="AABAC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5991605" y="2703564"/>
              <a:ext cx="4796562" cy="0"/>
            </a:xfrm>
            <a:prstGeom prst="line">
              <a:avLst/>
            </a:prstGeom>
            <a:ln w="25400">
              <a:solidFill>
                <a:srgbClr val="AABAC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5991605" y="3107948"/>
              <a:ext cx="4796562" cy="0"/>
            </a:xfrm>
            <a:prstGeom prst="line">
              <a:avLst/>
            </a:prstGeom>
            <a:ln w="25400">
              <a:solidFill>
                <a:srgbClr val="AABAC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그룹 68"/>
          <p:cNvGrpSpPr/>
          <p:nvPr/>
        </p:nvGrpSpPr>
        <p:grpSpPr>
          <a:xfrm>
            <a:off x="5991605" y="5105438"/>
            <a:ext cx="4796562" cy="808768"/>
            <a:chOff x="5991605" y="5000338"/>
            <a:chExt cx="4796562" cy="808768"/>
          </a:xfrm>
        </p:grpSpPr>
        <p:cxnSp>
          <p:nvCxnSpPr>
            <p:cNvPr id="82" name="직선 연결선 81"/>
            <p:cNvCxnSpPr/>
            <p:nvPr/>
          </p:nvCxnSpPr>
          <p:spPr>
            <a:xfrm>
              <a:off x="5991605" y="5000338"/>
              <a:ext cx="4796562" cy="0"/>
            </a:xfrm>
            <a:prstGeom prst="line">
              <a:avLst/>
            </a:prstGeom>
            <a:ln w="25400">
              <a:solidFill>
                <a:srgbClr val="AABAC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5991605" y="5404722"/>
              <a:ext cx="4796562" cy="0"/>
            </a:xfrm>
            <a:prstGeom prst="line">
              <a:avLst/>
            </a:prstGeom>
            <a:ln w="25400">
              <a:solidFill>
                <a:srgbClr val="AABAC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/>
          </p:nvCxnSpPr>
          <p:spPr>
            <a:xfrm>
              <a:off x="5991605" y="5809106"/>
              <a:ext cx="4796562" cy="0"/>
            </a:xfrm>
            <a:prstGeom prst="line">
              <a:avLst/>
            </a:prstGeom>
            <a:ln w="25400">
              <a:solidFill>
                <a:srgbClr val="AABAC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/>
          <p:cNvGrpSpPr/>
          <p:nvPr/>
        </p:nvGrpSpPr>
        <p:grpSpPr>
          <a:xfrm>
            <a:off x="5710481" y="1250582"/>
            <a:ext cx="2603928" cy="594507"/>
            <a:chOff x="1340751" y="1403534"/>
            <a:chExt cx="2603928" cy="594507"/>
          </a:xfrm>
        </p:grpSpPr>
        <p:grpSp>
          <p:nvGrpSpPr>
            <p:cNvPr id="2" name="그룹 1"/>
            <p:cNvGrpSpPr/>
            <p:nvPr/>
          </p:nvGrpSpPr>
          <p:grpSpPr>
            <a:xfrm>
              <a:off x="1589602" y="1431784"/>
              <a:ext cx="2355077" cy="566257"/>
              <a:chOff x="1589602" y="1474316"/>
              <a:chExt cx="3117658" cy="566257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1589602" y="1474316"/>
                <a:ext cx="3117658" cy="56625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589602" y="1893765"/>
                <a:ext cx="3117658" cy="36000"/>
              </a:xfrm>
              <a:prstGeom prst="rect">
                <a:avLst/>
              </a:prstGeom>
              <a:solidFill>
                <a:srgbClr val="5170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1589602" y="1959560"/>
                <a:ext cx="3117658" cy="36000"/>
              </a:xfrm>
              <a:prstGeom prst="rect">
                <a:avLst/>
              </a:prstGeom>
              <a:solidFill>
                <a:srgbClr val="5170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059253" y="1421084"/>
              <a:ext cx="1415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학습목표</a:t>
              </a:r>
              <a:endPara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77" name="Freeform 37"/>
            <p:cNvSpPr>
              <a:spLocks noEditPoints="1"/>
            </p:cNvSpPr>
            <p:nvPr/>
          </p:nvSpPr>
          <p:spPr bwMode="auto">
            <a:xfrm>
              <a:off x="1340751" y="1403534"/>
              <a:ext cx="568037" cy="583375"/>
            </a:xfrm>
            <a:custGeom>
              <a:avLst/>
              <a:gdLst>
                <a:gd name="T0" fmla="*/ 423 w 454"/>
                <a:gd name="T1" fmla="*/ 278 h 466"/>
                <a:gd name="T2" fmla="*/ 349 w 454"/>
                <a:gd name="T3" fmla="*/ 321 h 466"/>
                <a:gd name="T4" fmla="*/ 359 w 454"/>
                <a:gd name="T5" fmla="*/ 349 h 466"/>
                <a:gd name="T6" fmla="*/ 223 w 454"/>
                <a:gd name="T7" fmla="*/ 395 h 466"/>
                <a:gd name="T8" fmla="*/ 265 w 454"/>
                <a:gd name="T9" fmla="*/ 183 h 466"/>
                <a:gd name="T10" fmla="*/ 312 w 454"/>
                <a:gd name="T11" fmla="*/ 192 h 466"/>
                <a:gd name="T12" fmla="*/ 333 w 454"/>
                <a:gd name="T13" fmla="*/ 213 h 466"/>
                <a:gd name="T14" fmla="*/ 364 w 454"/>
                <a:gd name="T15" fmla="*/ 192 h 466"/>
                <a:gd name="T16" fmla="*/ 343 w 454"/>
                <a:gd name="T17" fmla="*/ 160 h 466"/>
                <a:gd name="T18" fmla="*/ 316 w 454"/>
                <a:gd name="T19" fmla="*/ 171 h 466"/>
                <a:gd name="T20" fmla="*/ 270 w 454"/>
                <a:gd name="T21" fmla="*/ 162 h 466"/>
                <a:gd name="T22" fmla="*/ 276 w 454"/>
                <a:gd name="T23" fmla="*/ 128 h 466"/>
                <a:gd name="T24" fmla="*/ 323 w 454"/>
                <a:gd name="T25" fmla="*/ 80 h 466"/>
                <a:gd name="T26" fmla="*/ 274 w 454"/>
                <a:gd name="T27" fmla="*/ 6 h 466"/>
                <a:gd name="T28" fmla="*/ 200 w 454"/>
                <a:gd name="T29" fmla="*/ 55 h 466"/>
                <a:gd name="T30" fmla="*/ 228 w 454"/>
                <a:gd name="T31" fmla="*/ 120 h 466"/>
                <a:gd name="T32" fmla="*/ 221 w 454"/>
                <a:gd name="T33" fmla="*/ 152 h 466"/>
                <a:gd name="T34" fmla="*/ 177 w 454"/>
                <a:gd name="T35" fmla="*/ 144 h 466"/>
                <a:gd name="T36" fmla="*/ 156 w 454"/>
                <a:gd name="T37" fmla="*/ 123 h 466"/>
                <a:gd name="T38" fmla="*/ 124 w 454"/>
                <a:gd name="T39" fmla="*/ 144 h 466"/>
                <a:gd name="T40" fmla="*/ 145 w 454"/>
                <a:gd name="T41" fmla="*/ 175 h 466"/>
                <a:gd name="T42" fmla="*/ 172 w 454"/>
                <a:gd name="T43" fmla="*/ 164 h 466"/>
                <a:gd name="T44" fmla="*/ 217 w 454"/>
                <a:gd name="T45" fmla="*/ 173 h 466"/>
                <a:gd name="T46" fmla="*/ 175 w 454"/>
                <a:gd name="T47" fmla="*/ 385 h 466"/>
                <a:gd name="T48" fmla="*/ 67 w 454"/>
                <a:gd name="T49" fmla="*/ 291 h 466"/>
                <a:gd name="T50" fmla="*/ 87 w 454"/>
                <a:gd name="T51" fmla="*/ 269 h 466"/>
                <a:gd name="T52" fmla="*/ 35 w 454"/>
                <a:gd name="T53" fmla="*/ 201 h 466"/>
                <a:gd name="T54" fmla="*/ 14 w 454"/>
                <a:gd name="T55" fmla="*/ 206 h 466"/>
                <a:gd name="T56" fmla="*/ 3 w 454"/>
                <a:gd name="T57" fmla="*/ 278 h 466"/>
                <a:gd name="T58" fmla="*/ 30 w 454"/>
                <a:gd name="T59" fmla="*/ 299 h 466"/>
                <a:gd name="T60" fmla="*/ 168 w 454"/>
                <a:gd name="T61" fmla="*/ 458 h 466"/>
                <a:gd name="T62" fmla="*/ 184 w 454"/>
                <a:gd name="T63" fmla="*/ 465 h 466"/>
                <a:gd name="T64" fmla="*/ 201 w 454"/>
                <a:gd name="T65" fmla="*/ 465 h 466"/>
                <a:gd name="T66" fmla="*/ 389 w 454"/>
                <a:gd name="T67" fmla="*/ 371 h 466"/>
                <a:gd name="T68" fmla="*/ 423 w 454"/>
                <a:gd name="T69" fmla="*/ 362 h 466"/>
                <a:gd name="T70" fmla="*/ 441 w 454"/>
                <a:gd name="T71" fmla="*/ 291 h 466"/>
                <a:gd name="T72" fmla="*/ 423 w 454"/>
                <a:gd name="T73" fmla="*/ 278 h 466"/>
                <a:gd name="T74" fmla="*/ 267 w 454"/>
                <a:gd name="T75" fmla="*/ 41 h 466"/>
                <a:gd name="T76" fmla="*/ 288 w 454"/>
                <a:gd name="T77" fmla="*/ 73 h 466"/>
                <a:gd name="T78" fmla="*/ 256 w 454"/>
                <a:gd name="T79" fmla="*/ 94 h 466"/>
                <a:gd name="T80" fmla="*/ 235 w 454"/>
                <a:gd name="T81" fmla="*/ 62 h 466"/>
                <a:gd name="T82" fmla="*/ 267 w 454"/>
                <a:gd name="T83" fmla="*/ 4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4" h="466">
                  <a:moveTo>
                    <a:pt x="423" y="278"/>
                  </a:moveTo>
                  <a:cubicBezTo>
                    <a:pt x="392" y="290"/>
                    <a:pt x="352" y="319"/>
                    <a:pt x="349" y="321"/>
                  </a:cubicBezTo>
                  <a:cubicBezTo>
                    <a:pt x="345" y="322"/>
                    <a:pt x="332" y="342"/>
                    <a:pt x="359" y="349"/>
                  </a:cubicBezTo>
                  <a:cubicBezTo>
                    <a:pt x="342" y="369"/>
                    <a:pt x="274" y="407"/>
                    <a:pt x="223" y="395"/>
                  </a:cubicBezTo>
                  <a:cubicBezTo>
                    <a:pt x="236" y="331"/>
                    <a:pt x="254" y="241"/>
                    <a:pt x="265" y="183"/>
                  </a:cubicBezTo>
                  <a:cubicBezTo>
                    <a:pt x="312" y="192"/>
                    <a:pt x="312" y="192"/>
                    <a:pt x="312" y="192"/>
                  </a:cubicBezTo>
                  <a:cubicBezTo>
                    <a:pt x="314" y="202"/>
                    <a:pt x="322" y="211"/>
                    <a:pt x="333" y="213"/>
                  </a:cubicBezTo>
                  <a:cubicBezTo>
                    <a:pt x="347" y="216"/>
                    <a:pt x="361" y="206"/>
                    <a:pt x="364" y="192"/>
                  </a:cubicBezTo>
                  <a:cubicBezTo>
                    <a:pt x="367" y="177"/>
                    <a:pt x="358" y="163"/>
                    <a:pt x="343" y="160"/>
                  </a:cubicBezTo>
                  <a:cubicBezTo>
                    <a:pt x="332" y="158"/>
                    <a:pt x="322" y="163"/>
                    <a:pt x="316" y="171"/>
                  </a:cubicBezTo>
                  <a:cubicBezTo>
                    <a:pt x="270" y="162"/>
                    <a:pt x="270" y="162"/>
                    <a:pt x="270" y="162"/>
                  </a:cubicBezTo>
                  <a:cubicBezTo>
                    <a:pt x="273" y="145"/>
                    <a:pt x="276" y="132"/>
                    <a:pt x="276" y="128"/>
                  </a:cubicBezTo>
                  <a:cubicBezTo>
                    <a:pt x="299" y="122"/>
                    <a:pt x="318" y="104"/>
                    <a:pt x="323" y="80"/>
                  </a:cubicBezTo>
                  <a:cubicBezTo>
                    <a:pt x="329" y="46"/>
                    <a:pt x="308" y="13"/>
                    <a:pt x="274" y="6"/>
                  </a:cubicBezTo>
                  <a:cubicBezTo>
                    <a:pt x="240" y="0"/>
                    <a:pt x="207" y="22"/>
                    <a:pt x="200" y="55"/>
                  </a:cubicBezTo>
                  <a:cubicBezTo>
                    <a:pt x="195" y="81"/>
                    <a:pt x="207" y="106"/>
                    <a:pt x="228" y="120"/>
                  </a:cubicBezTo>
                  <a:cubicBezTo>
                    <a:pt x="227" y="125"/>
                    <a:pt x="224" y="137"/>
                    <a:pt x="221" y="152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4" y="133"/>
                    <a:pt x="166" y="125"/>
                    <a:pt x="156" y="123"/>
                  </a:cubicBezTo>
                  <a:cubicBezTo>
                    <a:pt x="141" y="120"/>
                    <a:pt x="127" y="129"/>
                    <a:pt x="124" y="144"/>
                  </a:cubicBezTo>
                  <a:cubicBezTo>
                    <a:pt x="121" y="158"/>
                    <a:pt x="130" y="173"/>
                    <a:pt x="145" y="175"/>
                  </a:cubicBezTo>
                  <a:cubicBezTo>
                    <a:pt x="156" y="178"/>
                    <a:pt x="167" y="173"/>
                    <a:pt x="172" y="164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05" y="231"/>
                    <a:pt x="187" y="321"/>
                    <a:pt x="175" y="385"/>
                  </a:cubicBezTo>
                  <a:cubicBezTo>
                    <a:pt x="123" y="377"/>
                    <a:pt x="75" y="316"/>
                    <a:pt x="67" y="291"/>
                  </a:cubicBezTo>
                  <a:cubicBezTo>
                    <a:pt x="95" y="295"/>
                    <a:pt x="90" y="271"/>
                    <a:pt x="87" y="269"/>
                  </a:cubicBezTo>
                  <a:cubicBezTo>
                    <a:pt x="85" y="266"/>
                    <a:pt x="59" y="224"/>
                    <a:pt x="35" y="201"/>
                  </a:cubicBezTo>
                  <a:cubicBezTo>
                    <a:pt x="12" y="177"/>
                    <a:pt x="14" y="206"/>
                    <a:pt x="14" y="206"/>
                  </a:cubicBezTo>
                  <a:cubicBezTo>
                    <a:pt x="14" y="206"/>
                    <a:pt x="6" y="247"/>
                    <a:pt x="3" y="278"/>
                  </a:cubicBezTo>
                  <a:cubicBezTo>
                    <a:pt x="0" y="310"/>
                    <a:pt x="30" y="299"/>
                    <a:pt x="30" y="299"/>
                  </a:cubicBezTo>
                  <a:cubicBezTo>
                    <a:pt x="49" y="393"/>
                    <a:pt x="146" y="443"/>
                    <a:pt x="168" y="458"/>
                  </a:cubicBezTo>
                  <a:cubicBezTo>
                    <a:pt x="174" y="463"/>
                    <a:pt x="180" y="465"/>
                    <a:pt x="184" y="465"/>
                  </a:cubicBezTo>
                  <a:cubicBezTo>
                    <a:pt x="188" y="466"/>
                    <a:pt x="194" y="466"/>
                    <a:pt x="201" y="465"/>
                  </a:cubicBezTo>
                  <a:cubicBezTo>
                    <a:pt x="227" y="459"/>
                    <a:pt x="336" y="451"/>
                    <a:pt x="389" y="371"/>
                  </a:cubicBezTo>
                  <a:cubicBezTo>
                    <a:pt x="389" y="371"/>
                    <a:pt x="414" y="392"/>
                    <a:pt x="423" y="362"/>
                  </a:cubicBezTo>
                  <a:cubicBezTo>
                    <a:pt x="432" y="331"/>
                    <a:pt x="441" y="291"/>
                    <a:pt x="441" y="291"/>
                  </a:cubicBezTo>
                  <a:cubicBezTo>
                    <a:pt x="441" y="291"/>
                    <a:pt x="454" y="265"/>
                    <a:pt x="423" y="278"/>
                  </a:cubicBezTo>
                  <a:close/>
                  <a:moveTo>
                    <a:pt x="267" y="41"/>
                  </a:moveTo>
                  <a:cubicBezTo>
                    <a:pt x="281" y="44"/>
                    <a:pt x="291" y="58"/>
                    <a:pt x="288" y="73"/>
                  </a:cubicBezTo>
                  <a:cubicBezTo>
                    <a:pt x="285" y="87"/>
                    <a:pt x="271" y="97"/>
                    <a:pt x="256" y="94"/>
                  </a:cubicBezTo>
                  <a:cubicBezTo>
                    <a:pt x="242" y="91"/>
                    <a:pt x="232" y="77"/>
                    <a:pt x="235" y="62"/>
                  </a:cubicBezTo>
                  <a:cubicBezTo>
                    <a:pt x="238" y="48"/>
                    <a:pt x="252" y="38"/>
                    <a:pt x="267" y="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8495414" y="167963"/>
            <a:ext cx="3498112" cy="672009"/>
            <a:chOff x="8495414" y="167963"/>
            <a:chExt cx="3498112" cy="672009"/>
          </a:xfrm>
        </p:grpSpPr>
        <p:grpSp>
          <p:nvGrpSpPr>
            <p:cNvPr id="85" name="그룹 84"/>
            <p:cNvGrpSpPr/>
            <p:nvPr/>
          </p:nvGrpSpPr>
          <p:grpSpPr>
            <a:xfrm>
              <a:off x="8495414" y="234619"/>
              <a:ext cx="605353" cy="605353"/>
              <a:chOff x="5975497" y="1967725"/>
              <a:chExt cx="1692855" cy="1692855"/>
            </a:xfrm>
          </p:grpSpPr>
          <p:sp>
            <p:nvSpPr>
              <p:cNvPr id="88" name="타원 87"/>
              <p:cNvSpPr/>
              <p:nvPr/>
            </p:nvSpPr>
            <p:spPr>
              <a:xfrm>
                <a:off x="5975497" y="1967725"/>
                <a:ext cx="1692855" cy="1692855"/>
              </a:xfrm>
              <a:prstGeom prst="ellipse">
                <a:avLst/>
              </a:prstGeom>
              <a:noFill/>
              <a:ln w="44450" cap="rnd">
                <a:solidFill>
                  <a:schemeClr val="tx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Freeform 37"/>
              <p:cNvSpPr>
                <a:spLocks noEditPoints="1"/>
              </p:cNvSpPr>
              <p:nvPr/>
            </p:nvSpPr>
            <p:spPr bwMode="auto">
              <a:xfrm rot="20910795">
                <a:off x="6189730" y="2164888"/>
                <a:ext cx="1264388" cy="1298529"/>
              </a:xfrm>
              <a:custGeom>
                <a:avLst/>
                <a:gdLst>
                  <a:gd name="T0" fmla="*/ 423 w 454"/>
                  <a:gd name="T1" fmla="*/ 278 h 466"/>
                  <a:gd name="T2" fmla="*/ 349 w 454"/>
                  <a:gd name="T3" fmla="*/ 321 h 466"/>
                  <a:gd name="T4" fmla="*/ 359 w 454"/>
                  <a:gd name="T5" fmla="*/ 349 h 466"/>
                  <a:gd name="T6" fmla="*/ 223 w 454"/>
                  <a:gd name="T7" fmla="*/ 395 h 466"/>
                  <a:gd name="T8" fmla="*/ 265 w 454"/>
                  <a:gd name="T9" fmla="*/ 183 h 466"/>
                  <a:gd name="T10" fmla="*/ 312 w 454"/>
                  <a:gd name="T11" fmla="*/ 192 h 466"/>
                  <a:gd name="T12" fmla="*/ 333 w 454"/>
                  <a:gd name="T13" fmla="*/ 213 h 466"/>
                  <a:gd name="T14" fmla="*/ 364 w 454"/>
                  <a:gd name="T15" fmla="*/ 192 h 466"/>
                  <a:gd name="T16" fmla="*/ 343 w 454"/>
                  <a:gd name="T17" fmla="*/ 160 h 466"/>
                  <a:gd name="T18" fmla="*/ 316 w 454"/>
                  <a:gd name="T19" fmla="*/ 171 h 466"/>
                  <a:gd name="T20" fmla="*/ 270 w 454"/>
                  <a:gd name="T21" fmla="*/ 162 h 466"/>
                  <a:gd name="T22" fmla="*/ 276 w 454"/>
                  <a:gd name="T23" fmla="*/ 128 h 466"/>
                  <a:gd name="T24" fmla="*/ 323 w 454"/>
                  <a:gd name="T25" fmla="*/ 80 h 466"/>
                  <a:gd name="T26" fmla="*/ 274 w 454"/>
                  <a:gd name="T27" fmla="*/ 6 h 466"/>
                  <a:gd name="T28" fmla="*/ 200 w 454"/>
                  <a:gd name="T29" fmla="*/ 55 h 466"/>
                  <a:gd name="T30" fmla="*/ 228 w 454"/>
                  <a:gd name="T31" fmla="*/ 120 h 466"/>
                  <a:gd name="T32" fmla="*/ 221 w 454"/>
                  <a:gd name="T33" fmla="*/ 152 h 466"/>
                  <a:gd name="T34" fmla="*/ 177 w 454"/>
                  <a:gd name="T35" fmla="*/ 144 h 466"/>
                  <a:gd name="T36" fmla="*/ 156 w 454"/>
                  <a:gd name="T37" fmla="*/ 123 h 466"/>
                  <a:gd name="T38" fmla="*/ 124 w 454"/>
                  <a:gd name="T39" fmla="*/ 144 h 466"/>
                  <a:gd name="T40" fmla="*/ 145 w 454"/>
                  <a:gd name="T41" fmla="*/ 175 h 466"/>
                  <a:gd name="T42" fmla="*/ 172 w 454"/>
                  <a:gd name="T43" fmla="*/ 164 h 466"/>
                  <a:gd name="T44" fmla="*/ 217 w 454"/>
                  <a:gd name="T45" fmla="*/ 173 h 466"/>
                  <a:gd name="T46" fmla="*/ 175 w 454"/>
                  <a:gd name="T47" fmla="*/ 385 h 466"/>
                  <a:gd name="T48" fmla="*/ 67 w 454"/>
                  <a:gd name="T49" fmla="*/ 291 h 466"/>
                  <a:gd name="T50" fmla="*/ 87 w 454"/>
                  <a:gd name="T51" fmla="*/ 269 h 466"/>
                  <a:gd name="T52" fmla="*/ 35 w 454"/>
                  <a:gd name="T53" fmla="*/ 201 h 466"/>
                  <a:gd name="T54" fmla="*/ 14 w 454"/>
                  <a:gd name="T55" fmla="*/ 206 h 466"/>
                  <a:gd name="T56" fmla="*/ 3 w 454"/>
                  <a:gd name="T57" fmla="*/ 278 h 466"/>
                  <a:gd name="T58" fmla="*/ 30 w 454"/>
                  <a:gd name="T59" fmla="*/ 299 h 466"/>
                  <a:gd name="T60" fmla="*/ 168 w 454"/>
                  <a:gd name="T61" fmla="*/ 458 h 466"/>
                  <a:gd name="T62" fmla="*/ 184 w 454"/>
                  <a:gd name="T63" fmla="*/ 465 h 466"/>
                  <a:gd name="T64" fmla="*/ 201 w 454"/>
                  <a:gd name="T65" fmla="*/ 465 h 466"/>
                  <a:gd name="T66" fmla="*/ 389 w 454"/>
                  <a:gd name="T67" fmla="*/ 371 h 466"/>
                  <a:gd name="T68" fmla="*/ 423 w 454"/>
                  <a:gd name="T69" fmla="*/ 362 h 466"/>
                  <a:gd name="T70" fmla="*/ 441 w 454"/>
                  <a:gd name="T71" fmla="*/ 291 h 466"/>
                  <a:gd name="T72" fmla="*/ 423 w 454"/>
                  <a:gd name="T73" fmla="*/ 278 h 466"/>
                  <a:gd name="T74" fmla="*/ 267 w 454"/>
                  <a:gd name="T75" fmla="*/ 41 h 466"/>
                  <a:gd name="T76" fmla="*/ 288 w 454"/>
                  <a:gd name="T77" fmla="*/ 73 h 466"/>
                  <a:gd name="T78" fmla="*/ 256 w 454"/>
                  <a:gd name="T79" fmla="*/ 94 h 466"/>
                  <a:gd name="T80" fmla="*/ 235 w 454"/>
                  <a:gd name="T81" fmla="*/ 62 h 466"/>
                  <a:gd name="T82" fmla="*/ 267 w 454"/>
                  <a:gd name="T83" fmla="*/ 41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4" h="466">
                    <a:moveTo>
                      <a:pt x="423" y="278"/>
                    </a:moveTo>
                    <a:cubicBezTo>
                      <a:pt x="392" y="290"/>
                      <a:pt x="352" y="319"/>
                      <a:pt x="349" y="321"/>
                    </a:cubicBezTo>
                    <a:cubicBezTo>
                      <a:pt x="345" y="322"/>
                      <a:pt x="332" y="342"/>
                      <a:pt x="359" y="349"/>
                    </a:cubicBezTo>
                    <a:cubicBezTo>
                      <a:pt x="342" y="369"/>
                      <a:pt x="274" y="407"/>
                      <a:pt x="223" y="395"/>
                    </a:cubicBezTo>
                    <a:cubicBezTo>
                      <a:pt x="236" y="331"/>
                      <a:pt x="254" y="241"/>
                      <a:pt x="265" y="183"/>
                    </a:cubicBezTo>
                    <a:cubicBezTo>
                      <a:pt x="312" y="192"/>
                      <a:pt x="312" y="192"/>
                      <a:pt x="312" y="192"/>
                    </a:cubicBezTo>
                    <a:cubicBezTo>
                      <a:pt x="314" y="202"/>
                      <a:pt x="322" y="211"/>
                      <a:pt x="333" y="213"/>
                    </a:cubicBezTo>
                    <a:cubicBezTo>
                      <a:pt x="347" y="216"/>
                      <a:pt x="361" y="206"/>
                      <a:pt x="364" y="192"/>
                    </a:cubicBezTo>
                    <a:cubicBezTo>
                      <a:pt x="367" y="177"/>
                      <a:pt x="358" y="163"/>
                      <a:pt x="343" y="160"/>
                    </a:cubicBezTo>
                    <a:cubicBezTo>
                      <a:pt x="332" y="158"/>
                      <a:pt x="322" y="163"/>
                      <a:pt x="316" y="171"/>
                    </a:cubicBezTo>
                    <a:cubicBezTo>
                      <a:pt x="270" y="162"/>
                      <a:pt x="270" y="162"/>
                      <a:pt x="270" y="162"/>
                    </a:cubicBezTo>
                    <a:cubicBezTo>
                      <a:pt x="273" y="145"/>
                      <a:pt x="276" y="132"/>
                      <a:pt x="276" y="128"/>
                    </a:cubicBezTo>
                    <a:cubicBezTo>
                      <a:pt x="299" y="122"/>
                      <a:pt x="318" y="104"/>
                      <a:pt x="323" y="80"/>
                    </a:cubicBezTo>
                    <a:cubicBezTo>
                      <a:pt x="329" y="46"/>
                      <a:pt x="308" y="13"/>
                      <a:pt x="274" y="6"/>
                    </a:cubicBezTo>
                    <a:cubicBezTo>
                      <a:pt x="240" y="0"/>
                      <a:pt x="207" y="22"/>
                      <a:pt x="200" y="55"/>
                    </a:cubicBezTo>
                    <a:cubicBezTo>
                      <a:pt x="195" y="81"/>
                      <a:pt x="207" y="106"/>
                      <a:pt x="228" y="120"/>
                    </a:cubicBezTo>
                    <a:cubicBezTo>
                      <a:pt x="227" y="125"/>
                      <a:pt x="224" y="137"/>
                      <a:pt x="221" y="152"/>
                    </a:cubicBezTo>
                    <a:cubicBezTo>
                      <a:pt x="177" y="144"/>
                      <a:pt x="177" y="144"/>
                      <a:pt x="177" y="144"/>
                    </a:cubicBezTo>
                    <a:cubicBezTo>
                      <a:pt x="174" y="133"/>
                      <a:pt x="166" y="125"/>
                      <a:pt x="156" y="123"/>
                    </a:cubicBezTo>
                    <a:cubicBezTo>
                      <a:pt x="141" y="120"/>
                      <a:pt x="127" y="129"/>
                      <a:pt x="124" y="144"/>
                    </a:cubicBezTo>
                    <a:cubicBezTo>
                      <a:pt x="121" y="158"/>
                      <a:pt x="130" y="173"/>
                      <a:pt x="145" y="175"/>
                    </a:cubicBezTo>
                    <a:cubicBezTo>
                      <a:pt x="156" y="178"/>
                      <a:pt x="167" y="173"/>
                      <a:pt x="172" y="164"/>
                    </a:cubicBezTo>
                    <a:cubicBezTo>
                      <a:pt x="217" y="173"/>
                      <a:pt x="217" y="173"/>
                      <a:pt x="217" y="173"/>
                    </a:cubicBezTo>
                    <a:cubicBezTo>
                      <a:pt x="205" y="231"/>
                      <a:pt x="187" y="321"/>
                      <a:pt x="175" y="385"/>
                    </a:cubicBezTo>
                    <a:cubicBezTo>
                      <a:pt x="123" y="377"/>
                      <a:pt x="75" y="316"/>
                      <a:pt x="67" y="291"/>
                    </a:cubicBezTo>
                    <a:cubicBezTo>
                      <a:pt x="95" y="295"/>
                      <a:pt x="90" y="271"/>
                      <a:pt x="87" y="269"/>
                    </a:cubicBezTo>
                    <a:cubicBezTo>
                      <a:pt x="85" y="266"/>
                      <a:pt x="59" y="224"/>
                      <a:pt x="35" y="201"/>
                    </a:cubicBezTo>
                    <a:cubicBezTo>
                      <a:pt x="12" y="177"/>
                      <a:pt x="14" y="206"/>
                      <a:pt x="14" y="206"/>
                    </a:cubicBezTo>
                    <a:cubicBezTo>
                      <a:pt x="14" y="206"/>
                      <a:pt x="6" y="247"/>
                      <a:pt x="3" y="278"/>
                    </a:cubicBezTo>
                    <a:cubicBezTo>
                      <a:pt x="0" y="310"/>
                      <a:pt x="30" y="299"/>
                      <a:pt x="30" y="299"/>
                    </a:cubicBezTo>
                    <a:cubicBezTo>
                      <a:pt x="49" y="393"/>
                      <a:pt x="146" y="443"/>
                      <a:pt x="168" y="458"/>
                    </a:cubicBezTo>
                    <a:cubicBezTo>
                      <a:pt x="174" y="463"/>
                      <a:pt x="180" y="465"/>
                      <a:pt x="184" y="465"/>
                    </a:cubicBezTo>
                    <a:cubicBezTo>
                      <a:pt x="188" y="466"/>
                      <a:pt x="194" y="466"/>
                      <a:pt x="201" y="465"/>
                    </a:cubicBezTo>
                    <a:cubicBezTo>
                      <a:pt x="227" y="459"/>
                      <a:pt x="336" y="451"/>
                      <a:pt x="389" y="371"/>
                    </a:cubicBezTo>
                    <a:cubicBezTo>
                      <a:pt x="389" y="371"/>
                      <a:pt x="414" y="392"/>
                      <a:pt x="423" y="362"/>
                    </a:cubicBezTo>
                    <a:cubicBezTo>
                      <a:pt x="432" y="331"/>
                      <a:pt x="441" y="291"/>
                      <a:pt x="441" y="291"/>
                    </a:cubicBezTo>
                    <a:cubicBezTo>
                      <a:pt x="441" y="291"/>
                      <a:pt x="454" y="265"/>
                      <a:pt x="423" y="278"/>
                    </a:cubicBezTo>
                    <a:close/>
                    <a:moveTo>
                      <a:pt x="267" y="41"/>
                    </a:moveTo>
                    <a:cubicBezTo>
                      <a:pt x="281" y="44"/>
                      <a:pt x="291" y="58"/>
                      <a:pt x="288" y="73"/>
                    </a:cubicBezTo>
                    <a:cubicBezTo>
                      <a:pt x="285" y="87"/>
                      <a:pt x="271" y="97"/>
                      <a:pt x="256" y="94"/>
                    </a:cubicBezTo>
                    <a:cubicBezTo>
                      <a:pt x="242" y="91"/>
                      <a:pt x="232" y="77"/>
                      <a:pt x="235" y="62"/>
                    </a:cubicBezTo>
                    <a:cubicBezTo>
                      <a:pt x="238" y="48"/>
                      <a:pt x="252" y="38"/>
                      <a:pt x="267" y="4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lt1"/>
                  </a:solidFill>
                </a:endParaRPr>
              </a:p>
            </p:txBody>
          </p:sp>
        </p:grpSp>
        <p:cxnSp>
          <p:nvCxnSpPr>
            <p:cNvPr id="86" name="직선 연결선 85"/>
            <p:cNvCxnSpPr>
              <a:stCxn id="88" idx="6"/>
            </p:cNvCxnSpPr>
            <p:nvPr/>
          </p:nvCxnSpPr>
          <p:spPr>
            <a:xfrm flipV="1">
              <a:off x="9100767" y="537295"/>
              <a:ext cx="2892759" cy="1"/>
            </a:xfrm>
            <a:prstGeom prst="line">
              <a:avLst/>
            </a:prstGeom>
            <a:noFill/>
            <a:ln w="34925" cap="rnd">
              <a:solidFill>
                <a:schemeClr val="tx1"/>
              </a:solidFill>
              <a:prstDash val="solid"/>
              <a:round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9100766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5692897" y="4043866"/>
            <a:ext cx="2621512" cy="594507"/>
            <a:chOff x="1323167" y="1403534"/>
            <a:chExt cx="2621512" cy="594507"/>
          </a:xfrm>
        </p:grpSpPr>
        <p:grpSp>
          <p:nvGrpSpPr>
            <p:cNvPr id="91" name="그룹 90"/>
            <p:cNvGrpSpPr/>
            <p:nvPr/>
          </p:nvGrpSpPr>
          <p:grpSpPr>
            <a:xfrm>
              <a:off x="1589602" y="1431784"/>
              <a:ext cx="2355077" cy="566257"/>
              <a:chOff x="1589602" y="1474316"/>
              <a:chExt cx="3117658" cy="566257"/>
            </a:xfrm>
          </p:grpSpPr>
          <p:sp>
            <p:nvSpPr>
              <p:cNvPr id="94" name="직사각형 93"/>
              <p:cNvSpPr/>
              <p:nvPr/>
            </p:nvSpPr>
            <p:spPr>
              <a:xfrm>
                <a:off x="1589602" y="1474316"/>
                <a:ext cx="3117658" cy="56625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95" name="직사각형 94"/>
              <p:cNvSpPr/>
              <p:nvPr/>
            </p:nvSpPr>
            <p:spPr>
              <a:xfrm>
                <a:off x="1589602" y="1893765"/>
                <a:ext cx="3117658" cy="36000"/>
              </a:xfrm>
              <a:prstGeom prst="rect">
                <a:avLst/>
              </a:prstGeom>
              <a:solidFill>
                <a:srgbClr val="5170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96" name="직사각형 95"/>
              <p:cNvSpPr/>
              <p:nvPr/>
            </p:nvSpPr>
            <p:spPr>
              <a:xfrm>
                <a:off x="1589602" y="1968352"/>
                <a:ext cx="3117658" cy="36000"/>
              </a:xfrm>
              <a:prstGeom prst="rect">
                <a:avLst/>
              </a:prstGeom>
              <a:solidFill>
                <a:srgbClr val="5170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2059253" y="1421084"/>
              <a:ext cx="1415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학습목표</a:t>
              </a:r>
              <a:endPara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93" name="Freeform 37"/>
            <p:cNvSpPr>
              <a:spLocks noEditPoints="1"/>
            </p:cNvSpPr>
            <p:nvPr/>
          </p:nvSpPr>
          <p:spPr bwMode="auto">
            <a:xfrm>
              <a:off x="1323167" y="1403534"/>
              <a:ext cx="568037" cy="583375"/>
            </a:xfrm>
            <a:custGeom>
              <a:avLst/>
              <a:gdLst>
                <a:gd name="T0" fmla="*/ 423 w 454"/>
                <a:gd name="T1" fmla="*/ 278 h 466"/>
                <a:gd name="T2" fmla="*/ 349 w 454"/>
                <a:gd name="T3" fmla="*/ 321 h 466"/>
                <a:gd name="T4" fmla="*/ 359 w 454"/>
                <a:gd name="T5" fmla="*/ 349 h 466"/>
                <a:gd name="T6" fmla="*/ 223 w 454"/>
                <a:gd name="T7" fmla="*/ 395 h 466"/>
                <a:gd name="T8" fmla="*/ 265 w 454"/>
                <a:gd name="T9" fmla="*/ 183 h 466"/>
                <a:gd name="T10" fmla="*/ 312 w 454"/>
                <a:gd name="T11" fmla="*/ 192 h 466"/>
                <a:gd name="T12" fmla="*/ 333 w 454"/>
                <a:gd name="T13" fmla="*/ 213 h 466"/>
                <a:gd name="T14" fmla="*/ 364 w 454"/>
                <a:gd name="T15" fmla="*/ 192 h 466"/>
                <a:gd name="T16" fmla="*/ 343 w 454"/>
                <a:gd name="T17" fmla="*/ 160 h 466"/>
                <a:gd name="T18" fmla="*/ 316 w 454"/>
                <a:gd name="T19" fmla="*/ 171 h 466"/>
                <a:gd name="T20" fmla="*/ 270 w 454"/>
                <a:gd name="T21" fmla="*/ 162 h 466"/>
                <a:gd name="T22" fmla="*/ 276 w 454"/>
                <a:gd name="T23" fmla="*/ 128 h 466"/>
                <a:gd name="T24" fmla="*/ 323 w 454"/>
                <a:gd name="T25" fmla="*/ 80 h 466"/>
                <a:gd name="T26" fmla="*/ 274 w 454"/>
                <a:gd name="T27" fmla="*/ 6 h 466"/>
                <a:gd name="T28" fmla="*/ 200 w 454"/>
                <a:gd name="T29" fmla="*/ 55 h 466"/>
                <a:gd name="T30" fmla="*/ 228 w 454"/>
                <a:gd name="T31" fmla="*/ 120 h 466"/>
                <a:gd name="T32" fmla="*/ 221 w 454"/>
                <a:gd name="T33" fmla="*/ 152 h 466"/>
                <a:gd name="T34" fmla="*/ 177 w 454"/>
                <a:gd name="T35" fmla="*/ 144 h 466"/>
                <a:gd name="T36" fmla="*/ 156 w 454"/>
                <a:gd name="T37" fmla="*/ 123 h 466"/>
                <a:gd name="T38" fmla="*/ 124 w 454"/>
                <a:gd name="T39" fmla="*/ 144 h 466"/>
                <a:gd name="T40" fmla="*/ 145 w 454"/>
                <a:gd name="T41" fmla="*/ 175 h 466"/>
                <a:gd name="T42" fmla="*/ 172 w 454"/>
                <a:gd name="T43" fmla="*/ 164 h 466"/>
                <a:gd name="T44" fmla="*/ 217 w 454"/>
                <a:gd name="T45" fmla="*/ 173 h 466"/>
                <a:gd name="T46" fmla="*/ 175 w 454"/>
                <a:gd name="T47" fmla="*/ 385 h 466"/>
                <a:gd name="T48" fmla="*/ 67 w 454"/>
                <a:gd name="T49" fmla="*/ 291 h 466"/>
                <a:gd name="T50" fmla="*/ 87 w 454"/>
                <a:gd name="T51" fmla="*/ 269 h 466"/>
                <a:gd name="T52" fmla="*/ 35 w 454"/>
                <a:gd name="T53" fmla="*/ 201 h 466"/>
                <a:gd name="T54" fmla="*/ 14 w 454"/>
                <a:gd name="T55" fmla="*/ 206 h 466"/>
                <a:gd name="T56" fmla="*/ 3 w 454"/>
                <a:gd name="T57" fmla="*/ 278 h 466"/>
                <a:gd name="T58" fmla="*/ 30 w 454"/>
                <a:gd name="T59" fmla="*/ 299 h 466"/>
                <a:gd name="T60" fmla="*/ 168 w 454"/>
                <a:gd name="T61" fmla="*/ 458 h 466"/>
                <a:gd name="T62" fmla="*/ 184 w 454"/>
                <a:gd name="T63" fmla="*/ 465 h 466"/>
                <a:gd name="T64" fmla="*/ 201 w 454"/>
                <a:gd name="T65" fmla="*/ 465 h 466"/>
                <a:gd name="T66" fmla="*/ 389 w 454"/>
                <a:gd name="T67" fmla="*/ 371 h 466"/>
                <a:gd name="T68" fmla="*/ 423 w 454"/>
                <a:gd name="T69" fmla="*/ 362 h 466"/>
                <a:gd name="T70" fmla="*/ 441 w 454"/>
                <a:gd name="T71" fmla="*/ 291 h 466"/>
                <a:gd name="T72" fmla="*/ 423 w 454"/>
                <a:gd name="T73" fmla="*/ 278 h 466"/>
                <a:gd name="T74" fmla="*/ 267 w 454"/>
                <a:gd name="T75" fmla="*/ 41 h 466"/>
                <a:gd name="T76" fmla="*/ 288 w 454"/>
                <a:gd name="T77" fmla="*/ 73 h 466"/>
                <a:gd name="T78" fmla="*/ 256 w 454"/>
                <a:gd name="T79" fmla="*/ 94 h 466"/>
                <a:gd name="T80" fmla="*/ 235 w 454"/>
                <a:gd name="T81" fmla="*/ 62 h 466"/>
                <a:gd name="T82" fmla="*/ 267 w 454"/>
                <a:gd name="T83" fmla="*/ 4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4" h="466">
                  <a:moveTo>
                    <a:pt x="423" y="278"/>
                  </a:moveTo>
                  <a:cubicBezTo>
                    <a:pt x="392" y="290"/>
                    <a:pt x="352" y="319"/>
                    <a:pt x="349" y="321"/>
                  </a:cubicBezTo>
                  <a:cubicBezTo>
                    <a:pt x="345" y="322"/>
                    <a:pt x="332" y="342"/>
                    <a:pt x="359" y="349"/>
                  </a:cubicBezTo>
                  <a:cubicBezTo>
                    <a:pt x="342" y="369"/>
                    <a:pt x="274" y="407"/>
                    <a:pt x="223" y="395"/>
                  </a:cubicBezTo>
                  <a:cubicBezTo>
                    <a:pt x="236" y="331"/>
                    <a:pt x="254" y="241"/>
                    <a:pt x="265" y="183"/>
                  </a:cubicBezTo>
                  <a:cubicBezTo>
                    <a:pt x="312" y="192"/>
                    <a:pt x="312" y="192"/>
                    <a:pt x="312" y="192"/>
                  </a:cubicBezTo>
                  <a:cubicBezTo>
                    <a:pt x="314" y="202"/>
                    <a:pt x="322" y="211"/>
                    <a:pt x="333" y="213"/>
                  </a:cubicBezTo>
                  <a:cubicBezTo>
                    <a:pt x="347" y="216"/>
                    <a:pt x="361" y="206"/>
                    <a:pt x="364" y="192"/>
                  </a:cubicBezTo>
                  <a:cubicBezTo>
                    <a:pt x="367" y="177"/>
                    <a:pt x="358" y="163"/>
                    <a:pt x="343" y="160"/>
                  </a:cubicBezTo>
                  <a:cubicBezTo>
                    <a:pt x="332" y="158"/>
                    <a:pt x="322" y="163"/>
                    <a:pt x="316" y="171"/>
                  </a:cubicBezTo>
                  <a:cubicBezTo>
                    <a:pt x="270" y="162"/>
                    <a:pt x="270" y="162"/>
                    <a:pt x="270" y="162"/>
                  </a:cubicBezTo>
                  <a:cubicBezTo>
                    <a:pt x="273" y="145"/>
                    <a:pt x="276" y="132"/>
                    <a:pt x="276" y="128"/>
                  </a:cubicBezTo>
                  <a:cubicBezTo>
                    <a:pt x="299" y="122"/>
                    <a:pt x="318" y="104"/>
                    <a:pt x="323" y="80"/>
                  </a:cubicBezTo>
                  <a:cubicBezTo>
                    <a:pt x="329" y="46"/>
                    <a:pt x="308" y="13"/>
                    <a:pt x="274" y="6"/>
                  </a:cubicBezTo>
                  <a:cubicBezTo>
                    <a:pt x="240" y="0"/>
                    <a:pt x="207" y="22"/>
                    <a:pt x="200" y="55"/>
                  </a:cubicBezTo>
                  <a:cubicBezTo>
                    <a:pt x="195" y="81"/>
                    <a:pt x="207" y="106"/>
                    <a:pt x="228" y="120"/>
                  </a:cubicBezTo>
                  <a:cubicBezTo>
                    <a:pt x="227" y="125"/>
                    <a:pt x="224" y="137"/>
                    <a:pt x="221" y="152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4" y="133"/>
                    <a:pt x="166" y="125"/>
                    <a:pt x="156" y="123"/>
                  </a:cubicBezTo>
                  <a:cubicBezTo>
                    <a:pt x="141" y="120"/>
                    <a:pt x="127" y="129"/>
                    <a:pt x="124" y="144"/>
                  </a:cubicBezTo>
                  <a:cubicBezTo>
                    <a:pt x="121" y="158"/>
                    <a:pt x="130" y="173"/>
                    <a:pt x="145" y="175"/>
                  </a:cubicBezTo>
                  <a:cubicBezTo>
                    <a:pt x="156" y="178"/>
                    <a:pt x="167" y="173"/>
                    <a:pt x="172" y="164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05" y="231"/>
                    <a:pt x="187" y="321"/>
                    <a:pt x="175" y="385"/>
                  </a:cubicBezTo>
                  <a:cubicBezTo>
                    <a:pt x="123" y="377"/>
                    <a:pt x="75" y="316"/>
                    <a:pt x="67" y="291"/>
                  </a:cubicBezTo>
                  <a:cubicBezTo>
                    <a:pt x="95" y="295"/>
                    <a:pt x="90" y="271"/>
                    <a:pt x="87" y="269"/>
                  </a:cubicBezTo>
                  <a:cubicBezTo>
                    <a:pt x="85" y="266"/>
                    <a:pt x="59" y="224"/>
                    <a:pt x="35" y="201"/>
                  </a:cubicBezTo>
                  <a:cubicBezTo>
                    <a:pt x="12" y="177"/>
                    <a:pt x="14" y="206"/>
                    <a:pt x="14" y="206"/>
                  </a:cubicBezTo>
                  <a:cubicBezTo>
                    <a:pt x="14" y="206"/>
                    <a:pt x="6" y="247"/>
                    <a:pt x="3" y="278"/>
                  </a:cubicBezTo>
                  <a:cubicBezTo>
                    <a:pt x="0" y="310"/>
                    <a:pt x="30" y="299"/>
                    <a:pt x="30" y="299"/>
                  </a:cubicBezTo>
                  <a:cubicBezTo>
                    <a:pt x="49" y="393"/>
                    <a:pt x="146" y="443"/>
                    <a:pt x="168" y="458"/>
                  </a:cubicBezTo>
                  <a:cubicBezTo>
                    <a:pt x="174" y="463"/>
                    <a:pt x="180" y="465"/>
                    <a:pt x="184" y="465"/>
                  </a:cubicBezTo>
                  <a:cubicBezTo>
                    <a:pt x="188" y="466"/>
                    <a:pt x="194" y="466"/>
                    <a:pt x="201" y="465"/>
                  </a:cubicBezTo>
                  <a:cubicBezTo>
                    <a:pt x="227" y="459"/>
                    <a:pt x="336" y="451"/>
                    <a:pt x="389" y="371"/>
                  </a:cubicBezTo>
                  <a:cubicBezTo>
                    <a:pt x="389" y="371"/>
                    <a:pt x="414" y="392"/>
                    <a:pt x="423" y="362"/>
                  </a:cubicBezTo>
                  <a:cubicBezTo>
                    <a:pt x="432" y="331"/>
                    <a:pt x="441" y="291"/>
                    <a:pt x="441" y="291"/>
                  </a:cubicBezTo>
                  <a:cubicBezTo>
                    <a:pt x="441" y="291"/>
                    <a:pt x="454" y="265"/>
                    <a:pt x="423" y="278"/>
                  </a:cubicBezTo>
                  <a:close/>
                  <a:moveTo>
                    <a:pt x="267" y="41"/>
                  </a:moveTo>
                  <a:cubicBezTo>
                    <a:pt x="281" y="44"/>
                    <a:pt x="291" y="58"/>
                    <a:pt x="288" y="73"/>
                  </a:cubicBezTo>
                  <a:cubicBezTo>
                    <a:pt x="285" y="87"/>
                    <a:pt x="271" y="97"/>
                    <a:pt x="256" y="94"/>
                  </a:cubicBezTo>
                  <a:cubicBezTo>
                    <a:pt x="242" y="91"/>
                    <a:pt x="232" y="77"/>
                    <a:pt x="235" y="62"/>
                  </a:cubicBezTo>
                  <a:cubicBezTo>
                    <a:pt x="238" y="48"/>
                    <a:pt x="252" y="38"/>
                    <a:pt x="267" y="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0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8" grpId="0" animBg="1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645281" y="1442869"/>
            <a:ext cx="3117658" cy="632688"/>
            <a:chOff x="1645281" y="1442869"/>
            <a:chExt cx="3117658" cy="632688"/>
          </a:xfrm>
        </p:grpSpPr>
        <p:sp>
          <p:nvSpPr>
            <p:cNvPr id="8" name="직사각형 7"/>
            <p:cNvSpPr/>
            <p:nvPr/>
          </p:nvSpPr>
          <p:spPr>
            <a:xfrm>
              <a:off x="1645281" y="1442869"/>
              <a:ext cx="3117658" cy="632688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29377" y="1476775"/>
              <a:ext cx="2749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endPara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45281" y="1928748"/>
              <a:ext cx="3117658" cy="36000"/>
            </a:xfrm>
            <a:prstGeom prst="rect">
              <a:avLst/>
            </a:prstGeom>
            <a:solidFill>
              <a:srgbClr val="517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645281" y="1994543"/>
              <a:ext cx="3117658" cy="36000"/>
            </a:xfrm>
            <a:prstGeom prst="rect">
              <a:avLst/>
            </a:prstGeom>
            <a:solidFill>
              <a:srgbClr val="517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8495414" y="167963"/>
            <a:ext cx="3498112" cy="672009"/>
            <a:chOff x="8495414" y="167963"/>
            <a:chExt cx="3498112" cy="672009"/>
          </a:xfrm>
        </p:grpSpPr>
        <p:grpSp>
          <p:nvGrpSpPr>
            <p:cNvPr id="14" name="그룹 13"/>
            <p:cNvGrpSpPr/>
            <p:nvPr/>
          </p:nvGrpSpPr>
          <p:grpSpPr>
            <a:xfrm>
              <a:off x="8495414" y="234619"/>
              <a:ext cx="605353" cy="605353"/>
              <a:chOff x="5975497" y="1967725"/>
              <a:chExt cx="1692855" cy="1692855"/>
            </a:xfrm>
          </p:grpSpPr>
          <p:sp>
            <p:nvSpPr>
              <p:cNvPr id="17" name="타원 16"/>
              <p:cNvSpPr/>
              <p:nvPr/>
            </p:nvSpPr>
            <p:spPr>
              <a:xfrm>
                <a:off x="5975497" y="1967725"/>
                <a:ext cx="1692855" cy="1692855"/>
              </a:xfrm>
              <a:prstGeom prst="ellipse">
                <a:avLst/>
              </a:prstGeom>
              <a:noFill/>
              <a:ln w="44450" cap="rnd">
                <a:solidFill>
                  <a:schemeClr val="tx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Freeform 37"/>
              <p:cNvSpPr>
                <a:spLocks noEditPoints="1"/>
              </p:cNvSpPr>
              <p:nvPr/>
            </p:nvSpPr>
            <p:spPr bwMode="auto">
              <a:xfrm rot="20910795">
                <a:off x="6189730" y="2164888"/>
                <a:ext cx="1264388" cy="1298529"/>
              </a:xfrm>
              <a:custGeom>
                <a:avLst/>
                <a:gdLst>
                  <a:gd name="T0" fmla="*/ 423 w 454"/>
                  <a:gd name="T1" fmla="*/ 278 h 466"/>
                  <a:gd name="T2" fmla="*/ 349 w 454"/>
                  <a:gd name="T3" fmla="*/ 321 h 466"/>
                  <a:gd name="T4" fmla="*/ 359 w 454"/>
                  <a:gd name="T5" fmla="*/ 349 h 466"/>
                  <a:gd name="T6" fmla="*/ 223 w 454"/>
                  <a:gd name="T7" fmla="*/ 395 h 466"/>
                  <a:gd name="T8" fmla="*/ 265 w 454"/>
                  <a:gd name="T9" fmla="*/ 183 h 466"/>
                  <a:gd name="T10" fmla="*/ 312 w 454"/>
                  <a:gd name="T11" fmla="*/ 192 h 466"/>
                  <a:gd name="T12" fmla="*/ 333 w 454"/>
                  <a:gd name="T13" fmla="*/ 213 h 466"/>
                  <a:gd name="T14" fmla="*/ 364 w 454"/>
                  <a:gd name="T15" fmla="*/ 192 h 466"/>
                  <a:gd name="T16" fmla="*/ 343 w 454"/>
                  <a:gd name="T17" fmla="*/ 160 h 466"/>
                  <a:gd name="T18" fmla="*/ 316 w 454"/>
                  <a:gd name="T19" fmla="*/ 171 h 466"/>
                  <a:gd name="T20" fmla="*/ 270 w 454"/>
                  <a:gd name="T21" fmla="*/ 162 h 466"/>
                  <a:gd name="T22" fmla="*/ 276 w 454"/>
                  <a:gd name="T23" fmla="*/ 128 h 466"/>
                  <a:gd name="T24" fmla="*/ 323 w 454"/>
                  <a:gd name="T25" fmla="*/ 80 h 466"/>
                  <a:gd name="T26" fmla="*/ 274 w 454"/>
                  <a:gd name="T27" fmla="*/ 6 h 466"/>
                  <a:gd name="T28" fmla="*/ 200 w 454"/>
                  <a:gd name="T29" fmla="*/ 55 h 466"/>
                  <a:gd name="T30" fmla="*/ 228 w 454"/>
                  <a:gd name="T31" fmla="*/ 120 h 466"/>
                  <a:gd name="T32" fmla="*/ 221 w 454"/>
                  <a:gd name="T33" fmla="*/ 152 h 466"/>
                  <a:gd name="T34" fmla="*/ 177 w 454"/>
                  <a:gd name="T35" fmla="*/ 144 h 466"/>
                  <a:gd name="T36" fmla="*/ 156 w 454"/>
                  <a:gd name="T37" fmla="*/ 123 h 466"/>
                  <a:gd name="T38" fmla="*/ 124 w 454"/>
                  <a:gd name="T39" fmla="*/ 144 h 466"/>
                  <a:gd name="T40" fmla="*/ 145 w 454"/>
                  <a:gd name="T41" fmla="*/ 175 h 466"/>
                  <a:gd name="T42" fmla="*/ 172 w 454"/>
                  <a:gd name="T43" fmla="*/ 164 h 466"/>
                  <a:gd name="T44" fmla="*/ 217 w 454"/>
                  <a:gd name="T45" fmla="*/ 173 h 466"/>
                  <a:gd name="T46" fmla="*/ 175 w 454"/>
                  <a:gd name="T47" fmla="*/ 385 h 466"/>
                  <a:gd name="T48" fmla="*/ 67 w 454"/>
                  <a:gd name="T49" fmla="*/ 291 h 466"/>
                  <a:gd name="T50" fmla="*/ 87 w 454"/>
                  <a:gd name="T51" fmla="*/ 269 h 466"/>
                  <a:gd name="T52" fmla="*/ 35 w 454"/>
                  <a:gd name="T53" fmla="*/ 201 h 466"/>
                  <a:gd name="T54" fmla="*/ 14 w 454"/>
                  <a:gd name="T55" fmla="*/ 206 h 466"/>
                  <a:gd name="T56" fmla="*/ 3 w 454"/>
                  <a:gd name="T57" fmla="*/ 278 h 466"/>
                  <a:gd name="T58" fmla="*/ 30 w 454"/>
                  <a:gd name="T59" fmla="*/ 299 h 466"/>
                  <a:gd name="T60" fmla="*/ 168 w 454"/>
                  <a:gd name="T61" fmla="*/ 458 h 466"/>
                  <a:gd name="T62" fmla="*/ 184 w 454"/>
                  <a:gd name="T63" fmla="*/ 465 h 466"/>
                  <a:gd name="T64" fmla="*/ 201 w 454"/>
                  <a:gd name="T65" fmla="*/ 465 h 466"/>
                  <a:gd name="T66" fmla="*/ 389 w 454"/>
                  <a:gd name="T67" fmla="*/ 371 h 466"/>
                  <a:gd name="T68" fmla="*/ 423 w 454"/>
                  <a:gd name="T69" fmla="*/ 362 h 466"/>
                  <a:gd name="T70" fmla="*/ 441 w 454"/>
                  <a:gd name="T71" fmla="*/ 291 h 466"/>
                  <a:gd name="T72" fmla="*/ 423 w 454"/>
                  <a:gd name="T73" fmla="*/ 278 h 466"/>
                  <a:gd name="T74" fmla="*/ 267 w 454"/>
                  <a:gd name="T75" fmla="*/ 41 h 466"/>
                  <a:gd name="T76" fmla="*/ 288 w 454"/>
                  <a:gd name="T77" fmla="*/ 73 h 466"/>
                  <a:gd name="T78" fmla="*/ 256 w 454"/>
                  <a:gd name="T79" fmla="*/ 94 h 466"/>
                  <a:gd name="T80" fmla="*/ 235 w 454"/>
                  <a:gd name="T81" fmla="*/ 62 h 466"/>
                  <a:gd name="T82" fmla="*/ 267 w 454"/>
                  <a:gd name="T83" fmla="*/ 41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4" h="466">
                    <a:moveTo>
                      <a:pt x="423" y="278"/>
                    </a:moveTo>
                    <a:cubicBezTo>
                      <a:pt x="392" y="290"/>
                      <a:pt x="352" y="319"/>
                      <a:pt x="349" y="321"/>
                    </a:cubicBezTo>
                    <a:cubicBezTo>
                      <a:pt x="345" y="322"/>
                      <a:pt x="332" y="342"/>
                      <a:pt x="359" y="349"/>
                    </a:cubicBezTo>
                    <a:cubicBezTo>
                      <a:pt x="342" y="369"/>
                      <a:pt x="274" y="407"/>
                      <a:pt x="223" y="395"/>
                    </a:cubicBezTo>
                    <a:cubicBezTo>
                      <a:pt x="236" y="331"/>
                      <a:pt x="254" y="241"/>
                      <a:pt x="265" y="183"/>
                    </a:cubicBezTo>
                    <a:cubicBezTo>
                      <a:pt x="312" y="192"/>
                      <a:pt x="312" y="192"/>
                      <a:pt x="312" y="192"/>
                    </a:cubicBezTo>
                    <a:cubicBezTo>
                      <a:pt x="314" y="202"/>
                      <a:pt x="322" y="211"/>
                      <a:pt x="333" y="213"/>
                    </a:cubicBezTo>
                    <a:cubicBezTo>
                      <a:pt x="347" y="216"/>
                      <a:pt x="361" y="206"/>
                      <a:pt x="364" y="192"/>
                    </a:cubicBezTo>
                    <a:cubicBezTo>
                      <a:pt x="367" y="177"/>
                      <a:pt x="358" y="163"/>
                      <a:pt x="343" y="160"/>
                    </a:cubicBezTo>
                    <a:cubicBezTo>
                      <a:pt x="332" y="158"/>
                      <a:pt x="322" y="163"/>
                      <a:pt x="316" y="171"/>
                    </a:cubicBezTo>
                    <a:cubicBezTo>
                      <a:pt x="270" y="162"/>
                      <a:pt x="270" y="162"/>
                      <a:pt x="270" y="162"/>
                    </a:cubicBezTo>
                    <a:cubicBezTo>
                      <a:pt x="273" y="145"/>
                      <a:pt x="276" y="132"/>
                      <a:pt x="276" y="128"/>
                    </a:cubicBezTo>
                    <a:cubicBezTo>
                      <a:pt x="299" y="122"/>
                      <a:pt x="318" y="104"/>
                      <a:pt x="323" y="80"/>
                    </a:cubicBezTo>
                    <a:cubicBezTo>
                      <a:pt x="329" y="46"/>
                      <a:pt x="308" y="13"/>
                      <a:pt x="274" y="6"/>
                    </a:cubicBezTo>
                    <a:cubicBezTo>
                      <a:pt x="240" y="0"/>
                      <a:pt x="207" y="22"/>
                      <a:pt x="200" y="55"/>
                    </a:cubicBezTo>
                    <a:cubicBezTo>
                      <a:pt x="195" y="81"/>
                      <a:pt x="207" y="106"/>
                      <a:pt x="228" y="120"/>
                    </a:cubicBezTo>
                    <a:cubicBezTo>
                      <a:pt x="227" y="125"/>
                      <a:pt x="224" y="137"/>
                      <a:pt x="221" y="152"/>
                    </a:cubicBezTo>
                    <a:cubicBezTo>
                      <a:pt x="177" y="144"/>
                      <a:pt x="177" y="144"/>
                      <a:pt x="177" y="144"/>
                    </a:cubicBezTo>
                    <a:cubicBezTo>
                      <a:pt x="174" y="133"/>
                      <a:pt x="166" y="125"/>
                      <a:pt x="156" y="123"/>
                    </a:cubicBezTo>
                    <a:cubicBezTo>
                      <a:pt x="141" y="120"/>
                      <a:pt x="127" y="129"/>
                      <a:pt x="124" y="144"/>
                    </a:cubicBezTo>
                    <a:cubicBezTo>
                      <a:pt x="121" y="158"/>
                      <a:pt x="130" y="173"/>
                      <a:pt x="145" y="175"/>
                    </a:cubicBezTo>
                    <a:cubicBezTo>
                      <a:pt x="156" y="178"/>
                      <a:pt x="167" y="173"/>
                      <a:pt x="172" y="164"/>
                    </a:cubicBezTo>
                    <a:cubicBezTo>
                      <a:pt x="217" y="173"/>
                      <a:pt x="217" y="173"/>
                      <a:pt x="217" y="173"/>
                    </a:cubicBezTo>
                    <a:cubicBezTo>
                      <a:pt x="205" y="231"/>
                      <a:pt x="187" y="321"/>
                      <a:pt x="175" y="385"/>
                    </a:cubicBezTo>
                    <a:cubicBezTo>
                      <a:pt x="123" y="377"/>
                      <a:pt x="75" y="316"/>
                      <a:pt x="67" y="291"/>
                    </a:cubicBezTo>
                    <a:cubicBezTo>
                      <a:pt x="95" y="295"/>
                      <a:pt x="90" y="271"/>
                      <a:pt x="87" y="269"/>
                    </a:cubicBezTo>
                    <a:cubicBezTo>
                      <a:pt x="85" y="266"/>
                      <a:pt x="59" y="224"/>
                      <a:pt x="35" y="201"/>
                    </a:cubicBezTo>
                    <a:cubicBezTo>
                      <a:pt x="12" y="177"/>
                      <a:pt x="14" y="206"/>
                      <a:pt x="14" y="206"/>
                    </a:cubicBezTo>
                    <a:cubicBezTo>
                      <a:pt x="14" y="206"/>
                      <a:pt x="6" y="247"/>
                      <a:pt x="3" y="278"/>
                    </a:cubicBezTo>
                    <a:cubicBezTo>
                      <a:pt x="0" y="310"/>
                      <a:pt x="30" y="299"/>
                      <a:pt x="30" y="299"/>
                    </a:cubicBezTo>
                    <a:cubicBezTo>
                      <a:pt x="49" y="393"/>
                      <a:pt x="146" y="443"/>
                      <a:pt x="168" y="458"/>
                    </a:cubicBezTo>
                    <a:cubicBezTo>
                      <a:pt x="174" y="463"/>
                      <a:pt x="180" y="465"/>
                      <a:pt x="184" y="465"/>
                    </a:cubicBezTo>
                    <a:cubicBezTo>
                      <a:pt x="188" y="466"/>
                      <a:pt x="194" y="466"/>
                      <a:pt x="201" y="465"/>
                    </a:cubicBezTo>
                    <a:cubicBezTo>
                      <a:pt x="227" y="459"/>
                      <a:pt x="336" y="451"/>
                      <a:pt x="389" y="371"/>
                    </a:cubicBezTo>
                    <a:cubicBezTo>
                      <a:pt x="389" y="371"/>
                      <a:pt x="414" y="392"/>
                      <a:pt x="423" y="362"/>
                    </a:cubicBezTo>
                    <a:cubicBezTo>
                      <a:pt x="432" y="331"/>
                      <a:pt x="441" y="291"/>
                      <a:pt x="441" y="291"/>
                    </a:cubicBezTo>
                    <a:cubicBezTo>
                      <a:pt x="441" y="291"/>
                      <a:pt x="454" y="265"/>
                      <a:pt x="423" y="278"/>
                    </a:cubicBezTo>
                    <a:close/>
                    <a:moveTo>
                      <a:pt x="267" y="41"/>
                    </a:moveTo>
                    <a:cubicBezTo>
                      <a:pt x="281" y="44"/>
                      <a:pt x="291" y="58"/>
                      <a:pt x="288" y="73"/>
                    </a:cubicBezTo>
                    <a:cubicBezTo>
                      <a:pt x="285" y="87"/>
                      <a:pt x="271" y="97"/>
                      <a:pt x="256" y="94"/>
                    </a:cubicBezTo>
                    <a:cubicBezTo>
                      <a:pt x="242" y="91"/>
                      <a:pt x="232" y="77"/>
                      <a:pt x="235" y="62"/>
                    </a:cubicBezTo>
                    <a:cubicBezTo>
                      <a:pt x="238" y="48"/>
                      <a:pt x="252" y="38"/>
                      <a:pt x="267" y="4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lt1"/>
                  </a:solidFill>
                </a:endParaRPr>
              </a:p>
            </p:txBody>
          </p:sp>
        </p:grpSp>
        <p:cxnSp>
          <p:nvCxnSpPr>
            <p:cNvPr id="15" name="직선 연결선 14"/>
            <p:cNvCxnSpPr>
              <a:stCxn id="17" idx="6"/>
            </p:cNvCxnSpPr>
            <p:nvPr/>
          </p:nvCxnSpPr>
          <p:spPr>
            <a:xfrm flipV="1">
              <a:off x="9100767" y="537295"/>
              <a:ext cx="2892759" cy="1"/>
            </a:xfrm>
            <a:prstGeom prst="line">
              <a:avLst/>
            </a:prstGeom>
            <a:noFill/>
            <a:ln w="34925" cap="rnd">
              <a:solidFill>
                <a:schemeClr val="tx1"/>
              </a:solidFill>
              <a:prstDash val="solid"/>
              <a:round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100766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4453785" y="1458060"/>
            <a:ext cx="618308" cy="597436"/>
            <a:chOff x="2997200" y="5035551"/>
            <a:chExt cx="1504950" cy="1454150"/>
          </a:xfrm>
        </p:grpSpPr>
        <p:sp>
          <p:nvSpPr>
            <p:cNvPr id="2" name="Freeform 31"/>
            <p:cNvSpPr>
              <a:spLocks/>
            </p:cNvSpPr>
            <p:nvPr/>
          </p:nvSpPr>
          <p:spPr bwMode="auto">
            <a:xfrm>
              <a:off x="3706813" y="5035551"/>
              <a:ext cx="96838" cy="931863"/>
            </a:xfrm>
            <a:custGeom>
              <a:avLst/>
              <a:gdLst>
                <a:gd name="T0" fmla="*/ 26 w 26"/>
                <a:gd name="T1" fmla="*/ 246 h 248"/>
                <a:gd name="T2" fmla="*/ 26 w 26"/>
                <a:gd name="T3" fmla="*/ 13 h 248"/>
                <a:gd name="T4" fmla="*/ 13 w 26"/>
                <a:gd name="T5" fmla="*/ 0 h 248"/>
                <a:gd name="T6" fmla="*/ 0 w 26"/>
                <a:gd name="T7" fmla="*/ 13 h 248"/>
                <a:gd name="T8" fmla="*/ 0 w 26"/>
                <a:gd name="T9" fmla="*/ 248 h 248"/>
                <a:gd name="T10" fmla="*/ 26 w 26"/>
                <a:gd name="T11" fmla="*/ 24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8">
                  <a:moveTo>
                    <a:pt x="26" y="246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6" y="248"/>
                    <a:pt x="18" y="248"/>
                    <a:pt x="26" y="2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" name="Freeform 32"/>
            <p:cNvSpPr>
              <a:spLocks/>
            </p:cNvSpPr>
            <p:nvPr/>
          </p:nvSpPr>
          <p:spPr bwMode="auto">
            <a:xfrm>
              <a:off x="2997200" y="5902326"/>
              <a:ext cx="1504950" cy="379413"/>
            </a:xfrm>
            <a:custGeom>
              <a:avLst/>
              <a:gdLst>
                <a:gd name="T0" fmla="*/ 0 w 401"/>
                <a:gd name="T1" fmla="*/ 23 h 101"/>
                <a:gd name="T2" fmla="*/ 33 w 401"/>
                <a:gd name="T3" fmla="*/ 101 h 101"/>
                <a:gd name="T4" fmla="*/ 367 w 401"/>
                <a:gd name="T5" fmla="*/ 101 h 101"/>
                <a:gd name="T6" fmla="*/ 401 w 401"/>
                <a:gd name="T7" fmla="*/ 0 h 101"/>
                <a:gd name="T8" fmla="*/ 0 w 401"/>
                <a:gd name="T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01">
                  <a:moveTo>
                    <a:pt x="0" y="23"/>
                  </a:moveTo>
                  <a:cubicBezTo>
                    <a:pt x="0" y="23"/>
                    <a:pt x="13" y="64"/>
                    <a:pt x="33" y="101"/>
                  </a:cubicBezTo>
                  <a:cubicBezTo>
                    <a:pt x="367" y="101"/>
                    <a:pt x="367" y="101"/>
                    <a:pt x="367" y="101"/>
                  </a:cubicBezTo>
                  <a:cubicBezTo>
                    <a:pt x="378" y="78"/>
                    <a:pt x="390" y="46"/>
                    <a:pt x="401" y="0"/>
                  </a:cubicBezTo>
                  <a:cubicBezTo>
                    <a:pt x="401" y="0"/>
                    <a:pt x="343" y="30"/>
                    <a:pt x="0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33"/>
            <p:cNvSpPr>
              <a:spLocks/>
            </p:cNvSpPr>
            <p:nvPr/>
          </p:nvSpPr>
          <p:spPr bwMode="auto">
            <a:xfrm>
              <a:off x="3162300" y="6350001"/>
              <a:ext cx="1174750" cy="139700"/>
            </a:xfrm>
            <a:custGeom>
              <a:avLst/>
              <a:gdLst>
                <a:gd name="T0" fmla="*/ 47 w 313"/>
                <a:gd name="T1" fmla="*/ 37 h 37"/>
                <a:gd name="T2" fmla="*/ 276 w 313"/>
                <a:gd name="T3" fmla="*/ 37 h 37"/>
                <a:gd name="T4" fmla="*/ 313 w 313"/>
                <a:gd name="T5" fmla="*/ 0 h 37"/>
                <a:gd name="T6" fmla="*/ 0 w 313"/>
                <a:gd name="T7" fmla="*/ 0 h 37"/>
                <a:gd name="T8" fmla="*/ 47 w 313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7">
                  <a:moveTo>
                    <a:pt x="47" y="37"/>
                  </a:moveTo>
                  <a:cubicBezTo>
                    <a:pt x="276" y="37"/>
                    <a:pt x="276" y="37"/>
                    <a:pt x="276" y="37"/>
                  </a:cubicBezTo>
                  <a:cubicBezTo>
                    <a:pt x="276" y="37"/>
                    <a:pt x="293" y="34"/>
                    <a:pt x="3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21"/>
                    <a:pt x="30" y="37"/>
                    <a:pt x="47" y="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34"/>
            <p:cNvSpPr>
              <a:spLocks/>
            </p:cNvSpPr>
            <p:nvPr/>
          </p:nvSpPr>
          <p:spPr bwMode="auto">
            <a:xfrm>
              <a:off x="3121025" y="5087938"/>
              <a:ext cx="547688" cy="844550"/>
            </a:xfrm>
            <a:custGeom>
              <a:avLst/>
              <a:gdLst>
                <a:gd name="T0" fmla="*/ 146 w 146"/>
                <a:gd name="T1" fmla="*/ 219 h 225"/>
                <a:gd name="T2" fmla="*/ 146 w 146"/>
                <a:gd name="T3" fmla="*/ 0 h 225"/>
                <a:gd name="T4" fmla="*/ 61 w 146"/>
                <a:gd name="T5" fmla="*/ 130 h 225"/>
                <a:gd name="T6" fmla="*/ 138 w 146"/>
                <a:gd name="T7" fmla="*/ 130 h 225"/>
                <a:gd name="T8" fmla="*/ 138 w 146"/>
                <a:gd name="T9" fmla="*/ 146 h 225"/>
                <a:gd name="T10" fmla="*/ 50 w 146"/>
                <a:gd name="T11" fmla="*/ 146 h 225"/>
                <a:gd name="T12" fmla="*/ 0 w 146"/>
                <a:gd name="T13" fmla="*/ 221 h 225"/>
                <a:gd name="T14" fmla="*/ 146 w 146"/>
                <a:gd name="T15" fmla="*/ 2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225">
                  <a:moveTo>
                    <a:pt x="146" y="219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1"/>
                    <a:pt x="128" y="225"/>
                    <a:pt x="146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0" name="텍스트 개체 틀 8"/>
          <p:cNvSpPr txBox="1">
            <a:spLocks/>
          </p:cNvSpPr>
          <p:nvPr/>
        </p:nvSpPr>
        <p:spPr>
          <a:xfrm>
            <a:off x="252170" y="2446862"/>
            <a:ext cx="6104145" cy="39112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판서 시 줄 간격은 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설정하시는 것을 권장합니다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8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설정되어 있습니다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단락에서 줄 간격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60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25756 -0.0044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8495414" y="167963"/>
            <a:ext cx="3498112" cy="672009"/>
            <a:chOff x="8495414" y="167963"/>
            <a:chExt cx="3498112" cy="672009"/>
          </a:xfrm>
        </p:grpSpPr>
        <p:grpSp>
          <p:nvGrpSpPr>
            <p:cNvPr id="4" name="그룹 3"/>
            <p:cNvGrpSpPr/>
            <p:nvPr/>
          </p:nvGrpSpPr>
          <p:grpSpPr>
            <a:xfrm>
              <a:off x="8495414" y="234619"/>
              <a:ext cx="605353" cy="605353"/>
              <a:chOff x="5975497" y="1967725"/>
              <a:chExt cx="1692855" cy="1692855"/>
            </a:xfrm>
          </p:grpSpPr>
          <p:sp>
            <p:nvSpPr>
              <p:cNvPr id="2" name="타원 1"/>
              <p:cNvSpPr/>
              <p:nvPr/>
            </p:nvSpPr>
            <p:spPr>
              <a:xfrm>
                <a:off x="5975497" y="1967725"/>
                <a:ext cx="1692855" cy="1692855"/>
              </a:xfrm>
              <a:prstGeom prst="ellipse">
                <a:avLst/>
              </a:prstGeom>
              <a:noFill/>
              <a:ln w="44450" cap="rnd">
                <a:solidFill>
                  <a:schemeClr val="tx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" name="Freeform 37"/>
              <p:cNvSpPr>
                <a:spLocks noEditPoints="1"/>
              </p:cNvSpPr>
              <p:nvPr/>
            </p:nvSpPr>
            <p:spPr bwMode="auto">
              <a:xfrm rot="20910795">
                <a:off x="6189730" y="2164888"/>
                <a:ext cx="1264388" cy="1298529"/>
              </a:xfrm>
              <a:custGeom>
                <a:avLst/>
                <a:gdLst>
                  <a:gd name="T0" fmla="*/ 423 w 454"/>
                  <a:gd name="T1" fmla="*/ 278 h 466"/>
                  <a:gd name="T2" fmla="*/ 349 w 454"/>
                  <a:gd name="T3" fmla="*/ 321 h 466"/>
                  <a:gd name="T4" fmla="*/ 359 w 454"/>
                  <a:gd name="T5" fmla="*/ 349 h 466"/>
                  <a:gd name="T6" fmla="*/ 223 w 454"/>
                  <a:gd name="T7" fmla="*/ 395 h 466"/>
                  <a:gd name="T8" fmla="*/ 265 w 454"/>
                  <a:gd name="T9" fmla="*/ 183 h 466"/>
                  <a:gd name="T10" fmla="*/ 312 w 454"/>
                  <a:gd name="T11" fmla="*/ 192 h 466"/>
                  <a:gd name="T12" fmla="*/ 333 w 454"/>
                  <a:gd name="T13" fmla="*/ 213 h 466"/>
                  <a:gd name="T14" fmla="*/ 364 w 454"/>
                  <a:gd name="T15" fmla="*/ 192 h 466"/>
                  <a:gd name="T16" fmla="*/ 343 w 454"/>
                  <a:gd name="T17" fmla="*/ 160 h 466"/>
                  <a:gd name="T18" fmla="*/ 316 w 454"/>
                  <a:gd name="T19" fmla="*/ 171 h 466"/>
                  <a:gd name="T20" fmla="*/ 270 w 454"/>
                  <a:gd name="T21" fmla="*/ 162 h 466"/>
                  <a:gd name="T22" fmla="*/ 276 w 454"/>
                  <a:gd name="T23" fmla="*/ 128 h 466"/>
                  <a:gd name="T24" fmla="*/ 323 w 454"/>
                  <a:gd name="T25" fmla="*/ 80 h 466"/>
                  <a:gd name="T26" fmla="*/ 274 w 454"/>
                  <a:gd name="T27" fmla="*/ 6 h 466"/>
                  <a:gd name="T28" fmla="*/ 200 w 454"/>
                  <a:gd name="T29" fmla="*/ 55 h 466"/>
                  <a:gd name="T30" fmla="*/ 228 w 454"/>
                  <a:gd name="T31" fmla="*/ 120 h 466"/>
                  <a:gd name="T32" fmla="*/ 221 w 454"/>
                  <a:gd name="T33" fmla="*/ 152 h 466"/>
                  <a:gd name="T34" fmla="*/ 177 w 454"/>
                  <a:gd name="T35" fmla="*/ 144 h 466"/>
                  <a:gd name="T36" fmla="*/ 156 w 454"/>
                  <a:gd name="T37" fmla="*/ 123 h 466"/>
                  <a:gd name="T38" fmla="*/ 124 w 454"/>
                  <a:gd name="T39" fmla="*/ 144 h 466"/>
                  <a:gd name="T40" fmla="*/ 145 w 454"/>
                  <a:gd name="T41" fmla="*/ 175 h 466"/>
                  <a:gd name="T42" fmla="*/ 172 w 454"/>
                  <a:gd name="T43" fmla="*/ 164 h 466"/>
                  <a:gd name="T44" fmla="*/ 217 w 454"/>
                  <a:gd name="T45" fmla="*/ 173 h 466"/>
                  <a:gd name="T46" fmla="*/ 175 w 454"/>
                  <a:gd name="T47" fmla="*/ 385 h 466"/>
                  <a:gd name="T48" fmla="*/ 67 w 454"/>
                  <a:gd name="T49" fmla="*/ 291 h 466"/>
                  <a:gd name="T50" fmla="*/ 87 w 454"/>
                  <a:gd name="T51" fmla="*/ 269 h 466"/>
                  <a:gd name="T52" fmla="*/ 35 w 454"/>
                  <a:gd name="T53" fmla="*/ 201 h 466"/>
                  <a:gd name="T54" fmla="*/ 14 w 454"/>
                  <a:gd name="T55" fmla="*/ 206 h 466"/>
                  <a:gd name="T56" fmla="*/ 3 w 454"/>
                  <a:gd name="T57" fmla="*/ 278 h 466"/>
                  <a:gd name="T58" fmla="*/ 30 w 454"/>
                  <a:gd name="T59" fmla="*/ 299 h 466"/>
                  <a:gd name="T60" fmla="*/ 168 w 454"/>
                  <a:gd name="T61" fmla="*/ 458 h 466"/>
                  <a:gd name="T62" fmla="*/ 184 w 454"/>
                  <a:gd name="T63" fmla="*/ 465 h 466"/>
                  <a:gd name="T64" fmla="*/ 201 w 454"/>
                  <a:gd name="T65" fmla="*/ 465 h 466"/>
                  <a:gd name="T66" fmla="*/ 389 w 454"/>
                  <a:gd name="T67" fmla="*/ 371 h 466"/>
                  <a:gd name="T68" fmla="*/ 423 w 454"/>
                  <a:gd name="T69" fmla="*/ 362 h 466"/>
                  <a:gd name="T70" fmla="*/ 441 w 454"/>
                  <a:gd name="T71" fmla="*/ 291 h 466"/>
                  <a:gd name="T72" fmla="*/ 423 w 454"/>
                  <a:gd name="T73" fmla="*/ 278 h 466"/>
                  <a:gd name="T74" fmla="*/ 267 w 454"/>
                  <a:gd name="T75" fmla="*/ 41 h 466"/>
                  <a:gd name="T76" fmla="*/ 288 w 454"/>
                  <a:gd name="T77" fmla="*/ 73 h 466"/>
                  <a:gd name="T78" fmla="*/ 256 w 454"/>
                  <a:gd name="T79" fmla="*/ 94 h 466"/>
                  <a:gd name="T80" fmla="*/ 235 w 454"/>
                  <a:gd name="T81" fmla="*/ 62 h 466"/>
                  <a:gd name="T82" fmla="*/ 267 w 454"/>
                  <a:gd name="T83" fmla="*/ 41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4" h="466">
                    <a:moveTo>
                      <a:pt x="423" y="278"/>
                    </a:moveTo>
                    <a:cubicBezTo>
                      <a:pt x="392" y="290"/>
                      <a:pt x="352" y="319"/>
                      <a:pt x="349" y="321"/>
                    </a:cubicBezTo>
                    <a:cubicBezTo>
                      <a:pt x="345" y="322"/>
                      <a:pt x="332" y="342"/>
                      <a:pt x="359" y="349"/>
                    </a:cubicBezTo>
                    <a:cubicBezTo>
                      <a:pt x="342" y="369"/>
                      <a:pt x="274" y="407"/>
                      <a:pt x="223" y="395"/>
                    </a:cubicBezTo>
                    <a:cubicBezTo>
                      <a:pt x="236" y="331"/>
                      <a:pt x="254" y="241"/>
                      <a:pt x="265" y="183"/>
                    </a:cubicBezTo>
                    <a:cubicBezTo>
                      <a:pt x="312" y="192"/>
                      <a:pt x="312" y="192"/>
                      <a:pt x="312" y="192"/>
                    </a:cubicBezTo>
                    <a:cubicBezTo>
                      <a:pt x="314" y="202"/>
                      <a:pt x="322" y="211"/>
                      <a:pt x="333" y="213"/>
                    </a:cubicBezTo>
                    <a:cubicBezTo>
                      <a:pt x="347" y="216"/>
                      <a:pt x="361" y="206"/>
                      <a:pt x="364" y="192"/>
                    </a:cubicBezTo>
                    <a:cubicBezTo>
                      <a:pt x="367" y="177"/>
                      <a:pt x="358" y="163"/>
                      <a:pt x="343" y="160"/>
                    </a:cubicBezTo>
                    <a:cubicBezTo>
                      <a:pt x="332" y="158"/>
                      <a:pt x="322" y="163"/>
                      <a:pt x="316" y="171"/>
                    </a:cubicBezTo>
                    <a:cubicBezTo>
                      <a:pt x="270" y="162"/>
                      <a:pt x="270" y="162"/>
                      <a:pt x="270" y="162"/>
                    </a:cubicBezTo>
                    <a:cubicBezTo>
                      <a:pt x="273" y="145"/>
                      <a:pt x="276" y="132"/>
                      <a:pt x="276" y="128"/>
                    </a:cubicBezTo>
                    <a:cubicBezTo>
                      <a:pt x="299" y="122"/>
                      <a:pt x="318" y="104"/>
                      <a:pt x="323" y="80"/>
                    </a:cubicBezTo>
                    <a:cubicBezTo>
                      <a:pt x="329" y="46"/>
                      <a:pt x="308" y="13"/>
                      <a:pt x="274" y="6"/>
                    </a:cubicBezTo>
                    <a:cubicBezTo>
                      <a:pt x="240" y="0"/>
                      <a:pt x="207" y="22"/>
                      <a:pt x="200" y="55"/>
                    </a:cubicBezTo>
                    <a:cubicBezTo>
                      <a:pt x="195" y="81"/>
                      <a:pt x="207" y="106"/>
                      <a:pt x="228" y="120"/>
                    </a:cubicBezTo>
                    <a:cubicBezTo>
                      <a:pt x="227" y="125"/>
                      <a:pt x="224" y="137"/>
                      <a:pt x="221" y="152"/>
                    </a:cubicBezTo>
                    <a:cubicBezTo>
                      <a:pt x="177" y="144"/>
                      <a:pt x="177" y="144"/>
                      <a:pt x="177" y="144"/>
                    </a:cubicBezTo>
                    <a:cubicBezTo>
                      <a:pt x="174" y="133"/>
                      <a:pt x="166" y="125"/>
                      <a:pt x="156" y="123"/>
                    </a:cubicBezTo>
                    <a:cubicBezTo>
                      <a:pt x="141" y="120"/>
                      <a:pt x="127" y="129"/>
                      <a:pt x="124" y="144"/>
                    </a:cubicBezTo>
                    <a:cubicBezTo>
                      <a:pt x="121" y="158"/>
                      <a:pt x="130" y="173"/>
                      <a:pt x="145" y="175"/>
                    </a:cubicBezTo>
                    <a:cubicBezTo>
                      <a:pt x="156" y="178"/>
                      <a:pt x="167" y="173"/>
                      <a:pt x="172" y="164"/>
                    </a:cubicBezTo>
                    <a:cubicBezTo>
                      <a:pt x="217" y="173"/>
                      <a:pt x="217" y="173"/>
                      <a:pt x="217" y="173"/>
                    </a:cubicBezTo>
                    <a:cubicBezTo>
                      <a:pt x="205" y="231"/>
                      <a:pt x="187" y="321"/>
                      <a:pt x="175" y="385"/>
                    </a:cubicBezTo>
                    <a:cubicBezTo>
                      <a:pt x="123" y="377"/>
                      <a:pt x="75" y="316"/>
                      <a:pt x="67" y="291"/>
                    </a:cubicBezTo>
                    <a:cubicBezTo>
                      <a:pt x="95" y="295"/>
                      <a:pt x="90" y="271"/>
                      <a:pt x="87" y="269"/>
                    </a:cubicBezTo>
                    <a:cubicBezTo>
                      <a:pt x="85" y="266"/>
                      <a:pt x="59" y="224"/>
                      <a:pt x="35" y="201"/>
                    </a:cubicBezTo>
                    <a:cubicBezTo>
                      <a:pt x="12" y="177"/>
                      <a:pt x="14" y="206"/>
                      <a:pt x="14" y="206"/>
                    </a:cubicBezTo>
                    <a:cubicBezTo>
                      <a:pt x="14" y="206"/>
                      <a:pt x="6" y="247"/>
                      <a:pt x="3" y="278"/>
                    </a:cubicBezTo>
                    <a:cubicBezTo>
                      <a:pt x="0" y="310"/>
                      <a:pt x="30" y="299"/>
                      <a:pt x="30" y="299"/>
                    </a:cubicBezTo>
                    <a:cubicBezTo>
                      <a:pt x="49" y="393"/>
                      <a:pt x="146" y="443"/>
                      <a:pt x="168" y="458"/>
                    </a:cubicBezTo>
                    <a:cubicBezTo>
                      <a:pt x="174" y="463"/>
                      <a:pt x="180" y="465"/>
                      <a:pt x="184" y="465"/>
                    </a:cubicBezTo>
                    <a:cubicBezTo>
                      <a:pt x="188" y="466"/>
                      <a:pt x="194" y="466"/>
                      <a:pt x="201" y="465"/>
                    </a:cubicBezTo>
                    <a:cubicBezTo>
                      <a:pt x="227" y="459"/>
                      <a:pt x="336" y="451"/>
                      <a:pt x="389" y="371"/>
                    </a:cubicBezTo>
                    <a:cubicBezTo>
                      <a:pt x="389" y="371"/>
                      <a:pt x="414" y="392"/>
                      <a:pt x="423" y="362"/>
                    </a:cubicBezTo>
                    <a:cubicBezTo>
                      <a:pt x="432" y="331"/>
                      <a:pt x="441" y="291"/>
                      <a:pt x="441" y="291"/>
                    </a:cubicBezTo>
                    <a:cubicBezTo>
                      <a:pt x="441" y="291"/>
                      <a:pt x="454" y="265"/>
                      <a:pt x="423" y="278"/>
                    </a:cubicBezTo>
                    <a:close/>
                    <a:moveTo>
                      <a:pt x="267" y="41"/>
                    </a:moveTo>
                    <a:cubicBezTo>
                      <a:pt x="281" y="44"/>
                      <a:pt x="291" y="58"/>
                      <a:pt x="288" y="73"/>
                    </a:cubicBezTo>
                    <a:cubicBezTo>
                      <a:pt x="285" y="87"/>
                      <a:pt x="271" y="97"/>
                      <a:pt x="256" y="94"/>
                    </a:cubicBezTo>
                    <a:cubicBezTo>
                      <a:pt x="242" y="91"/>
                      <a:pt x="232" y="77"/>
                      <a:pt x="235" y="62"/>
                    </a:cubicBezTo>
                    <a:cubicBezTo>
                      <a:pt x="238" y="48"/>
                      <a:pt x="252" y="38"/>
                      <a:pt x="267" y="4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lt1"/>
                  </a:solidFill>
                </a:endParaRPr>
              </a:p>
            </p:txBody>
          </p:sp>
        </p:grpSp>
        <p:cxnSp>
          <p:nvCxnSpPr>
            <p:cNvPr id="8" name="직선 연결선 7"/>
            <p:cNvCxnSpPr>
              <a:stCxn id="2" idx="6"/>
            </p:cNvCxnSpPr>
            <p:nvPr/>
          </p:nvCxnSpPr>
          <p:spPr>
            <a:xfrm flipV="1">
              <a:off x="9100767" y="537295"/>
              <a:ext cx="2892759" cy="1"/>
            </a:xfrm>
            <a:prstGeom prst="line">
              <a:avLst/>
            </a:prstGeom>
            <a:noFill/>
            <a:ln w="34925" cap="rnd">
              <a:solidFill>
                <a:schemeClr val="tx1"/>
              </a:solidFill>
              <a:prstDash val="solid"/>
              <a:round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9100766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cxnSp>
        <p:nvCxnSpPr>
          <p:cNvPr id="6" name="직선 연결선 5"/>
          <p:cNvCxnSpPr/>
          <p:nvPr/>
        </p:nvCxnSpPr>
        <p:spPr>
          <a:xfrm flipH="1" flipV="1">
            <a:off x="8150416" y="3998618"/>
            <a:ext cx="494911" cy="2133239"/>
          </a:xfrm>
          <a:prstGeom prst="line">
            <a:avLst/>
          </a:prstGeom>
          <a:ln w="38100" cap="rnd">
            <a:solidFill>
              <a:srgbClr val="2D9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/>
          <p:cNvGrpSpPr/>
          <p:nvPr/>
        </p:nvGrpSpPr>
        <p:grpSpPr>
          <a:xfrm>
            <a:off x="7954166" y="3486961"/>
            <a:ext cx="910684" cy="559175"/>
            <a:chOff x="3139291" y="3392488"/>
            <a:chExt cx="1517651" cy="931863"/>
          </a:xfrm>
          <a:solidFill>
            <a:srgbClr val="39A1CB"/>
          </a:solidFill>
        </p:grpSpPr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139291" y="4302126"/>
              <a:ext cx="4763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144054" y="3392488"/>
              <a:ext cx="1512888" cy="909638"/>
            </a:xfrm>
            <a:custGeom>
              <a:avLst/>
              <a:gdLst>
                <a:gd name="T0" fmla="*/ 338 w 403"/>
                <a:gd name="T1" fmla="*/ 129 h 242"/>
                <a:gd name="T2" fmla="*/ 324 w 403"/>
                <a:gd name="T3" fmla="*/ 175 h 242"/>
                <a:gd name="T4" fmla="*/ 346 w 403"/>
                <a:gd name="T5" fmla="*/ 146 h 242"/>
                <a:gd name="T6" fmla="*/ 347 w 403"/>
                <a:gd name="T7" fmla="*/ 189 h 242"/>
                <a:gd name="T8" fmla="*/ 234 w 403"/>
                <a:gd name="T9" fmla="*/ 184 h 242"/>
                <a:gd name="T10" fmla="*/ 318 w 403"/>
                <a:gd name="T11" fmla="*/ 66 h 242"/>
                <a:gd name="T12" fmla="*/ 184 w 403"/>
                <a:gd name="T13" fmla="*/ 41 h 242"/>
                <a:gd name="T14" fmla="*/ 236 w 403"/>
                <a:gd name="T15" fmla="*/ 132 h 242"/>
                <a:gd name="T16" fmla="*/ 250 w 403"/>
                <a:gd name="T17" fmla="*/ 92 h 242"/>
                <a:gd name="T18" fmla="*/ 225 w 403"/>
                <a:gd name="T19" fmla="*/ 111 h 242"/>
                <a:gd name="T20" fmla="*/ 215 w 403"/>
                <a:gd name="T21" fmla="*/ 66 h 242"/>
                <a:gd name="T22" fmla="*/ 267 w 403"/>
                <a:gd name="T23" fmla="*/ 84 h 242"/>
                <a:gd name="T24" fmla="*/ 165 w 403"/>
                <a:gd name="T25" fmla="*/ 157 h 242"/>
                <a:gd name="T26" fmla="*/ 0 w 403"/>
                <a:gd name="T27" fmla="*/ 242 h 242"/>
                <a:gd name="T28" fmla="*/ 138 w 403"/>
                <a:gd name="T29" fmla="*/ 176 h 242"/>
                <a:gd name="T30" fmla="*/ 138 w 403"/>
                <a:gd name="T31" fmla="*/ 176 h 242"/>
                <a:gd name="T32" fmla="*/ 140 w 403"/>
                <a:gd name="T33" fmla="*/ 176 h 242"/>
                <a:gd name="T34" fmla="*/ 142 w 403"/>
                <a:gd name="T35" fmla="*/ 177 h 242"/>
                <a:gd name="T36" fmla="*/ 177 w 403"/>
                <a:gd name="T37" fmla="*/ 183 h 242"/>
                <a:gd name="T38" fmla="*/ 260 w 403"/>
                <a:gd name="T39" fmla="*/ 204 h 242"/>
                <a:gd name="T40" fmla="*/ 384 w 403"/>
                <a:gd name="T41" fmla="*/ 189 h 242"/>
                <a:gd name="T42" fmla="*/ 338 w 403"/>
                <a:gd name="T43" fmla="*/ 12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3" h="242">
                  <a:moveTo>
                    <a:pt x="338" y="129"/>
                  </a:moveTo>
                  <a:cubicBezTo>
                    <a:pt x="307" y="140"/>
                    <a:pt x="313" y="171"/>
                    <a:pt x="324" y="175"/>
                  </a:cubicBezTo>
                  <a:cubicBezTo>
                    <a:pt x="313" y="155"/>
                    <a:pt x="336" y="144"/>
                    <a:pt x="346" y="146"/>
                  </a:cubicBezTo>
                  <a:cubicBezTo>
                    <a:pt x="364" y="151"/>
                    <a:pt x="366" y="175"/>
                    <a:pt x="347" y="189"/>
                  </a:cubicBezTo>
                  <a:cubicBezTo>
                    <a:pt x="327" y="202"/>
                    <a:pt x="278" y="194"/>
                    <a:pt x="234" y="184"/>
                  </a:cubicBezTo>
                  <a:cubicBezTo>
                    <a:pt x="313" y="174"/>
                    <a:pt x="333" y="113"/>
                    <a:pt x="318" y="66"/>
                  </a:cubicBezTo>
                  <a:cubicBezTo>
                    <a:pt x="297" y="5"/>
                    <a:pt x="216" y="0"/>
                    <a:pt x="184" y="41"/>
                  </a:cubicBezTo>
                  <a:cubicBezTo>
                    <a:pt x="143" y="94"/>
                    <a:pt x="194" y="154"/>
                    <a:pt x="236" y="132"/>
                  </a:cubicBezTo>
                  <a:cubicBezTo>
                    <a:pt x="261" y="120"/>
                    <a:pt x="250" y="92"/>
                    <a:pt x="250" y="92"/>
                  </a:cubicBezTo>
                  <a:cubicBezTo>
                    <a:pt x="250" y="92"/>
                    <a:pt x="247" y="110"/>
                    <a:pt x="225" y="111"/>
                  </a:cubicBezTo>
                  <a:cubicBezTo>
                    <a:pt x="210" y="112"/>
                    <a:pt x="193" y="88"/>
                    <a:pt x="215" y="66"/>
                  </a:cubicBezTo>
                  <a:cubicBezTo>
                    <a:pt x="231" y="49"/>
                    <a:pt x="260" y="61"/>
                    <a:pt x="267" y="84"/>
                  </a:cubicBezTo>
                  <a:cubicBezTo>
                    <a:pt x="278" y="118"/>
                    <a:pt x="257" y="168"/>
                    <a:pt x="165" y="157"/>
                  </a:cubicBezTo>
                  <a:cubicBezTo>
                    <a:pt x="117" y="150"/>
                    <a:pt x="41" y="138"/>
                    <a:pt x="0" y="242"/>
                  </a:cubicBezTo>
                  <a:cubicBezTo>
                    <a:pt x="5" y="230"/>
                    <a:pt x="41" y="156"/>
                    <a:pt x="138" y="176"/>
                  </a:cubicBezTo>
                  <a:cubicBezTo>
                    <a:pt x="138" y="176"/>
                    <a:pt x="138" y="176"/>
                    <a:pt x="138" y="176"/>
                  </a:cubicBezTo>
                  <a:cubicBezTo>
                    <a:pt x="138" y="176"/>
                    <a:pt x="139" y="176"/>
                    <a:pt x="140" y="176"/>
                  </a:cubicBezTo>
                  <a:cubicBezTo>
                    <a:pt x="140" y="177"/>
                    <a:pt x="141" y="177"/>
                    <a:pt x="142" y="177"/>
                  </a:cubicBezTo>
                  <a:cubicBezTo>
                    <a:pt x="155" y="180"/>
                    <a:pt x="166" y="182"/>
                    <a:pt x="177" y="183"/>
                  </a:cubicBezTo>
                  <a:cubicBezTo>
                    <a:pt x="202" y="188"/>
                    <a:pt x="225" y="194"/>
                    <a:pt x="260" y="204"/>
                  </a:cubicBezTo>
                  <a:cubicBezTo>
                    <a:pt x="314" y="220"/>
                    <a:pt x="367" y="223"/>
                    <a:pt x="384" y="189"/>
                  </a:cubicBezTo>
                  <a:cubicBezTo>
                    <a:pt x="403" y="152"/>
                    <a:pt x="371" y="117"/>
                    <a:pt x="338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210729" y="3400426"/>
              <a:ext cx="536575" cy="744538"/>
            </a:xfrm>
            <a:custGeom>
              <a:avLst/>
              <a:gdLst>
                <a:gd name="T0" fmla="*/ 53 w 143"/>
                <a:gd name="T1" fmla="*/ 150 h 198"/>
                <a:gd name="T2" fmla="*/ 128 w 143"/>
                <a:gd name="T3" fmla="*/ 43 h 198"/>
                <a:gd name="T4" fmla="*/ 45 w 143"/>
                <a:gd name="T5" fmla="*/ 42 h 198"/>
                <a:gd name="T6" fmla="*/ 72 w 143"/>
                <a:gd name="T7" fmla="*/ 82 h 198"/>
                <a:gd name="T8" fmla="*/ 65 w 143"/>
                <a:gd name="T9" fmla="*/ 51 h 198"/>
                <a:gd name="T10" fmla="*/ 100 w 143"/>
                <a:gd name="T11" fmla="*/ 66 h 198"/>
                <a:gd name="T12" fmla="*/ 37 w 143"/>
                <a:gd name="T13" fmla="*/ 149 h 198"/>
                <a:gd name="T14" fmla="*/ 0 w 143"/>
                <a:gd name="T15" fmla="*/ 198 h 198"/>
                <a:gd name="T16" fmla="*/ 53 w 143"/>
                <a:gd name="T17" fmla="*/ 15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98">
                  <a:moveTo>
                    <a:pt x="53" y="150"/>
                  </a:moveTo>
                  <a:cubicBezTo>
                    <a:pt x="107" y="122"/>
                    <a:pt x="143" y="77"/>
                    <a:pt x="128" y="43"/>
                  </a:cubicBezTo>
                  <a:cubicBezTo>
                    <a:pt x="108" y="0"/>
                    <a:pt x="57" y="12"/>
                    <a:pt x="45" y="42"/>
                  </a:cubicBezTo>
                  <a:cubicBezTo>
                    <a:pt x="32" y="75"/>
                    <a:pt x="60" y="87"/>
                    <a:pt x="72" y="82"/>
                  </a:cubicBezTo>
                  <a:cubicBezTo>
                    <a:pt x="54" y="82"/>
                    <a:pt x="55" y="63"/>
                    <a:pt x="65" y="51"/>
                  </a:cubicBezTo>
                  <a:cubicBezTo>
                    <a:pt x="73" y="41"/>
                    <a:pt x="99" y="38"/>
                    <a:pt x="100" y="66"/>
                  </a:cubicBezTo>
                  <a:cubicBezTo>
                    <a:pt x="101" y="90"/>
                    <a:pt x="71" y="122"/>
                    <a:pt x="37" y="149"/>
                  </a:cubicBezTo>
                  <a:cubicBezTo>
                    <a:pt x="37" y="149"/>
                    <a:pt x="6" y="173"/>
                    <a:pt x="0" y="198"/>
                  </a:cubicBezTo>
                  <a:cubicBezTo>
                    <a:pt x="11" y="175"/>
                    <a:pt x="31" y="161"/>
                    <a:pt x="53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139291" y="4092576"/>
              <a:ext cx="469900" cy="231775"/>
            </a:xfrm>
            <a:custGeom>
              <a:avLst/>
              <a:gdLst>
                <a:gd name="T0" fmla="*/ 79 w 125"/>
                <a:gd name="T1" fmla="*/ 20 h 62"/>
                <a:gd name="T2" fmla="*/ 87 w 125"/>
                <a:gd name="T3" fmla="*/ 60 h 62"/>
                <a:gd name="T4" fmla="*/ 108 w 125"/>
                <a:gd name="T5" fmla="*/ 21 h 62"/>
                <a:gd name="T6" fmla="*/ 48 w 125"/>
                <a:gd name="T7" fmla="*/ 12 h 62"/>
                <a:gd name="T8" fmla="*/ 0 w 125"/>
                <a:gd name="T9" fmla="*/ 58 h 62"/>
                <a:gd name="T10" fmla="*/ 79 w 125"/>
                <a:gd name="T11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62">
                  <a:moveTo>
                    <a:pt x="79" y="20"/>
                  </a:moveTo>
                  <a:cubicBezTo>
                    <a:pt x="54" y="44"/>
                    <a:pt x="72" y="59"/>
                    <a:pt x="87" y="60"/>
                  </a:cubicBezTo>
                  <a:cubicBezTo>
                    <a:pt x="102" y="62"/>
                    <a:pt x="125" y="41"/>
                    <a:pt x="108" y="21"/>
                  </a:cubicBezTo>
                  <a:cubicBezTo>
                    <a:pt x="91" y="0"/>
                    <a:pt x="72" y="4"/>
                    <a:pt x="48" y="12"/>
                  </a:cubicBezTo>
                  <a:cubicBezTo>
                    <a:pt x="24" y="21"/>
                    <a:pt x="0" y="58"/>
                    <a:pt x="0" y="58"/>
                  </a:cubicBezTo>
                  <a:cubicBezTo>
                    <a:pt x="41" y="8"/>
                    <a:pt x="62" y="19"/>
                    <a:pt x="7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832546" y="403423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텍스트</a:t>
            </a:r>
            <a:endParaRPr lang="ko-KR" altLang="en-US" sz="32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87307" y="403423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텍스트</a:t>
            </a:r>
            <a:endParaRPr lang="ko-KR" altLang="en-US" sz="32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5552" y="4673131"/>
            <a:ext cx="3483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입력하십시오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0314" y="4673131"/>
            <a:ext cx="3483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입력하십시오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6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cxnSp>
        <p:nvCxnSpPr>
          <p:cNvPr id="11" name="직선 연결선 10"/>
          <p:cNvCxnSpPr/>
          <p:nvPr/>
        </p:nvCxnSpPr>
        <p:spPr>
          <a:xfrm flipV="1">
            <a:off x="8718426" y="3783850"/>
            <a:ext cx="3275100" cy="15591"/>
          </a:xfrm>
          <a:prstGeom prst="line">
            <a:avLst/>
          </a:prstGeom>
          <a:ln w="38100" cap="rnd">
            <a:solidFill>
              <a:srgbClr val="2D9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V="1">
            <a:off x="4806568" y="3835101"/>
            <a:ext cx="3275100" cy="15591"/>
          </a:xfrm>
          <a:prstGeom prst="line">
            <a:avLst/>
          </a:prstGeom>
          <a:ln w="38100" cap="rnd">
            <a:solidFill>
              <a:srgbClr val="2D9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4688822" y="1249961"/>
            <a:ext cx="2278800" cy="2176874"/>
            <a:chOff x="4688822" y="1249961"/>
            <a:chExt cx="2278800" cy="2176874"/>
          </a:xfrm>
        </p:grpSpPr>
        <p:sp>
          <p:nvSpPr>
            <p:cNvPr id="45" name="다이아몬드 44"/>
            <p:cNvSpPr/>
            <p:nvPr/>
          </p:nvSpPr>
          <p:spPr>
            <a:xfrm rot="16200000">
              <a:off x="4659106" y="1300644"/>
              <a:ext cx="2155907" cy="2096476"/>
            </a:xfrm>
            <a:prstGeom prst="diamond">
              <a:avLst/>
            </a:prstGeom>
            <a:solidFill>
              <a:schemeClr val="bg1">
                <a:lumMod val="50000"/>
                <a:lumOff val="5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다이아몬드 45"/>
            <p:cNvSpPr/>
            <p:nvPr/>
          </p:nvSpPr>
          <p:spPr>
            <a:xfrm rot="16200000">
              <a:off x="4841430" y="1279677"/>
              <a:ext cx="2155907" cy="2096476"/>
            </a:xfrm>
            <a:prstGeom prst="diamond">
              <a:avLst/>
            </a:prstGeom>
            <a:solidFill>
              <a:schemeClr val="bg1">
                <a:lumMod val="50000"/>
                <a:lumOff val="5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다이아몬드 46"/>
            <p:cNvSpPr/>
            <p:nvPr/>
          </p:nvSpPr>
          <p:spPr>
            <a:xfrm rot="16200000">
              <a:off x="4792424" y="1377734"/>
              <a:ext cx="1944464" cy="1890864"/>
            </a:xfrm>
            <a:prstGeom prst="diamond">
              <a:avLst/>
            </a:prstGeom>
            <a:noFill/>
            <a:ln w="28575" cap="rnd">
              <a:solidFill>
                <a:srgbClr val="E85655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다이아몬드 47"/>
            <p:cNvSpPr/>
            <p:nvPr/>
          </p:nvSpPr>
          <p:spPr>
            <a:xfrm rot="16200000">
              <a:off x="4913326" y="1499027"/>
              <a:ext cx="1671557" cy="1625477"/>
            </a:xfrm>
            <a:prstGeom prst="diamond">
              <a:avLst/>
            </a:prstGeom>
            <a:solidFill>
              <a:srgbClr val="E856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5121509" y="2036168"/>
              <a:ext cx="1262196" cy="477588"/>
              <a:chOff x="5178425" y="2138363"/>
              <a:chExt cx="2544763" cy="838201"/>
            </a:xfrm>
            <a:solidFill>
              <a:schemeClr val="tx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Freeform 22"/>
              <p:cNvSpPr>
                <a:spLocks/>
              </p:cNvSpPr>
              <p:nvPr/>
            </p:nvSpPr>
            <p:spPr bwMode="auto">
              <a:xfrm>
                <a:off x="5368925" y="2638426"/>
                <a:ext cx="2192338" cy="338138"/>
              </a:xfrm>
              <a:custGeom>
                <a:avLst/>
                <a:gdLst>
                  <a:gd name="T0" fmla="*/ 423 w 584"/>
                  <a:gd name="T1" fmla="*/ 83 h 90"/>
                  <a:gd name="T2" fmla="*/ 22 w 584"/>
                  <a:gd name="T3" fmla="*/ 90 h 90"/>
                  <a:gd name="T4" fmla="*/ 0 w 584"/>
                  <a:gd name="T5" fmla="*/ 72 h 90"/>
                  <a:gd name="T6" fmla="*/ 584 w 584"/>
                  <a:gd name="T7" fmla="*/ 0 h 90"/>
                  <a:gd name="T8" fmla="*/ 423 w 584"/>
                  <a:gd name="T9" fmla="*/ 8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4" h="90">
                    <a:moveTo>
                      <a:pt x="423" y="83"/>
                    </a:moveTo>
                    <a:cubicBezTo>
                      <a:pt x="22" y="90"/>
                      <a:pt x="22" y="90"/>
                      <a:pt x="22" y="90"/>
                    </a:cubicBezTo>
                    <a:cubicBezTo>
                      <a:pt x="11" y="89"/>
                      <a:pt x="4" y="79"/>
                      <a:pt x="0" y="72"/>
                    </a:cubicBezTo>
                    <a:cubicBezTo>
                      <a:pt x="304" y="71"/>
                      <a:pt x="517" y="19"/>
                      <a:pt x="584" y="0"/>
                    </a:cubicBezTo>
                    <a:cubicBezTo>
                      <a:pt x="512" y="86"/>
                      <a:pt x="423" y="83"/>
                      <a:pt x="42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23"/>
              <p:cNvSpPr>
                <a:spLocks noEditPoints="1"/>
              </p:cNvSpPr>
              <p:nvPr/>
            </p:nvSpPr>
            <p:spPr bwMode="auto">
              <a:xfrm>
                <a:off x="5178425" y="2138363"/>
                <a:ext cx="2544763" cy="736600"/>
              </a:xfrm>
              <a:custGeom>
                <a:avLst/>
                <a:gdLst>
                  <a:gd name="T0" fmla="*/ 36 w 678"/>
                  <a:gd name="T1" fmla="*/ 191 h 196"/>
                  <a:gd name="T2" fmla="*/ 47 w 678"/>
                  <a:gd name="T3" fmla="*/ 196 h 196"/>
                  <a:gd name="T4" fmla="*/ 645 w 678"/>
                  <a:gd name="T5" fmla="*/ 121 h 196"/>
                  <a:gd name="T6" fmla="*/ 652 w 678"/>
                  <a:gd name="T7" fmla="*/ 110 h 196"/>
                  <a:gd name="T8" fmla="*/ 653 w 678"/>
                  <a:gd name="T9" fmla="*/ 76 h 196"/>
                  <a:gd name="T10" fmla="*/ 646 w 678"/>
                  <a:gd name="T11" fmla="*/ 76 h 196"/>
                  <a:gd name="T12" fmla="*/ 641 w 678"/>
                  <a:gd name="T13" fmla="*/ 65 h 196"/>
                  <a:gd name="T14" fmla="*/ 641 w 678"/>
                  <a:gd name="T15" fmla="*/ 65 h 196"/>
                  <a:gd name="T16" fmla="*/ 630 w 678"/>
                  <a:gd name="T17" fmla="*/ 72 h 196"/>
                  <a:gd name="T18" fmla="*/ 629 w 678"/>
                  <a:gd name="T19" fmla="*/ 75 h 196"/>
                  <a:gd name="T20" fmla="*/ 468 w 678"/>
                  <a:gd name="T21" fmla="*/ 70 h 196"/>
                  <a:gd name="T22" fmla="*/ 388 w 678"/>
                  <a:gd name="T23" fmla="*/ 30 h 196"/>
                  <a:gd name="T24" fmla="*/ 382 w 678"/>
                  <a:gd name="T25" fmla="*/ 18 h 196"/>
                  <a:gd name="T26" fmla="*/ 175 w 678"/>
                  <a:gd name="T27" fmla="*/ 8 h 196"/>
                  <a:gd name="T28" fmla="*/ 174 w 678"/>
                  <a:gd name="T29" fmla="*/ 29 h 196"/>
                  <a:gd name="T30" fmla="*/ 182 w 678"/>
                  <a:gd name="T31" fmla="*/ 44 h 196"/>
                  <a:gd name="T32" fmla="*/ 184 w 678"/>
                  <a:gd name="T33" fmla="*/ 57 h 196"/>
                  <a:gd name="T34" fmla="*/ 178 w 678"/>
                  <a:gd name="T35" fmla="*/ 91 h 196"/>
                  <a:gd name="T36" fmla="*/ 167 w 678"/>
                  <a:gd name="T37" fmla="*/ 98 h 196"/>
                  <a:gd name="T38" fmla="*/ 75 w 678"/>
                  <a:gd name="T39" fmla="*/ 106 h 196"/>
                  <a:gd name="T40" fmla="*/ 57 w 678"/>
                  <a:gd name="T41" fmla="*/ 124 h 196"/>
                  <a:gd name="T42" fmla="*/ 37 w 678"/>
                  <a:gd name="T43" fmla="*/ 155 h 196"/>
                  <a:gd name="T44" fmla="*/ 27 w 678"/>
                  <a:gd name="T45" fmla="*/ 161 h 196"/>
                  <a:gd name="T46" fmla="*/ 5 w 678"/>
                  <a:gd name="T47" fmla="*/ 170 h 196"/>
                  <a:gd name="T48" fmla="*/ 36 w 678"/>
                  <a:gd name="T49" fmla="*/ 191 h 196"/>
                  <a:gd name="T50" fmla="*/ 451 w 678"/>
                  <a:gd name="T51" fmla="*/ 69 h 196"/>
                  <a:gd name="T52" fmla="*/ 352 w 678"/>
                  <a:gd name="T53" fmla="*/ 74 h 196"/>
                  <a:gd name="T54" fmla="*/ 323 w 678"/>
                  <a:gd name="T55" fmla="*/ 32 h 196"/>
                  <a:gd name="T56" fmla="*/ 380 w 678"/>
                  <a:gd name="T57" fmla="*/ 31 h 196"/>
                  <a:gd name="T58" fmla="*/ 451 w 678"/>
                  <a:gd name="T59" fmla="*/ 69 h 196"/>
                  <a:gd name="T60" fmla="*/ 233 w 678"/>
                  <a:gd name="T61" fmla="*/ 50 h 196"/>
                  <a:gd name="T62" fmla="*/ 313 w 678"/>
                  <a:gd name="T63" fmla="*/ 33 h 196"/>
                  <a:gd name="T64" fmla="*/ 341 w 678"/>
                  <a:gd name="T65" fmla="*/ 74 h 196"/>
                  <a:gd name="T66" fmla="*/ 260 w 678"/>
                  <a:gd name="T67" fmla="*/ 79 h 196"/>
                  <a:gd name="T68" fmla="*/ 233 w 678"/>
                  <a:gd name="T69" fmla="*/ 5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8" h="196">
                    <a:moveTo>
                      <a:pt x="36" y="191"/>
                    </a:moveTo>
                    <a:cubicBezTo>
                      <a:pt x="36" y="191"/>
                      <a:pt x="43" y="191"/>
                      <a:pt x="47" y="196"/>
                    </a:cubicBezTo>
                    <a:cubicBezTo>
                      <a:pt x="375" y="195"/>
                      <a:pt x="597" y="135"/>
                      <a:pt x="645" y="121"/>
                    </a:cubicBezTo>
                    <a:cubicBezTo>
                      <a:pt x="647" y="118"/>
                      <a:pt x="650" y="114"/>
                      <a:pt x="652" y="110"/>
                    </a:cubicBezTo>
                    <a:cubicBezTo>
                      <a:pt x="652" y="110"/>
                      <a:pt x="678" y="74"/>
                      <a:pt x="653" y="76"/>
                    </a:cubicBezTo>
                    <a:cubicBezTo>
                      <a:pt x="653" y="76"/>
                      <a:pt x="650" y="76"/>
                      <a:pt x="646" y="76"/>
                    </a:cubicBezTo>
                    <a:cubicBezTo>
                      <a:pt x="647" y="71"/>
                      <a:pt x="645" y="66"/>
                      <a:pt x="641" y="65"/>
                    </a:cubicBezTo>
                    <a:cubicBezTo>
                      <a:pt x="641" y="65"/>
                      <a:pt x="641" y="65"/>
                      <a:pt x="641" y="65"/>
                    </a:cubicBezTo>
                    <a:cubicBezTo>
                      <a:pt x="636" y="63"/>
                      <a:pt x="631" y="66"/>
                      <a:pt x="630" y="72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584" y="72"/>
                      <a:pt x="490" y="67"/>
                      <a:pt x="468" y="70"/>
                    </a:cubicBezTo>
                    <a:cubicBezTo>
                      <a:pt x="388" y="30"/>
                      <a:pt x="388" y="30"/>
                      <a:pt x="388" y="30"/>
                    </a:cubicBezTo>
                    <a:cubicBezTo>
                      <a:pt x="388" y="30"/>
                      <a:pt x="393" y="24"/>
                      <a:pt x="382" y="18"/>
                    </a:cubicBezTo>
                    <a:cubicBezTo>
                      <a:pt x="382" y="18"/>
                      <a:pt x="268" y="0"/>
                      <a:pt x="175" y="8"/>
                    </a:cubicBezTo>
                    <a:cubicBezTo>
                      <a:pt x="175" y="8"/>
                      <a:pt x="168" y="12"/>
                      <a:pt x="174" y="29"/>
                    </a:cubicBezTo>
                    <a:cubicBezTo>
                      <a:pt x="182" y="44"/>
                      <a:pt x="182" y="44"/>
                      <a:pt x="182" y="44"/>
                    </a:cubicBezTo>
                    <a:cubicBezTo>
                      <a:pt x="182" y="44"/>
                      <a:pt x="186" y="50"/>
                      <a:pt x="184" y="57"/>
                    </a:cubicBezTo>
                    <a:cubicBezTo>
                      <a:pt x="178" y="91"/>
                      <a:pt x="178" y="91"/>
                      <a:pt x="178" y="91"/>
                    </a:cubicBezTo>
                    <a:cubicBezTo>
                      <a:pt x="178" y="91"/>
                      <a:pt x="179" y="96"/>
                      <a:pt x="167" y="98"/>
                    </a:cubicBezTo>
                    <a:cubicBezTo>
                      <a:pt x="75" y="106"/>
                      <a:pt x="75" y="106"/>
                      <a:pt x="75" y="106"/>
                    </a:cubicBezTo>
                    <a:cubicBezTo>
                      <a:pt x="75" y="106"/>
                      <a:pt x="62" y="108"/>
                      <a:pt x="57" y="124"/>
                    </a:cubicBezTo>
                    <a:cubicBezTo>
                      <a:pt x="37" y="155"/>
                      <a:pt x="37" y="155"/>
                      <a:pt x="37" y="155"/>
                    </a:cubicBezTo>
                    <a:cubicBezTo>
                      <a:pt x="37" y="155"/>
                      <a:pt x="32" y="160"/>
                      <a:pt x="27" y="161"/>
                    </a:cubicBezTo>
                    <a:cubicBezTo>
                      <a:pt x="27" y="161"/>
                      <a:pt x="6" y="158"/>
                      <a:pt x="5" y="170"/>
                    </a:cubicBezTo>
                    <a:cubicBezTo>
                      <a:pt x="5" y="170"/>
                      <a:pt x="0" y="183"/>
                      <a:pt x="36" y="191"/>
                    </a:cubicBezTo>
                    <a:close/>
                    <a:moveTo>
                      <a:pt x="451" y="69"/>
                    </a:moveTo>
                    <a:cubicBezTo>
                      <a:pt x="352" y="74"/>
                      <a:pt x="352" y="74"/>
                      <a:pt x="352" y="74"/>
                    </a:cubicBezTo>
                    <a:cubicBezTo>
                      <a:pt x="323" y="32"/>
                      <a:pt x="323" y="32"/>
                      <a:pt x="323" y="32"/>
                    </a:cubicBezTo>
                    <a:cubicBezTo>
                      <a:pt x="353" y="30"/>
                      <a:pt x="380" y="31"/>
                      <a:pt x="380" y="31"/>
                    </a:cubicBezTo>
                    <a:lnTo>
                      <a:pt x="451" y="69"/>
                    </a:lnTo>
                    <a:close/>
                    <a:moveTo>
                      <a:pt x="233" y="50"/>
                    </a:moveTo>
                    <a:cubicBezTo>
                      <a:pt x="240" y="39"/>
                      <a:pt x="278" y="35"/>
                      <a:pt x="313" y="33"/>
                    </a:cubicBezTo>
                    <a:cubicBezTo>
                      <a:pt x="341" y="74"/>
                      <a:pt x="341" y="74"/>
                      <a:pt x="341" y="74"/>
                    </a:cubicBezTo>
                    <a:cubicBezTo>
                      <a:pt x="260" y="79"/>
                      <a:pt x="260" y="79"/>
                      <a:pt x="260" y="79"/>
                    </a:cubicBezTo>
                    <a:cubicBezTo>
                      <a:pt x="238" y="77"/>
                      <a:pt x="233" y="50"/>
                      <a:pt x="23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3" name="그룹 12"/>
          <p:cNvGrpSpPr/>
          <p:nvPr/>
        </p:nvGrpSpPr>
        <p:grpSpPr>
          <a:xfrm>
            <a:off x="9714726" y="1239900"/>
            <a:ext cx="2278800" cy="2176874"/>
            <a:chOff x="9714726" y="1239900"/>
            <a:chExt cx="2278800" cy="2176874"/>
          </a:xfrm>
        </p:grpSpPr>
        <p:sp>
          <p:nvSpPr>
            <p:cNvPr id="60" name="다이아몬드 59"/>
            <p:cNvSpPr/>
            <p:nvPr/>
          </p:nvSpPr>
          <p:spPr>
            <a:xfrm rot="16200000">
              <a:off x="9685010" y="1290583"/>
              <a:ext cx="2155907" cy="2096476"/>
            </a:xfrm>
            <a:prstGeom prst="diamond">
              <a:avLst/>
            </a:prstGeom>
            <a:solidFill>
              <a:schemeClr val="bg1">
                <a:lumMod val="50000"/>
                <a:lumOff val="5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다이아몬드 60"/>
            <p:cNvSpPr/>
            <p:nvPr/>
          </p:nvSpPr>
          <p:spPr>
            <a:xfrm rot="16200000">
              <a:off x="9867334" y="1269616"/>
              <a:ext cx="2155907" cy="2096476"/>
            </a:xfrm>
            <a:prstGeom prst="diamond">
              <a:avLst/>
            </a:prstGeom>
            <a:solidFill>
              <a:schemeClr val="bg1">
                <a:lumMod val="50000"/>
                <a:lumOff val="5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다이아몬드 61"/>
            <p:cNvSpPr/>
            <p:nvPr/>
          </p:nvSpPr>
          <p:spPr>
            <a:xfrm rot="16200000">
              <a:off x="9905522" y="1416280"/>
              <a:ext cx="1944464" cy="1890864"/>
            </a:xfrm>
            <a:prstGeom prst="diamond">
              <a:avLst/>
            </a:prstGeom>
            <a:noFill/>
            <a:ln w="28575" cap="rnd">
              <a:solidFill>
                <a:srgbClr val="839E15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다이아몬드 62"/>
            <p:cNvSpPr/>
            <p:nvPr/>
          </p:nvSpPr>
          <p:spPr>
            <a:xfrm rot="16200000">
              <a:off x="10026425" y="1537573"/>
              <a:ext cx="1671557" cy="1625477"/>
            </a:xfrm>
            <a:prstGeom prst="diamond">
              <a:avLst/>
            </a:prstGeom>
            <a:solidFill>
              <a:srgbClr val="839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9" name="그룹 68"/>
            <p:cNvGrpSpPr/>
            <p:nvPr/>
          </p:nvGrpSpPr>
          <p:grpSpPr>
            <a:xfrm>
              <a:off x="10267412" y="1998007"/>
              <a:ext cx="1354390" cy="515505"/>
              <a:chOff x="9680575" y="1500189"/>
              <a:chExt cx="2260600" cy="860425"/>
            </a:xfrm>
            <a:solidFill>
              <a:schemeClr val="tx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Freeform 19"/>
              <p:cNvSpPr>
                <a:spLocks noEditPoints="1"/>
              </p:cNvSpPr>
              <p:nvPr/>
            </p:nvSpPr>
            <p:spPr bwMode="auto">
              <a:xfrm>
                <a:off x="9680575" y="2052639"/>
                <a:ext cx="2260600" cy="307975"/>
              </a:xfrm>
              <a:custGeom>
                <a:avLst/>
                <a:gdLst>
                  <a:gd name="T0" fmla="*/ 552 w 602"/>
                  <a:gd name="T1" fmla="*/ 3 h 82"/>
                  <a:gd name="T2" fmla="*/ 49 w 602"/>
                  <a:gd name="T3" fmla="*/ 3 h 82"/>
                  <a:gd name="T4" fmla="*/ 6 w 602"/>
                  <a:gd name="T5" fmla="*/ 27 h 82"/>
                  <a:gd name="T6" fmla="*/ 49 w 602"/>
                  <a:gd name="T7" fmla="*/ 82 h 82"/>
                  <a:gd name="T8" fmla="*/ 494 w 602"/>
                  <a:gd name="T9" fmla="*/ 82 h 82"/>
                  <a:gd name="T10" fmla="*/ 498 w 602"/>
                  <a:gd name="T11" fmla="*/ 81 h 82"/>
                  <a:gd name="T12" fmla="*/ 501 w 602"/>
                  <a:gd name="T13" fmla="*/ 78 h 82"/>
                  <a:gd name="T14" fmla="*/ 571 w 602"/>
                  <a:gd name="T15" fmla="*/ 15 h 82"/>
                  <a:gd name="T16" fmla="*/ 552 w 602"/>
                  <a:gd name="T17" fmla="*/ 3 h 82"/>
                  <a:gd name="T18" fmla="*/ 103 w 602"/>
                  <a:gd name="T19" fmla="*/ 49 h 82"/>
                  <a:gd name="T20" fmla="*/ 70 w 602"/>
                  <a:gd name="T21" fmla="*/ 49 h 82"/>
                  <a:gd name="T22" fmla="*/ 55 w 602"/>
                  <a:gd name="T23" fmla="*/ 35 h 82"/>
                  <a:gd name="T24" fmla="*/ 70 w 602"/>
                  <a:gd name="T25" fmla="*/ 22 h 82"/>
                  <a:gd name="T26" fmla="*/ 103 w 602"/>
                  <a:gd name="T27" fmla="*/ 22 h 82"/>
                  <a:gd name="T28" fmla="*/ 118 w 602"/>
                  <a:gd name="T29" fmla="*/ 35 h 82"/>
                  <a:gd name="T30" fmla="*/ 103 w 602"/>
                  <a:gd name="T31" fmla="*/ 49 h 82"/>
                  <a:gd name="T32" fmla="*/ 192 w 602"/>
                  <a:gd name="T33" fmla="*/ 49 h 82"/>
                  <a:gd name="T34" fmla="*/ 159 w 602"/>
                  <a:gd name="T35" fmla="*/ 49 h 82"/>
                  <a:gd name="T36" fmla="*/ 144 w 602"/>
                  <a:gd name="T37" fmla="*/ 35 h 82"/>
                  <a:gd name="T38" fmla="*/ 159 w 602"/>
                  <a:gd name="T39" fmla="*/ 22 h 82"/>
                  <a:gd name="T40" fmla="*/ 192 w 602"/>
                  <a:gd name="T41" fmla="*/ 22 h 82"/>
                  <a:gd name="T42" fmla="*/ 207 w 602"/>
                  <a:gd name="T43" fmla="*/ 35 h 82"/>
                  <a:gd name="T44" fmla="*/ 192 w 602"/>
                  <a:gd name="T45" fmla="*/ 49 h 82"/>
                  <a:gd name="T46" fmla="*/ 274 w 602"/>
                  <a:gd name="T47" fmla="*/ 49 h 82"/>
                  <a:gd name="T48" fmla="*/ 241 w 602"/>
                  <a:gd name="T49" fmla="*/ 49 h 82"/>
                  <a:gd name="T50" fmla="*/ 226 w 602"/>
                  <a:gd name="T51" fmla="*/ 35 h 82"/>
                  <a:gd name="T52" fmla="*/ 241 w 602"/>
                  <a:gd name="T53" fmla="*/ 22 h 82"/>
                  <a:gd name="T54" fmla="*/ 274 w 602"/>
                  <a:gd name="T55" fmla="*/ 22 h 82"/>
                  <a:gd name="T56" fmla="*/ 289 w 602"/>
                  <a:gd name="T57" fmla="*/ 35 h 82"/>
                  <a:gd name="T58" fmla="*/ 274 w 602"/>
                  <a:gd name="T59" fmla="*/ 49 h 82"/>
                  <a:gd name="T60" fmla="*/ 356 w 602"/>
                  <a:gd name="T61" fmla="*/ 49 h 82"/>
                  <a:gd name="T62" fmla="*/ 322 w 602"/>
                  <a:gd name="T63" fmla="*/ 49 h 82"/>
                  <a:gd name="T64" fmla="*/ 308 w 602"/>
                  <a:gd name="T65" fmla="*/ 35 h 82"/>
                  <a:gd name="T66" fmla="*/ 322 w 602"/>
                  <a:gd name="T67" fmla="*/ 22 h 82"/>
                  <a:gd name="T68" fmla="*/ 356 w 602"/>
                  <a:gd name="T69" fmla="*/ 22 h 82"/>
                  <a:gd name="T70" fmla="*/ 370 w 602"/>
                  <a:gd name="T71" fmla="*/ 35 h 82"/>
                  <a:gd name="T72" fmla="*/ 356 w 602"/>
                  <a:gd name="T73" fmla="*/ 4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2" h="82">
                    <a:moveTo>
                      <a:pt x="552" y="3"/>
                    </a:moveTo>
                    <a:cubicBezTo>
                      <a:pt x="49" y="3"/>
                      <a:pt x="49" y="3"/>
                      <a:pt x="49" y="3"/>
                    </a:cubicBezTo>
                    <a:cubicBezTo>
                      <a:pt x="26" y="3"/>
                      <a:pt x="0" y="6"/>
                      <a:pt x="6" y="27"/>
                    </a:cubicBezTo>
                    <a:cubicBezTo>
                      <a:pt x="15" y="57"/>
                      <a:pt x="26" y="82"/>
                      <a:pt x="49" y="82"/>
                    </a:cubicBezTo>
                    <a:cubicBezTo>
                      <a:pt x="494" y="82"/>
                      <a:pt x="494" y="82"/>
                      <a:pt x="494" y="82"/>
                    </a:cubicBezTo>
                    <a:cubicBezTo>
                      <a:pt x="498" y="81"/>
                      <a:pt x="498" y="81"/>
                      <a:pt x="498" y="81"/>
                    </a:cubicBezTo>
                    <a:cubicBezTo>
                      <a:pt x="500" y="81"/>
                      <a:pt x="501" y="79"/>
                      <a:pt x="501" y="78"/>
                    </a:cubicBezTo>
                    <a:cubicBezTo>
                      <a:pt x="501" y="42"/>
                      <a:pt x="533" y="13"/>
                      <a:pt x="571" y="15"/>
                    </a:cubicBezTo>
                    <a:cubicBezTo>
                      <a:pt x="578" y="15"/>
                      <a:pt x="602" y="0"/>
                      <a:pt x="552" y="3"/>
                    </a:cubicBezTo>
                    <a:close/>
                    <a:moveTo>
                      <a:pt x="103" y="49"/>
                    </a:moveTo>
                    <a:cubicBezTo>
                      <a:pt x="70" y="49"/>
                      <a:pt x="70" y="49"/>
                      <a:pt x="70" y="49"/>
                    </a:cubicBezTo>
                    <a:cubicBezTo>
                      <a:pt x="62" y="49"/>
                      <a:pt x="55" y="43"/>
                      <a:pt x="55" y="35"/>
                    </a:cubicBezTo>
                    <a:cubicBezTo>
                      <a:pt x="55" y="28"/>
                      <a:pt x="62" y="22"/>
                      <a:pt x="70" y="22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11" y="22"/>
                      <a:pt x="118" y="28"/>
                      <a:pt x="118" y="35"/>
                    </a:cubicBezTo>
                    <a:cubicBezTo>
                      <a:pt x="118" y="43"/>
                      <a:pt x="111" y="49"/>
                      <a:pt x="103" y="49"/>
                    </a:cubicBezTo>
                    <a:close/>
                    <a:moveTo>
                      <a:pt x="192" y="49"/>
                    </a:moveTo>
                    <a:cubicBezTo>
                      <a:pt x="159" y="49"/>
                      <a:pt x="159" y="49"/>
                      <a:pt x="159" y="49"/>
                    </a:cubicBezTo>
                    <a:cubicBezTo>
                      <a:pt x="151" y="49"/>
                      <a:pt x="144" y="43"/>
                      <a:pt x="144" y="35"/>
                    </a:cubicBezTo>
                    <a:cubicBezTo>
                      <a:pt x="144" y="28"/>
                      <a:pt x="151" y="22"/>
                      <a:pt x="159" y="22"/>
                    </a:cubicBezTo>
                    <a:cubicBezTo>
                      <a:pt x="192" y="22"/>
                      <a:pt x="192" y="22"/>
                      <a:pt x="192" y="22"/>
                    </a:cubicBezTo>
                    <a:cubicBezTo>
                      <a:pt x="200" y="22"/>
                      <a:pt x="207" y="28"/>
                      <a:pt x="207" y="35"/>
                    </a:cubicBezTo>
                    <a:cubicBezTo>
                      <a:pt x="207" y="43"/>
                      <a:pt x="200" y="49"/>
                      <a:pt x="192" y="49"/>
                    </a:cubicBezTo>
                    <a:close/>
                    <a:moveTo>
                      <a:pt x="274" y="49"/>
                    </a:moveTo>
                    <a:cubicBezTo>
                      <a:pt x="241" y="49"/>
                      <a:pt x="241" y="49"/>
                      <a:pt x="241" y="49"/>
                    </a:cubicBezTo>
                    <a:cubicBezTo>
                      <a:pt x="233" y="49"/>
                      <a:pt x="226" y="43"/>
                      <a:pt x="226" y="35"/>
                    </a:cubicBezTo>
                    <a:cubicBezTo>
                      <a:pt x="226" y="28"/>
                      <a:pt x="233" y="22"/>
                      <a:pt x="241" y="22"/>
                    </a:cubicBezTo>
                    <a:cubicBezTo>
                      <a:pt x="274" y="22"/>
                      <a:pt x="274" y="22"/>
                      <a:pt x="274" y="22"/>
                    </a:cubicBezTo>
                    <a:cubicBezTo>
                      <a:pt x="282" y="22"/>
                      <a:pt x="289" y="28"/>
                      <a:pt x="289" y="35"/>
                    </a:cubicBezTo>
                    <a:cubicBezTo>
                      <a:pt x="289" y="43"/>
                      <a:pt x="282" y="49"/>
                      <a:pt x="274" y="49"/>
                    </a:cubicBezTo>
                    <a:close/>
                    <a:moveTo>
                      <a:pt x="356" y="49"/>
                    </a:moveTo>
                    <a:cubicBezTo>
                      <a:pt x="322" y="49"/>
                      <a:pt x="322" y="49"/>
                      <a:pt x="322" y="49"/>
                    </a:cubicBezTo>
                    <a:cubicBezTo>
                      <a:pt x="314" y="49"/>
                      <a:pt x="308" y="43"/>
                      <a:pt x="308" y="35"/>
                    </a:cubicBezTo>
                    <a:cubicBezTo>
                      <a:pt x="308" y="28"/>
                      <a:pt x="314" y="22"/>
                      <a:pt x="322" y="22"/>
                    </a:cubicBezTo>
                    <a:cubicBezTo>
                      <a:pt x="356" y="22"/>
                      <a:pt x="356" y="22"/>
                      <a:pt x="356" y="22"/>
                    </a:cubicBezTo>
                    <a:cubicBezTo>
                      <a:pt x="364" y="22"/>
                      <a:pt x="370" y="28"/>
                      <a:pt x="370" y="35"/>
                    </a:cubicBezTo>
                    <a:cubicBezTo>
                      <a:pt x="370" y="43"/>
                      <a:pt x="364" y="49"/>
                      <a:pt x="35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20"/>
              <p:cNvSpPr>
                <a:spLocks noEditPoints="1"/>
              </p:cNvSpPr>
              <p:nvPr/>
            </p:nvSpPr>
            <p:spPr bwMode="auto">
              <a:xfrm>
                <a:off x="9790113" y="1500189"/>
                <a:ext cx="1636713" cy="533400"/>
              </a:xfrm>
              <a:custGeom>
                <a:avLst/>
                <a:gdLst>
                  <a:gd name="T0" fmla="*/ 419 w 436"/>
                  <a:gd name="T1" fmla="*/ 109 h 142"/>
                  <a:gd name="T2" fmla="*/ 411 w 436"/>
                  <a:gd name="T3" fmla="*/ 109 h 142"/>
                  <a:gd name="T4" fmla="*/ 360 w 436"/>
                  <a:gd name="T5" fmla="*/ 53 h 142"/>
                  <a:gd name="T6" fmla="*/ 128 w 436"/>
                  <a:gd name="T7" fmla="*/ 53 h 142"/>
                  <a:gd name="T8" fmla="*/ 128 w 436"/>
                  <a:gd name="T9" fmla="*/ 50 h 142"/>
                  <a:gd name="T10" fmla="*/ 128 w 436"/>
                  <a:gd name="T11" fmla="*/ 29 h 142"/>
                  <a:gd name="T12" fmla="*/ 135 w 436"/>
                  <a:gd name="T13" fmla="*/ 29 h 142"/>
                  <a:gd name="T14" fmla="*/ 141 w 436"/>
                  <a:gd name="T15" fmla="*/ 23 h 142"/>
                  <a:gd name="T16" fmla="*/ 135 w 436"/>
                  <a:gd name="T17" fmla="*/ 18 h 142"/>
                  <a:gd name="T18" fmla="*/ 128 w 436"/>
                  <a:gd name="T19" fmla="*/ 18 h 142"/>
                  <a:gd name="T20" fmla="*/ 128 w 436"/>
                  <a:gd name="T21" fmla="*/ 16 h 142"/>
                  <a:gd name="T22" fmla="*/ 112 w 436"/>
                  <a:gd name="T23" fmla="*/ 0 h 142"/>
                  <a:gd name="T24" fmla="*/ 97 w 436"/>
                  <a:gd name="T25" fmla="*/ 16 h 142"/>
                  <a:gd name="T26" fmla="*/ 97 w 436"/>
                  <a:gd name="T27" fmla="*/ 18 h 142"/>
                  <a:gd name="T28" fmla="*/ 94 w 436"/>
                  <a:gd name="T29" fmla="*/ 18 h 142"/>
                  <a:gd name="T30" fmla="*/ 88 w 436"/>
                  <a:gd name="T31" fmla="*/ 23 h 142"/>
                  <a:gd name="T32" fmla="*/ 94 w 436"/>
                  <a:gd name="T33" fmla="*/ 29 h 142"/>
                  <a:gd name="T34" fmla="*/ 97 w 436"/>
                  <a:gd name="T35" fmla="*/ 29 h 142"/>
                  <a:gd name="T36" fmla="*/ 97 w 436"/>
                  <a:gd name="T37" fmla="*/ 50 h 142"/>
                  <a:gd name="T38" fmla="*/ 97 w 436"/>
                  <a:gd name="T39" fmla="*/ 53 h 142"/>
                  <a:gd name="T40" fmla="*/ 74 w 436"/>
                  <a:gd name="T41" fmla="*/ 53 h 142"/>
                  <a:gd name="T42" fmla="*/ 13 w 436"/>
                  <a:gd name="T43" fmla="*/ 106 h 142"/>
                  <a:gd name="T44" fmla="*/ 11 w 436"/>
                  <a:gd name="T45" fmla="*/ 138 h 142"/>
                  <a:gd name="T46" fmla="*/ 78 w 436"/>
                  <a:gd name="T47" fmla="*/ 140 h 142"/>
                  <a:gd name="T48" fmla="*/ 79 w 436"/>
                  <a:gd name="T49" fmla="*/ 140 h 142"/>
                  <a:gd name="T50" fmla="*/ 360 w 436"/>
                  <a:gd name="T51" fmla="*/ 140 h 142"/>
                  <a:gd name="T52" fmla="*/ 372 w 436"/>
                  <a:gd name="T53" fmla="*/ 140 h 142"/>
                  <a:gd name="T54" fmla="*/ 373 w 436"/>
                  <a:gd name="T55" fmla="*/ 140 h 142"/>
                  <a:gd name="T56" fmla="*/ 427 w 436"/>
                  <a:gd name="T57" fmla="*/ 141 h 142"/>
                  <a:gd name="T58" fmla="*/ 435 w 436"/>
                  <a:gd name="T59" fmla="*/ 124 h 142"/>
                  <a:gd name="T60" fmla="*/ 419 w 436"/>
                  <a:gd name="T61" fmla="*/ 109 h 142"/>
                  <a:gd name="T62" fmla="*/ 45 w 436"/>
                  <a:gd name="T63" fmla="*/ 91 h 142"/>
                  <a:gd name="T64" fmla="*/ 369 w 436"/>
                  <a:gd name="T65" fmla="*/ 91 h 142"/>
                  <a:gd name="T66" fmla="*/ 373 w 436"/>
                  <a:gd name="T67" fmla="*/ 95 h 142"/>
                  <a:gd name="T68" fmla="*/ 369 w 436"/>
                  <a:gd name="T69" fmla="*/ 100 h 142"/>
                  <a:gd name="T70" fmla="*/ 45 w 436"/>
                  <a:gd name="T71" fmla="*/ 100 h 142"/>
                  <a:gd name="T72" fmla="*/ 41 w 436"/>
                  <a:gd name="T73" fmla="*/ 95 h 142"/>
                  <a:gd name="T74" fmla="*/ 45 w 436"/>
                  <a:gd name="T75" fmla="*/ 91 h 142"/>
                  <a:gd name="T76" fmla="*/ 29 w 436"/>
                  <a:gd name="T77" fmla="*/ 128 h 142"/>
                  <a:gd name="T78" fmla="*/ 24 w 436"/>
                  <a:gd name="T79" fmla="*/ 123 h 142"/>
                  <a:gd name="T80" fmla="*/ 29 w 436"/>
                  <a:gd name="T81" fmla="*/ 119 h 142"/>
                  <a:gd name="T82" fmla="*/ 359 w 436"/>
                  <a:gd name="T83" fmla="*/ 119 h 142"/>
                  <a:gd name="T84" fmla="*/ 382 w 436"/>
                  <a:gd name="T85" fmla="*/ 119 h 142"/>
                  <a:gd name="T86" fmla="*/ 386 w 436"/>
                  <a:gd name="T87" fmla="*/ 123 h 142"/>
                  <a:gd name="T88" fmla="*/ 382 w 436"/>
                  <a:gd name="T89" fmla="*/ 128 h 142"/>
                  <a:gd name="T90" fmla="*/ 358 w 436"/>
                  <a:gd name="T91" fmla="*/ 128 h 142"/>
                  <a:gd name="T92" fmla="*/ 29 w 436"/>
                  <a:gd name="T93" fmla="*/ 12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36" h="142">
                    <a:moveTo>
                      <a:pt x="419" y="109"/>
                    </a:moveTo>
                    <a:cubicBezTo>
                      <a:pt x="411" y="109"/>
                      <a:pt x="411" y="109"/>
                      <a:pt x="411" y="109"/>
                    </a:cubicBezTo>
                    <a:cubicBezTo>
                      <a:pt x="406" y="84"/>
                      <a:pt x="373" y="53"/>
                      <a:pt x="360" y="53"/>
                    </a:cubicBezTo>
                    <a:cubicBezTo>
                      <a:pt x="128" y="53"/>
                      <a:pt x="128" y="53"/>
                      <a:pt x="128" y="53"/>
                    </a:cubicBezTo>
                    <a:cubicBezTo>
                      <a:pt x="128" y="52"/>
                      <a:pt x="128" y="51"/>
                      <a:pt x="128" y="50"/>
                    </a:cubicBezTo>
                    <a:cubicBezTo>
                      <a:pt x="128" y="29"/>
                      <a:pt x="128" y="29"/>
                      <a:pt x="128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38" y="29"/>
                      <a:pt x="141" y="26"/>
                      <a:pt x="141" y="23"/>
                    </a:cubicBezTo>
                    <a:cubicBezTo>
                      <a:pt x="141" y="20"/>
                      <a:pt x="138" y="18"/>
                      <a:pt x="135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28" y="7"/>
                      <a:pt x="121" y="0"/>
                      <a:pt x="112" y="0"/>
                    </a:cubicBezTo>
                    <a:cubicBezTo>
                      <a:pt x="104" y="0"/>
                      <a:pt x="97" y="7"/>
                      <a:pt x="97" y="1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0" y="18"/>
                      <a:pt x="88" y="20"/>
                      <a:pt x="88" y="23"/>
                    </a:cubicBezTo>
                    <a:cubicBezTo>
                      <a:pt x="88" y="26"/>
                      <a:pt x="90" y="29"/>
                      <a:pt x="94" y="29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97" y="51"/>
                      <a:pt x="97" y="52"/>
                      <a:pt x="97" y="53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62" y="53"/>
                      <a:pt x="22" y="81"/>
                      <a:pt x="13" y="106"/>
                    </a:cubicBezTo>
                    <a:cubicBezTo>
                      <a:pt x="11" y="110"/>
                      <a:pt x="0" y="134"/>
                      <a:pt x="11" y="138"/>
                    </a:cubicBezTo>
                    <a:cubicBezTo>
                      <a:pt x="24" y="142"/>
                      <a:pt x="70" y="140"/>
                      <a:pt x="78" y="140"/>
                    </a:cubicBezTo>
                    <a:cubicBezTo>
                      <a:pt x="79" y="140"/>
                      <a:pt x="79" y="140"/>
                      <a:pt x="79" y="140"/>
                    </a:cubicBezTo>
                    <a:cubicBezTo>
                      <a:pt x="360" y="140"/>
                      <a:pt x="360" y="140"/>
                      <a:pt x="360" y="140"/>
                    </a:cubicBezTo>
                    <a:cubicBezTo>
                      <a:pt x="365" y="140"/>
                      <a:pt x="368" y="140"/>
                      <a:pt x="372" y="140"/>
                    </a:cubicBezTo>
                    <a:cubicBezTo>
                      <a:pt x="372" y="140"/>
                      <a:pt x="373" y="140"/>
                      <a:pt x="373" y="140"/>
                    </a:cubicBezTo>
                    <a:cubicBezTo>
                      <a:pt x="427" y="141"/>
                      <a:pt x="427" y="141"/>
                      <a:pt x="427" y="141"/>
                    </a:cubicBezTo>
                    <a:cubicBezTo>
                      <a:pt x="436" y="141"/>
                      <a:pt x="435" y="133"/>
                      <a:pt x="435" y="124"/>
                    </a:cubicBezTo>
                    <a:cubicBezTo>
                      <a:pt x="435" y="116"/>
                      <a:pt x="428" y="109"/>
                      <a:pt x="419" y="109"/>
                    </a:cubicBezTo>
                    <a:close/>
                    <a:moveTo>
                      <a:pt x="45" y="91"/>
                    </a:moveTo>
                    <a:cubicBezTo>
                      <a:pt x="369" y="91"/>
                      <a:pt x="369" y="91"/>
                      <a:pt x="369" y="91"/>
                    </a:cubicBezTo>
                    <a:cubicBezTo>
                      <a:pt x="371" y="91"/>
                      <a:pt x="373" y="93"/>
                      <a:pt x="373" y="95"/>
                    </a:cubicBezTo>
                    <a:cubicBezTo>
                      <a:pt x="373" y="98"/>
                      <a:pt x="371" y="100"/>
                      <a:pt x="369" y="100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3" y="100"/>
                      <a:pt x="41" y="98"/>
                      <a:pt x="41" y="95"/>
                    </a:cubicBezTo>
                    <a:cubicBezTo>
                      <a:pt x="41" y="93"/>
                      <a:pt x="43" y="91"/>
                      <a:pt x="45" y="91"/>
                    </a:cubicBezTo>
                    <a:close/>
                    <a:moveTo>
                      <a:pt x="29" y="128"/>
                    </a:moveTo>
                    <a:cubicBezTo>
                      <a:pt x="26" y="128"/>
                      <a:pt x="24" y="126"/>
                      <a:pt x="24" y="123"/>
                    </a:cubicBezTo>
                    <a:cubicBezTo>
                      <a:pt x="24" y="121"/>
                      <a:pt x="26" y="119"/>
                      <a:pt x="29" y="119"/>
                    </a:cubicBezTo>
                    <a:cubicBezTo>
                      <a:pt x="359" y="119"/>
                      <a:pt x="359" y="119"/>
                      <a:pt x="359" y="119"/>
                    </a:cubicBezTo>
                    <a:cubicBezTo>
                      <a:pt x="382" y="119"/>
                      <a:pt x="382" y="119"/>
                      <a:pt x="382" y="119"/>
                    </a:cubicBezTo>
                    <a:cubicBezTo>
                      <a:pt x="384" y="119"/>
                      <a:pt x="386" y="121"/>
                      <a:pt x="386" y="123"/>
                    </a:cubicBezTo>
                    <a:cubicBezTo>
                      <a:pt x="386" y="126"/>
                      <a:pt x="384" y="128"/>
                      <a:pt x="382" y="128"/>
                    </a:cubicBezTo>
                    <a:cubicBezTo>
                      <a:pt x="358" y="128"/>
                      <a:pt x="358" y="128"/>
                      <a:pt x="358" y="128"/>
                    </a:cubicBezTo>
                    <a:lnTo>
                      <a:pt x="29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2" name="그룹 11"/>
          <p:cNvGrpSpPr/>
          <p:nvPr/>
        </p:nvGrpSpPr>
        <p:grpSpPr>
          <a:xfrm>
            <a:off x="7201774" y="1239900"/>
            <a:ext cx="2278800" cy="2176874"/>
            <a:chOff x="7201774" y="1239900"/>
            <a:chExt cx="2278800" cy="2176874"/>
          </a:xfrm>
        </p:grpSpPr>
        <p:sp>
          <p:nvSpPr>
            <p:cNvPr id="43" name="다이아몬드 42"/>
            <p:cNvSpPr/>
            <p:nvPr/>
          </p:nvSpPr>
          <p:spPr>
            <a:xfrm rot="16200000">
              <a:off x="7172058" y="1290583"/>
              <a:ext cx="2155907" cy="2096476"/>
            </a:xfrm>
            <a:prstGeom prst="diamond">
              <a:avLst/>
            </a:prstGeom>
            <a:solidFill>
              <a:schemeClr val="bg1">
                <a:lumMod val="50000"/>
                <a:lumOff val="5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다이아몬드 43"/>
            <p:cNvSpPr/>
            <p:nvPr/>
          </p:nvSpPr>
          <p:spPr>
            <a:xfrm rot="16200000">
              <a:off x="7354382" y="1269616"/>
              <a:ext cx="2155907" cy="2096476"/>
            </a:xfrm>
            <a:prstGeom prst="diamond">
              <a:avLst/>
            </a:prstGeom>
            <a:solidFill>
              <a:schemeClr val="bg1">
                <a:lumMod val="50000"/>
                <a:lumOff val="5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다이아몬드 48"/>
            <p:cNvSpPr/>
            <p:nvPr/>
          </p:nvSpPr>
          <p:spPr>
            <a:xfrm rot="16200000">
              <a:off x="7392570" y="1416280"/>
              <a:ext cx="1944464" cy="1890864"/>
            </a:xfrm>
            <a:prstGeom prst="diamond">
              <a:avLst/>
            </a:prstGeom>
            <a:noFill/>
            <a:ln w="28575" cap="rnd">
              <a:solidFill>
                <a:srgbClr val="A581D5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다이아몬드 49"/>
            <p:cNvSpPr/>
            <p:nvPr/>
          </p:nvSpPr>
          <p:spPr>
            <a:xfrm rot="16200000">
              <a:off x="7513473" y="1537573"/>
              <a:ext cx="1671557" cy="1625477"/>
            </a:xfrm>
            <a:prstGeom prst="diamond">
              <a:avLst/>
            </a:prstGeom>
            <a:solidFill>
              <a:srgbClr val="A581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Freeform 21"/>
            <p:cNvSpPr>
              <a:spLocks noEditPoints="1"/>
            </p:cNvSpPr>
            <p:nvPr/>
          </p:nvSpPr>
          <p:spPr bwMode="auto">
            <a:xfrm>
              <a:off x="7663706" y="2098424"/>
              <a:ext cx="1396480" cy="415088"/>
            </a:xfrm>
            <a:custGeom>
              <a:avLst/>
              <a:gdLst>
                <a:gd name="T0" fmla="*/ 716 w 781"/>
                <a:gd name="T1" fmla="*/ 122 h 232"/>
                <a:gd name="T2" fmla="*/ 682 w 781"/>
                <a:gd name="T3" fmla="*/ 122 h 232"/>
                <a:gd name="T4" fmla="*/ 682 w 781"/>
                <a:gd name="T5" fmla="*/ 120 h 232"/>
                <a:gd name="T6" fmla="*/ 682 w 781"/>
                <a:gd name="T7" fmla="*/ 78 h 232"/>
                <a:gd name="T8" fmla="*/ 658 w 781"/>
                <a:gd name="T9" fmla="*/ 48 h 232"/>
                <a:gd name="T10" fmla="*/ 658 w 781"/>
                <a:gd name="T11" fmla="*/ 24 h 232"/>
                <a:gd name="T12" fmla="*/ 661 w 781"/>
                <a:gd name="T13" fmla="*/ 24 h 232"/>
                <a:gd name="T14" fmla="*/ 663 w 781"/>
                <a:gd name="T15" fmla="*/ 19 h 232"/>
                <a:gd name="T16" fmla="*/ 661 w 781"/>
                <a:gd name="T17" fmla="*/ 14 h 232"/>
                <a:gd name="T18" fmla="*/ 658 w 781"/>
                <a:gd name="T19" fmla="*/ 14 h 232"/>
                <a:gd name="T20" fmla="*/ 658 w 781"/>
                <a:gd name="T21" fmla="*/ 7 h 232"/>
                <a:gd name="T22" fmla="*/ 651 w 781"/>
                <a:gd name="T23" fmla="*/ 0 h 232"/>
                <a:gd name="T24" fmla="*/ 644 w 781"/>
                <a:gd name="T25" fmla="*/ 7 h 232"/>
                <a:gd name="T26" fmla="*/ 644 w 781"/>
                <a:gd name="T27" fmla="*/ 14 h 232"/>
                <a:gd name="T28" fmla="*/ 640 w 781"/>
                <a:gd name="T29" fmla="*/ 14 h 232"/>
                <a:gd name="T30" fmla="*/ 638 w 781"/>
                <a:gd name="T31" fmla="*/ 19 h 232"/>
                <a:gd name="T32" fmla="*/ 640 w 781"/>
                <a:gd name="T33" fmla="*/ 24 h 232"/>
                <a:gd name="T34" fmla="*/ 644 w 781"/>
                <a:gd name="T35" fmla="*/ 24 h 232"/>
                <a:gd name="T36" fmla="*/ 644 w 781"/>
                <a:gd name="T37" fmla="*/ 48 h 232"/>
                <a:gd name="T38" fmla="*/ 619 w 781"/>
                <a:gd name="T39" fmla="*/ 78 h 232"/>
                <a:gd name="T40" fmla="*/ 619 w 781"/>
                <a:gd name="T41" fmla="*/ 120 h 232"/>
                <a:gd name="T42" fmla="*/ 619 w 781"/>
                <a:gd name="T43" fmla="*/ 122 h 232"/>
                <a:gd name="T44" fmla="*/ 572 w 781"/>
                <a:gd name="T45" fmla="*/ 122 h 232"/>
                <a:gd name="T46" fmla="*/ 570 w 781"/>
                <a:gd name="T47" fmla="*/ 131 h 232"/>
                <a:gd name="T48" fmla="*/ 537 w 781"/>
                <a:gd name="T49" fmla="*/ 163 h 232"/>
                <a:gd name="T50" fmla="*/ 461 w 781"/>
                <a:gd name="T51" fmla="*/ 163 h 232"/>
                <a:gd name="T52" fmla="*/ 461 w 781"/>
                <a:gd name="T53" fmla="*/ 115 h 232"/>
                <a:gd name="T54" fmla="*/ 407 w 781"/>
                <a:gd name="T55" fmla="*/ 61 h 232"/>
                <a:gd name="T56" fmla="*/ 255 w 781"/>
                <a:gd name="T57" fmla="*/ 61 h 232"/>
                <a:gd name="T58" fmla="*/ 255 w 781"/>
                <a:gd name="T59" fmla="*/ 55 h 232"/>
                <a:gd name="T60" fmla="*/ 226 w 781"/>
                <a:gd name="T61" fmla="*/ 26 h 232"/>
                <a:gd name="T62" fmla="*/ 190 w 781"/>
                <a:gd name="T63" fmla="*/ 26 h 232"/>
                <a:gd name="T64" fmla="*/ 162 w 781"/>
                <a:gd name="T65" fmla="*/ 55 h 232"/>
                <a:gd name="T66" fmla="*/ 162 w 781"/>
                <a:gd name="T67" fmla="*/ 61 h 232"/>
                <a:gd name="T68" fmla="*/ 148 w 781"/>
                <a:gd name="T69" fmla="*/ 61 h 232"/>
                <a:gd name="T70" fmla="*/ 94 w 781"/>
                <a:gd name="T71" fmla="*/ 115 h 232"/>
                <a:gd name="T72" fmla="*/ 93 w 781"/>
                <a:gd name="T73" fmla="*/ 163 h 232"/>
                <a:gd name="T74" fmla="*/ 7 w 781"/>
                <a:gd name="T75" fmla="*/ 163 h 232"/>
                <a:gd name="T76" fmla="*/ 2 w 781"/>
                <a:gd name="T77" fmla="*/ 167 h 232"/>
                <a:gd name="T78" fmla="*/ 0 w 781"/>
                <a:gd name="T79" fmla="*/ 177 h 232"/>
                <a:gd name="T80" fmla="*/ 55 w 781"/>
                <a:gd name="T81" fmla="*/ 232 h 232"/>
                <a:gd name="T82" fmla="*/ 640 w 781"/>
                <a:gd name="T83" fmla="*/ 232 h 232"/>
                <a:gd name="T84" fmla="*/ 645 w 781"/>
                <a:gd name="T85" fmla="*/ 232 h 232"/>
                <a:gd name="T86" fmla="*/ 650 w 781"/>
                <a:gd name="T87" fmla="*/ 227 h 232"/>
                <a:gd name="T88" fmla="*/ 742 w 781"/>
                <a:gd name="T89" fmla="*/ 139 h 232"/>
                <a:gd name="T90" fmla="*/ 716 w 781"/>
                <a:gd name="T91" fmla="*/ 122 h 232"/>
                <a:gd name="T92" fmla="*/ 638 w 781"/>
                <a:gd name="T93" fmla="*/ 211 h 232"/>
                <a:gd name="T94" fmla="*/ 40 w 781"/>
                <a:gd name="T95" fmla="*/ 211 h 232"/>
                <a:gd name="T96" fmla="*/ 36 w 781"/>
                <a:gd name="T97" fmla="*/ 207 h 232"/>
                <a:gd name="T98" fmla="*/ 40 w 781"/>
                <a:gd name="T99" fmla="*/ 203 h 232"/>
                <a:gd name="T100" fmla="*/ 638 w 781"/>
                <a:gd name="T101" fmla="*/ 203 h 232"/>
                <a:gd name="T102" fmla="*/ 642 w 781"/>
                <a:gd name="T103" fmla="*/ 207 h 232"/>
                <a:gd name="T104" fmla="*/ 638 w 781"/>
                <a:gd name="T105" fmla="*/ 211 h 232"/>
                <a:gd name="T106" fmla="*/ 641 w 781"/>
                <a:gd name="T107" fmla="*/ 168 h 232"/>
                <a:gd name="T108" fmla="*/ 596 w 781"/>
                <a:gd name="T109" fmla="*/ 168 h 232"/>
                <a:gd name="T110" fmla="*/ 587 w 781"/>
                <a:gd name="T111" fmla="*/ 158 h 232"/>
                <a:gd name="T112" fmla="*/ 596 w 781"/>
                <a:gd name="T113" fmla="*/ 149 h 232"/>
                <a:gd name="T114" fmla="*/ 638 w 781"/>
                <a:gd name="T115" fmla="*/ 149 h 232"/>
                <a:gd name="T116" fmla="*/ 647 w 781"/>
                <a:gd name="T117" fmla="*/ 151 h 232"/>
                <a:gd name="T118" fmla="*/ 651 w 781"/>
                <a:gd name="T119" fmla="*/ 158 h 232"/>
                <a:gd name="T120" fmla="*/ 641 w 781"/>
                <a:gd name="T121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1" h="232">
                  <a:moveTo>
                    <a:pt x="716" y="122"/>
                  </a:moveTo>
                  <a:cubicBezTo>
                    <a:pt x="682" y="122"/>
                    <a:pt x="682" y="122"/>
                    <a:pt x="682" y="122"/>
                  </a:cubicBezTo>
                  <a:cubicBezTo>
                    <a:pt x="682" y="121"/>
                    <a:pt x="682" y="121"/>
                    <a:pt x="682" y="120"/>
                  </a:cubicBezTo>
                  <a:cubicBezTo>
                    <a:pt x="682" y="78"/>
                    <a:pt x="682" y="78"/>
                    <a:pt x="682" y="78"/>
                  </a:cubicBezTo>
                  <a:cubicBezTo>
                    <a:pt x="682" y="64"/>
                    <a:pt x="672" y="51"/>
                    <a:pt x="658" y="48"/>
                  </a:cubicBezTo>
                  <a:cubicBezTo>
                    <a:pt x="658" y="24"/>
                    <a:pt x="658" y="24"/>
                    <a:pt x="658" y="24"/>
                  </a:cubicBezTo>
                  <a:cubicBezTo>
                    <a:pt x="661" y="24"/>
                    <a:pt x="661" y="24"/>
                    <a:pt x="661" y="24"/>
                  </a:cubicBezTo>
                  <a:cubicBezTo>
                    <a:pt x="662" y="24"/>
                    <a:pt x="663" y="21"/>
                    <a:pt x="663" y="19"/>
                  </a:cubicBezTo>
                  <a:cubicBezTo>
                    <a:pt x="663" y="16"/>
                    <a:pt x="662" y="14"/>
                    <a:pt x="661" y="14"/>
                  </a:cubicBezTo>
                  <a:cubicBezTo>
                    <a:pt x="658" y="14"/>
                    <a:pt x="658" y="14"/>
                    <a:pt x="658" y="14"/>
                  </a:cubicBezTo>
                  <a:cubicBezTo>
                    <a:pt x="658" y="7"/>
                    <a:pt x="658" y="7"/>
                    <a:pt x="658" y="7"/>
                  </a:cubicBezTo>
                  <a:cubicBezTo>
                    <a:pt x="658" y="3"/>
                    <a:pt x="655" y="0"/>
                    <a:pt x="651" y="0"/>
                  </a:cubicBezTo>
                  <a:cubicBezTo>
                    <a:pt x="647" y="0"/>
                    <a:pt x="644" y="3"/>
                    <a:pt x="644" y="7"/>
                  </a:cubicBezTo>
                  <a:cubicBezTo>
                    <a:pt x="644" y="14"/>
                    <a:pt x="644" y="14"/>
                    <a:pt x="644" y="14"/>
                  </a:cubicBezTo>
                  <a:cubicBezTo>
                    <a:pt x="640" y="14"/>
                    <a:pt x="640" y="14"/>
                    <a:pt x="640" y="14"/>
                  </a:cubicBezTo>
                  <a:cubicBezTo>
                    <a:pt x="639" y="14"/>
                    <a:pt x="638" y="16"/>
                    <a:pt x="638" y="19"/>
                  </a:cubicBezTo>
                  <a:cubicBezTo>
                    <a:pt x="638" y="21"/>
                    <a:pt x="639" y="24"/>
                    <a:pt x="640" y="24"/>
                  </a:cubicBezTo>
                  <a:cubicBezTo>
                    <a:pt x="644" y="24"/>
                    <a:pt x="644" y="24"/>
                    <a:pt x="644" y="24"/>
                  </a:cubicBezTo>
                  <a:cubicBezTo>
                    <a:pt x="644" y="48"/>
                    <a:pt x="644" y="48"/>
                    <a:pt x="644" y="48"/>
                  </a:cubicBezTo>
                  <a:cubicBezTo>
                    <a:pt x="630" y="50"/>
                    <a:pt x="619" y="63"/>
                    <a:pt x="619" y="78"/>
                  </a:cubicBezTo>
                  <a:cubicBezTo>
                    <a:pt x="619" y="120"/>
                    <a:pt x="619" y="120"/>
                    <a:pt x="619" y="120"/>
                  </a:cubicBezTo>
                  <a:cubicBezTo>
                    <a:pt x="619" y="121"/>
                    <a:pt x="619" y="121"/>
                    <a:pt x="619" y="122"/>
                  </a:cubicBezTo>
                  <a:cubicBezTo>
                    <a:pt x="572" y="122"/>
                    <a:pt x="572" y="122"/>
                    <a:pt x="572" y="122"/>
                  </a:cubicBezTo>
                  <a:cubicBezTo>
                    <a:pt x="569" y="123"/>
                    <a:pt x="570" y="128"/>
                    <a:pt x="570" y="131"/>
                  </a:cubicBezTo>
                  <a:cubicBezTo>
                    <a:pt x="570" y="149"/>
                    <a:pt x="555" y="163"/>
                    <a:pt x="537" y="163"/>
                  </a:cubicBezTo>
                  <a:cubicBezTo>
                    <a:pt x="461" y="163"/>
                    <a:pt x="461" y="163"/>
                    <a:pt x="461" y="163"/>
                  </a:cubicBezTo>
                  <a:cubicBezTo>
                    <a:pt x="461" y="149"/>
                    <a:pt x="461" y="123"/>
                    <a:pt x="461" y="115"/>
                  </a:cubicBezTo>
                  <a:cubicBezTo>
                    <a:pt x="461" y="85"/>
                    <a:pt x="436" y="61"/>
                    <a:pt x="407" y="61"/>
                  </a:cubicBezTo>
                  <a:cubicBezTo>
                    <a:pt x="255" y="61"/>
                    <a:pt x="255" y="61"/>
                    <a:pt x="255" y="61"/>
                  </a:cubicBezTo>
                  <a:cubicBezTo>
                    <a:pt x="255" y="58"/>
                    <a:pt x="255" y="56"/>
                    <a:pt x="255" y="55"/>
                  </a:cubicBezTo>
                  <a:cubicBezTo>
                    <a:pt x="255" y="39"/>
                    <a:pt x="242" y="26"/>
                    <a:pt x="226" y="26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75" y="26"/>
                    <a:pt x="162" y="39"/>
                    <a:pt x="162" y="55"/>
                  </a:cubicBezTo>
                  <a:cubicBezTo>
                    <a:pt x="162" y="55"/>
                    <a:pt x="162" y="58"/>
                    <a:pt x="162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18" y="61"/>
                    <a:pt x="94" y="85"/>
                    <a:pt x="94" y="115"/>
                  </a:cubicBezTo>
                  <a:cubicBezTo>
                    <a:pt x="94" y="124"/>
                    <a:pt x="93" y="149"/>
                    <a:pt x="93" y="163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5" y="163"/>
                    <a:pt x="4" y="165"/>
                    <a:pt x="2" y="167"/>
                  </a:cubicBezTo>
                  <a:cubicBezTo>
                    <a:pt x="1" y="171"/>
                    <a:pt x="0" y="172"/>
                    <a:pt x="0" y="177"/>
                  </a:cubicBezTo>
                  <a:cubicBezTo>
                    <a:pt x="0" y="208"/>
                    <a:pt x="25" y="232"/>
                    <a:pt x="55" y="232"/>
                  </a:cubicBezTo>
                  <a:cubicBezTo>
                    <a:pt x="640" y="232"/>
                    <a:pt x="640" y="232"/>
                    <a:pt x="640" y="232"/>
                  </a:cubicBezTo>
                  <a:cubicBezTo>
                    <a:pt x="645" y="232"/>
                    <a:pt x="645" y="232"/>
                    <a:pt x="645" y="232"/>
                  </a:cubicBezTo>
                  <a:cubicBezTo>
                    <a:pt x="648" y="232"/>
                    <a:pt x="650" y="229"/>
                    <a:pt x="650" y="227"/>
                  </a:cubicBezTo>
                  <a:cubicBezTo>
                    <a:pt x="650" y="178"/>
                    <a:pt x="692" y="137"/>
                    <a:pt x="742" y="139"/>
                  </a:cubicBezTo>
                  <a:cubicBezTo>
                    <a:pt x="750" y="139"/>
                    <a:pt x="781" y="119"/>
                    <a:pt x="716" y="122"/>
                  </a:cubicBezTo>
                  <a:close/>
                  <a:moveTo>
                    <a:pt x="638" y="211"/>
                  </a:moveTo>
                  <a:cubicBezTo>
                    <a:pt x="40" y="211"/>
                    <a:pt x="40" y="211"/>
                    <a:pt x="40" y="211"/>
                  </a:cubicBezTo>
                  <a:cubicBezTo>
                    <a:pt x="38" y="211"/>
                    <a:pt x="36" y="209"/>
                    <a:pt x="36" y="207"/>
                  </a:cubicBezTo>
                  <a:cubicBezTo>
                    <a:pt x="36" y="205"/>
                    <a:pt x="38" y="203"/>
                    <a:pt x="40" y="203"/>
                  </a:cubicBezTo>
                  <a:cubicBezTo>
                    <a:pt x="638" y="203"/>
                    <a:pt x="638" y="203"/>
                    <a:pt x="638" y="203"/>
                  </a:cubicBezTo>
                  <a:cubicBezTo>
                    <a:pt x="640" y="203"/>
                    <a:pt x="642" y="205"/>
                    <a:pt x="642" y="207"/>
                  </a:cubicBezTo>
                  <a:cubicBezTo>
                    <a:pt x="642" y="209"/>
                    <a:pt x="640" y="211"/>
                    <a:pt x="638" y="211"/>
                  </a:cubicBezTo>
                  <a:close/>
                  <a:moveTo>
                    <a:pt x="641" y="168"/>
                  </a:moveTo>
                  <a:cubicBezTo>
                    <a:pt x="596" y="168"/>
                    <a:pt x="596" y="168"/>
                    <a:pt x="596" y="168"/>
                  </a:cubicBezTo>
                  <a:cubicBezTo>
                    <a:pt x="591" y="168"/>
                    <a:pt x="587" y="163"/>
                    <a:pt x="587" y="158"/>
                  </a:cubicBezTo>
                  <a:cubicBezTo>
                    <a:pt x="587" y="153"/>
                    <a:pt x="591" y="149"/>
                    <a:pt x="596" y="149"/>
                  </a:cubicBezTo>
                  <a:cubicBezTo>
                    <a:pt x="638" y="149"/>
                    <a:pt x="638" y="149"/>
                    <a:pt x="638" y="149"/>
                  </a:cubicBezTo>
                  <a:cubicBezTo>
                    <a:pt x="641" y="150"/>
                    <a:pt x="644" y="151"/>
                    <a:pt x="647" y="151"/>
                  </a:cubicBezTo>
                  <a:cubicBezTo>
                    <a:pt x="649" y="153"/>
                    <a:pt x="651" y="155"/>
                    <a:pt x="651" y="158"/>
                  </a:cubicBezTo>
                  <a:cubicBezTo>
                    <a:pt x="651" y="163"/>
                    <a:pt x="646" y="168"/>
                    <a:pt x="641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983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한쪽 모서리가 잘린 사각형 49"/>
          <p:cNvSpPr/>
          <p:nvPr/>
        </p:nvSpPr>
        <p:spPr>
          <a:xfrm>
            <a:off x="5784990" y="3305469"/>
            <a:ext cx="5619508" cy="1434280"/>
          </a:xfrm>
          <a:prstGeom prst="snip1Rect">
            <a:avLst>
              <a:gd name="adj" fmla="val 28999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2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한쪽 모서리가 잘린 사각형 48"/>
          <p:cNvSpPr/>
          <p:nvPr/>
        </p:nvSpPr>
        <p:spPr>
          <a:xfrm flipH="1">
            <a:off x="6185645" y="1407643"/>
            <a:ext cx="5206702" cy="1434280"/>
          </a:xfrm>
          <a:prstGeom prst="snip1Rect">
            <a:avLst>
              <a:gd name="adj" fmla="val 28999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2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8495414" y="167963"/>
            <a:ext cx="3498112" cy="672009"/>
            <a:chOff x="8495414" y="167963"/>
            <a:chExt cx="3498112" cy="672009"/>
          </a:xfrm>
        </p:grpSpPr>
        <p:grpSp>
          <p:nvGrpSpPr>
            <p:cNvPr id="11" name="그룹 10"/>
            <p:cNvGrpSpPr/>
            <p:nvPr/>
          </p:nvGrpSpPr>
          <p:grpSpPr>
            <a:xfrm>
              <a:off x="8495414" y="234619"/>
              <a:ext cx="605353" cy="605353"/>
              <a:chOff x="5975497" y="1967725"/>
              <a:chExt cx="1692855" cy="1692855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5975497" y="1967725"/>
                <a:ext cx="1692855" cy="1692855"/>
              </a:xfrm>
              <a:prstGeom prst="ellipse">
                <a:avLst/>
              </a:prstGeom>
              <a:noFill/>
              <a:ln w="44450" cap="rnd">
                <a:solidFill>
                  <a:schemeClr val="tx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Freeform 37"/>
              <p:cNvSpPr>
                <a:spLocks noEditPoints="1"/>
              </p:cNvSpPr>
              <p:nvPr/>
            </p:nvSpPr>
            <p:spPr bwMode="auto">
              <a:xfrm rot="20910795">
                <a:off x="6189730" y="2164888"/>
                <a:ext cx="1264388" cy="1298529"/>
              </a:xfrm>
              <a:custGeom>
                <a:avLst/>
                <a:gdLst>
                  <a:gd name="T0" fmla="*/ 423 w 454"/>
                  <a:gd name="T1" fmla="*/ 278 h 466"/>
                  <a:gd name="T2" fmla="*/ 349 w 454"/>
                  <a:gd name="T3" fmla="*/ 321 h 466"/>
                  <a:gd name="T4" fmla="*/ 359 w 454"/>
                  <a:gd name="T5" fmla="*/ 349 h 466"/>
                  <a:gd name="T6" fmla="*/ 223 w 454"/>
                  <a:gd name="T7" fmla="*/ 395 h 466"/>
                  <a:gd name="T8" fmla="*/ 265 w 454"/>
                  <a:gd name="T9" fmla="*/ 183 h 466"/>
                  <a:gd name="T10" fmla="*/ 312 w 454"/>
                  <a:gd name="T11" fmla="*/ 192 h 466"/>
                  <a:gd name="T12" fmla="*/ 333 w 454"/>
                  <a:gd name="T13" fmla="*/ 213 h 466"/>
                  <a:gd name="T14" fmla="*/ 364 w 454"/>
                  <a:gd name="T15" fmla="*/ 192 h 466"/>
                  <a:gd name="T16" fmla="*/ 343 w 454"/>
                  <a:gd name="T17" fmla="*/ 160 h 466"/>
                  <a:gd name="T18" fmla="*/ 316 w 454"/>
                  <a:gd name="T19" fmla="*/ 171 h 466"/>
                  <a:gd name="T20" fmla="*/ 270 w 454"/>
                  <a:gd name="T21" fmla="*/ 162 h 466"/>
                  <a:gd name="T22" fmla="*/ 276 w 454"/>
                  <a:gd name="T23" fmla="*/ 128 h 466"/>
                  <a:gd name="T24" fmla="*/ 323 w 454"/>
                  <a:gd name="T25" fmla="*/ 80 h 466"/>
                  <a:gd name="T26" fmla="*/ 274 w 454"/>
                  <a:gd name="T27" fmla="*/ 6 h 466"/>
                  <a:gd name="T28" fmla="*/ 200 w 454"/>
                  <a:gd name="T29" fmla="*/ 55 h 466"/>
                  <a:gd name="T30" fmla="*/ 228 w 454"/>
                  <a:gd name="T31" fmla="*/ 120 h 466"/>
                  <a:gd name="T32" fmla="*/ 221 w 454"/>
                  <a:gd name="T33" fmla="*/ 152 h 466"/>
                  <a:gd name="T34" fmla="*/ 177 w 454"/>
                  <a:gd name="T35" fmla="*/ 144 h 466"/>
                  <a:gd name="T36" fmla="*/ 156 w 454"/>
                  <a:gd name="T37" fmla="*/ 123 h 466"/>
                  <a:gd name="T38" fmla="*/ 124 w 454"/>
                  <a:gd name="T39" fmla="*/ 144 h 466"/>
                  <a:gd name="T40" fmla="*/ 145 w 454"/>
                  <a:gd name="T41" fmla="*/ 175 h 466"/>
                  <a:gd name="T42" fmla="*/ 172 w 454"/>
                  <a:gd name="T43" fmla="*/ 164 h 466"/>
                  <a:gd name="T44" fmla="*/ 217 w 454"/>
                  <a:gd name="T45" fmla="*/ 173 h 466"/>
                  <a:gd name="T46" fmla="*/ 175 w 454"/>
                  <a:gd name="T47" fmla="*/ 385 h 466"/>
                  <a:gd name="T48" fmla="*/ 67 w 454"/>
                  <a:gd name="T49" fmla="*/ 291 h 466"/>
                  <a:gd name="T50" fmla="*/ 87 w 454"/>
                  <a:gd name="T51" fmla="*/ 269 h 466"/>
                  <a:gd name="T52" fmla="*/ 35 w 454"/>
                  <a:gd name="T53" fmla="*/ 201 h 466"/>
                  <a:gd name="T54" fmla="*/ 14 w 454"/>
                  <a:gd name="T55" fmla="*/ 206 h 466"/>
                  <a:gd name="T56" fmla="*/ 3 w 454"/>
                  <a:gd name="T57" fmla="*/ 278 h 466"/>
                  <a:gd name="T58" fmla="*/ 30 w 454"/>
                  <a:gd name="T59" fmla="*/ 299 h 466"/>
                  <a:gd name="T60" fmla="*/ 168 w 454"/>
                  <a:gd name="T61" fmla="*/ 458 h 466"/>
                  <a:gd name="T62" fmla="*/ 184 w 454"/>
                  <a:gd name="T63" fmla="*/ 465 h 466"/>
                  <a:gd name="T64" fmla="*/ 201 w 454"/>
                  <a:gd name="T65" fmla="*/ 465 h 466"/>
                  <a:gd name="T66" fmla="*/ 389 w 454"/>
                  <a:gd name="T67" fmla="*/ 371 h 466"/>
                  <a:gd name="T68" fmla="*/ 423 w 454"/>
                  <a:gd name="T69" fmla="*/ 362 h 466"/>
                  <a:gd name="T70" fmla="*/ 441 w 454"/>
                  <a:gd name="T71" fmla="*/ 291 h 466"/>
                  <a:gd name="T72" fmla="*/ 423 w 454"/>
                  <a:gd name="T73" fmla="*/ 278 h 466"/>
                  <a:gd name="T74" fmla="*/ 267 w 454"/>
                  <a:gd name="T75" fmla="*/ 41 h 466"/>
                  <a:gd name="T76" fmla="*/ 288 w 454"/>
                  <a:gd name="T77" fmla="*/ 73 h 466"/>
                  <a:gd name="T78" fmla="*/ 256 w 454"/>
                  <a:gd name="T79" fmla="*/ 94 h 466"/>
                  <a:gd name="T80" fmla="*/ 235 w 454"/>
                  <a:gd name="T81" fmla="*/ 62 h 466"/>
                  <a:gd name="T82" fmla="*/ 267 w 454"/>
                  <a:gd name="T83" fmla="*/ 41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4" h="466">
                    <a:moveTo>
                      <a:pt x="423" y="278"/>
                    </a:moveTo>
                    <a:cubicBezTo>
                      <a:pt x="392" y="290"/>
                      <a:pt x="352" y="319"/>
                      <a:pt x="349" y="321"/>
                    </a:cubicBezTo>
                    <a:cubicBezTo>
                      <a:pt x="345" y="322"/>
                      <a:pt x="332" y="342"/>
                      <a:pt x="359" y="349"/>
                    </a:cubicBezTo>
                    <a:cubicBezTo>
                      <a:pt x="342" y="369"/>
                      <a:pt x="274" y="407"/>
                      <a:pt x="223" y="395"/>
                    </a:cubicBezTo>
                    <a:cubicBezTo>
                      <a:pt x="236" y="331"/>
                      <a:pt x="254" y="241"/>
                      <a:pt x="265" y="183"/>
                    </a:cubicBezTo>
                    <a:cubicBezTo>
                      <a:pt x="312" y="192"/>
                      <a:pt x="312" y="192"/>
                      <a:pt x="312" y="192"/>
                    </a:cubicBezTo>
                    <a:cubicBezTo>
                      <a:pt x="314" y="202"/>
                      <a:pt x="322" y="211"/>
                      <a:pt x="333" y="213"/>
                    </a:cubicBezTo>
                    <a:cubicBezTo>
                      <a:pt x="347" y="216"/>
                      <a:pt x="361" y="206"/>
                      <a:pt x="364" y="192"/>
                    </a:cubicBezTo>
                    <a:cubicBezTo>
                      <a:pt x="367" y="177"/>
                      <a:pt x="358" y="163"/>
                      <a:pt x="343" y="160"/>
                    </a:cubicBezTo>
                    <a:cubicBezTo>
                      <a:pt x="332" y="158"/>
                      <a:pt x="322" y="163"/>
                      <a:pt x="316" y="171"/>
                    </a:cubicBezTo>
                    <a:cubicBezTo>
                      <a:pt x="270" y="162"/>
                      <a:pt x="270" y="162"/>
                      <a:pt x="270" y="162"/>
                    </a:cubicBezTo>
                    <a:cubicBezTo>
                      <a:pt x="273" y="145"/>
                      <a:pt x="276" y="132"/>
                      <a:pt x="276" y="128"/>
                    </a:cubicBezTo>
                    <a:cubicBezTo>
                      <a:pt x="299" y="122"/>
                      <a:pt x="318" y="104"/>
                      <a:pt x="323" y="80"/>
                    </a:cubicBezTo>
                    <a:cubicBezTo>
                      <a:pt x="329" y="46"/>
                      <a:pt x="308" y="13"/>
                      <a:pt x="274" y="6"/>
                    </a:cubicBezTo>
                    <a:cubicBezTo>
                      <a:pt x="240" y="0"/>
                      <a:pt x="207" y="22"/>
                      <a:pt x="200" y="55"/>
                    </a:cubicBezTo>
                    <a:cubicBezTo>
                      <a:pt x="195" y="81"/>
                      <a:pt x="207" y="106"/>
                      <a:pt x="228" y="120"/>
                    </a:cubicBezTo>
                    <a:cubicBezTo>
                      <a:pt x="227" y="125"/>
                      <a:pt x="224" y="137"/>
                      <a:pt x="221" y="152"/>
                    </a:cubicBezTo>
                    <a:cubicBezTo>
                      <a:pt x="177" y="144"/>
                      <a:pt x="177" y="144"/>
                      <a:pt x="177" y="144"/>
                    </a:cubicBezTo>
                    <a:cubicBezTo>
                      <a:pt x="174" y="133"/>
                      <a:pt x="166" y="125"/>
                      <a:pt x="156" y="123"/>
                    </a:cubicBezTo>
                    <a:cubicBezTo>
                      <a:pt x="141" y="120"/>
                      <a:pt x="127" y="129"/>
                      <a:pt x="124" y="144"/>
                    </a:cubicBezTo>
                    <a:cubicBezTo>
                      <a:pt x="121" y="158"/>
                      <a:pt x="130" y="173"/>
                      <a:pt x="145" y="175"/>
                    </a:cubicBezTo>
                    <a:cubicBezTo>
                      <a:pt x="156" y="178"/>
                      <a:pt x="167" y="173"/>
                      <a:pt x="172" y="164"/>
                    </a:cubicBezTo>
                    <a:cubicBezTo>
                      <a:pt x="217" y="173"/>
                      <a:pt x="217" y="173"/>
                      <a:pt x="217" y="173"/>
                    </a:cubicBezTo>
                    <a:cubicBezTo>
                      <a:pt x="205" y="231"/>
                      <a:pt x="187" y="321"/>
                      <a:pt x="175" y="385"/>
                    </a:cubicBezTo>
                    <a:cubicBezTo>
                      <a:pt x="123" y="377"/>
                      <a:pt x="75" y="316"/>
                      <a:pt x="67" y="291"/>
                    </a:cubicBezTo>
                    <a:cubicBezTo>
                      <a:pt x="95" y="295"/>
                      <a:pt x="90" y="271"/>
                      <a:pt x="87" y="269"/>
                    </a:cubicBezTo>
                    <a:cubicBezTo>
                      <a:pt x="85" y="266"/>
                      <a:pt x="59" y="224"/>
                      <a:pt x="35" y="201"/>
                    </a:cubicBezTo>
                    <a:cubicBezTo>
                      <a:pt x="12" y="177"/>
                      <a:pt x="14" y="206"/>
                      <a:pt x="14" y="206"/>
                    </a:cubicBezTo>
                    <a:cubicBezTo>
                      <a:pt x="14" y="206"/>
                      <a:pt x="6" y="247"/>
                      <a:pt x="3" y="278"/>
                    </a:cubicBezTo>
                    <a:cubicBezTo>
                      <a:pt x="0" y="310"/>
                      <a:pt x="30" y="299"/>
                      <a:pt x="30" y="299"/>
                    </a:cubicBezTo>
                    <a:cubicBezTo>
                      <a:pt x="49" y="393"/>
                      <a:pt x="146" y="443"/>
                      <a:pt x="168" y="458"/>
                    </a:cubicBezTo>
                    <a:cubicBezTo>
                      <a:pt x="174" y="463"/>
                      <a:pt x="180" y="465"/>
                      <a:pt x="184" y="465"/>
                    </a:cubicBezTo>
                    <a:cubicBezTo>
                      <a:pt x="188" y="466"/>
                      <a:pt x="194" y="466"/>
                      <a:pt x="201" y="465"/>
                    </a:cubicBezTo>
                    <a:cubicBezTo>
                      <a:pt x="227" y="459"/>
                      <a:pt x="336" y="451"/>
                      <a:pt x="389" y="371"/>
                    </a:cubicBezTo>
                    <a:cubicBezTo>
                      <a:pt x="389" y="371"/>
                      <a:pt x="414" y="392"/>
                      <a:pt x="423" y="362"/>
                    </a:cubicBezTo>
                    <a:cubicBezTo>
                      <a:pt x="432" y="331"/>
                      <a:pt x="441" y="291"/>
                      <a:pt x="441" y="291"/>
                    </a:cubicBezTo>
                    <a:cubicBezTo>
                      <a:pt x="441" y="291"/>
                      <a:pt x="454" y="265"/>
                      <a:pt x="423" y="278"/>
                    </a:cubicBezTo>
                    <a:close/>
                    <a:moveTo>
                      <a:pt x="267" y="41"/>
                    </a:moveTo>
                    <a:cubicBezTo>
                      <a:pt x="281" y="44"/>
                      <a:pt x="291" y="58"/>
                      <a:pt x="288" y="73"/>
                    </a:cubicBezTo>
                    <a:cubicBezTo>
                      <a:pt x="285" y="87"/>
                      <a:pt x="271" y="97"/>
                      <a:pt x="256" y="94"/>
                    </a:cubicBezTo>
                    <a:cubicBezTo>
                      <a:pt x="242" y="91"/>
                      <a:pt x="232" y="77"/>
                      <a:pt x="235" y="62"/>
                    </a:cubicBezTo>
                    <a:cubicBezTo>
                      <a:pt x="238" y="48"/>
                      <a:pt x="252" y="38"/>
                      <a:pt x="267" y="4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lt1"/>
                  </a:solidFill>
                </a:endParaRPr>
              </a:p>
            </p:txBody>
          </p:sp>
        </p:grpSp>
        <p:cxnSp>
          <p:nvCxnSpPr>
            <p:cNvPr id="12" name="직선 연결선 11"/>
            <p:cNvCxnSpPr>
              <a:stCxn id="14" idx="6"/>
            </p:cNvCxnSpPr>
            <p:nvPr/>
          </p:nvCxnSpPr>
          <p:spPr>
            <a:xfrm flipV="1">
              <a:off x="9100767" y="537295"/>
              <a:ext cx="2892759" cy="1"/>
            </a:xfrm>
            <a:prstGeom prst="line">
              <a:avLst/>
            </a:prstGeom>
            <a:noFill/>
            <a:ln w="34925" cap="rnd">
              <a:solidFill>
                <a:schemeClr val="tx1"/>
              </a:solidFill>
              <a:prstDash val="solid"/>
              <a:round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100766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703803" y="937405"/>
            <a:ext cx="3397797" cy="955180"/>
            <a:chOff x="5703803" y="1048181"/>
            <a:chExt cx="3397797" cy="955180"/>
          </a:xfrm>
        </p:grpSpPr>
        <p:sp>
          <p:nvSpPr>
            <p:cNvPr id="2" name="다이아몬드 1"/>
            <p:cNvSpPr/>
            <p:nvPr/>
          </p:nvSpPr>
          <p:spPr>
            <a:xfrm>
              <a:off x="5703803" y="1048181"/>
              <a:ext cx="955180" cy="955180"/>
            </a:xfrm>
            <a:prstGeom prst="diamond">
              <a:avLst/>
            </a:prstGeom>
            <a:noFill/>
            <a:ln w="34925" cap="rnd">
              <a:solidFill>
                <a:srgbClr val="2D9CC1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다이아몬드 4"/>
            <p:cNvSpPr/>
            <p:nvPr/>
          </p:nvSpPr>
          <p:spPr>
            <a:xfrm>
              <a:off x="5775758" y="1125359"/>
              <a:ext cx="792000" cy="792000"/>
            </a:xfrm>
            <a:prstGeom prst="diamond">
              <a:avLst/>
            </a:prstGeom>
            <a:noFill/>
            <a:ln w="34925">
              <a:solidFill>
                <a:srgbClr val="2D9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614867" y="1565854"/>
              <a:ext cx="2334410" cy="0"/>
            </a:xfrm>
            <a:prstGeom prst="line">
              <a:avLst/>
            </a:prstGeom>
            <a:ln w="22225">
              <a:solidFill>
                <a:srgbClr val="2D9C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6614867" y="1501309"/>
              <a:ext cx="2334410" cy="0"/>
            </a:xfrm>
            <a:prstGeom prst="line">
              <a:avLst/>
            </a:prstGeom>
            <a:ln w="22225">
              <a:solidFill>
                <a:srgbClr val="2D9C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523650" y="1142468"/>
              <a:ext cx="2577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endPara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8566287" y="2841761"/>
            <a:ext cx="3335521" cy="955180"/>
            <a:chOff x="8566287" y="2952537"/>
            <a:chExt cx="3335521" cy="955180"/>
          </a:xfrm>
        </p:grpSpPr>
        <p:sp>
          <p:nvSpPr>
            <p:cNvPr id="32" name="다이아몬드 31"/>
            <p:cNvSpPr/>
            <p:nvPr/>
          </p:nvSpPr>
          <p:spPr>
            <a:xfrm>
              <a:off x="10946628" y="2952537"/>
              <a:ext cx="955180" cy="955180"/>
            </a:xfrm>
            <a:prstGeom prst="diamond">
              <a:avLst/>
            </a:prstGeom>
            <a:noFill/>
            <a:ln w="34925" cap="rnd">
              <a:solidFill>
                <a:srgbClr val="2D9CC1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다이아몬드 32"/>
            <p:cNvSpPr/>
            <p:nvPr/>
          </p:nvSpPr>
          <p:spPr>
            <a:xfrm>
              <a:off x="11018583" y="3029715"/>
              <a:ext cx="792000" cy="792000"/>
            </a:xfrm>
            <a:prstGeom prst="diamond">
              <a:avLst/>
            </a:prstGeom>
            <a:noFill/>
            <a:ln w="34925">
              <a:solidFill>
                <a:srgbClr val="2D9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4" name="직선 연결선 33"/>
            <p:cNvCxnSpPr/>
            <p:nvPr/>
          </p:nvCxnSpPr>
          <p:spPr>
            <a:xfrm>
              <a:off x="8635988" y="3470210"/>
              <a:ext cx="2334410" cy="0"/>
            </a:xfrm>
            <a:prstGeom prst="line">
              <a:avLst/>
            </a:prstGeom>
            <a:ln w="22225">
              <a:solidFill>
                <a:srgbClr val="2D9C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8635988" y="3405665"/>
              <a:ext cx="2334410" cy="0"/>
            </a:xfrm>
            <a:prstGeom prst="line">
              <a:avLst/>
            </a:prstGeom>
            <a:ln w="22225">
              <a:solidFill>
                <a:srgbClr val="2D9C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566287" y="3046824"/>
              <a:ext cx="2577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2000">
                  <a:latin typeface="HY강B" panose="02030600000101010101" pitchFamily="18" charset="-127"/>
                  <a:ea typeface="HY강B" panose="02030600000101010101" pitchFamily="18" charset="-127"/>
                </a:defRPr>
              </a:lvl1pPr>
            </a:lstStyle>
            <a:p>
              <a:r>
                <a:rPr lang="ko-KR" altLang="en-US" dirty="0"/>
                <a:t>텍스트를 입력하세요</a:t>
              </a:r>
            </a:p>
          </p:txBody>
        </p:sp>
      </p:grpSp>
      <p:sp>
        <p:nvSpPr>
          <p:cNvPr id="48" name="직사각형 47"/>
          <p:cNvSpPr/>
          <p:nvPr/>
        </p:nvSpPr>
        <p:spPr>
          <a:xfrm>
            <a:off x="6583482" y="1483796"/>
            <a:ext cx="3965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입력하십시오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7004789" y="3438761"/>
            <a:ext cx="3965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입력하십시오</a:t>
            </a:r>
          </a:p>
          <a:p>
            <a:pPr algn="r">
              <a:lnSpc>
                <a:spcPct val="150000"/>
              </a:lnSpc>
            </a:pP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grpSp>
        <p:nvGrpSpPr>
          <p:cNvPr id="28" name="그룹 27"/>
          <p:cNvGrpSpPr/>
          <p:nvPr/>
        </p:nvGrpSpPr>
        <p:grpSpPr>
          <a:xfrm flipH="1">
            <a:off x="8906637" y="1287930"/>
            <a:ext cx="590998" cy="224548"/>
            <a:chOff x="5178425" y="2138363"/>
            <a:chExt cx="2544763" cy="838201"/>
          </a:xfr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5368925" y="2638426"/>
              <a:ext cx="2192338" cy="338138"/>
            </a:xfrm>
            <a:custGeom>
              <a:avLst/>
              <a:gdLst>
                <a:gd name="T0" fmla="*/ 423 w 584"/>
                <a:gd name="T1" fmla="*/ 83 h 90"/>
                <a:gd name="T2" fmla="*/ 22 w 584"/>
                <a:gd name="T3" fmla="*/ 90 h 90"/>
                <a:gd name="T4" fmla="*/ 0 w 584"/>
                <a:gd name="T5" fmla="*/ 72 h 90"/>
                <a:gd name="T6" fmla="*/ 584 w 584"/>
                <a:gd name="T7" fmla="*/ 0 h 90"/>
                <a:gd name="T8" fmla="*/ 423 w 584"/>
                <a:gd name="T9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90">
                  <a:moveTo>
                    <a:pt x="423" y="83"/>
                  </a:moveTo>
                  <a:cubicBezTo>
                    <a:pt x="22" y="90"/>
                    <a:pt x="22" y="90"/>
                    <a:pt x="22" y="90"/>
                  </a:cubicBezTo>
                  <a:cubicBezTo>
                    <a:pt x="11" y="89"/>
                    <a:pt x="4" y="79"/>
                    <a:pt x="0" y="72"/>
                  </a:cubicBezTo>
                  <a:cubicBezTo>
                    <a:pt x="304" y="71"/>
                    <a:pt x="517" y="19"/>
                    <a:pt x="584" y="0"/>
                  </a:cubicBezTo>
                  <a:cubicBezTo>
                    <a:pt x="512" y="86"/>
                    <a:pt x="423" y="83"/>
                    <a:pt x="42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5178425" y="2138363"/>
              <a:ext cx="2544763" cy="736600"/>
            </a:xfrm>
            <a:custGeom>
              <a:avLst/>
              <a:gdLst>
                <a:gd name="T0" fmla="*/ 36 w 678"/>
                <a:gd name="T1" fmla="*/ 191 h 196"/>
                <a:gd name="T2" fmla="*/ 47 w 678"/>
                <a:gd name="T3" fmla="*/ 196 h 196"/>
                <a:gd name="T4" fmla="*/ 645 w 678"/>
                <a:gd name="T5" fmla="*/ 121 h 196"/>
                <a:gd name="T6" fmla="*/ 652 w 678"/>
                <a:gd name="T7" fmla="*/ 110 h 196"/>
                <a:gd name="T8" fmla="*/ 653 w 678"/>
                <a:gd name="T9" fmla="*/ 76 h 196"/>
                <a:gd name="T10" fmla="*/ 646 w 678"/>
                <a:gd name="T11" fmla="*/ 76 h 196"/>
                <a:gd name="T12" fmla="*/ 641 w 678"/>
                <a:gd name="T13" fmla="*/ 65 h 196"/>
                <a:gd name="T14" fmla="*/ 641 w 678"/>
                <a:gd name="T15" fmla="*/ 65 h 196"/>
                <a:gd name="T16" fmla="*/ 630 w 678"/>
                <a:gd name="T17" fmla="*/ 72 h 196"/>
                <a:gd name="T18" fmla="*/ 629 w 678"/>
                <a:gd name="T19" fmla="*/ 75 h 196"/>
                <a:gd name="T20" fmla="*/ 468 w 678"/>
                <a:gd name="T21" fmla="*/ 70 h 196"/>
                <a:gd name="T22" fmla="*/ 388 w 678"/>
                <a:gd name="T23" fmla="*/ 30 h 196"/>
                <a:gd name="T24" fmla="*/ 382 w 678"/>
                <a:gd name="T25" fmla="*/ 18 h 196"/>
                <a:gd name="T26" fmla="*/ 175 w 678"/>
                <a:gd name="T27" fmla="*/ 8 h 196"/>
                <a:gd name="T28" fmla="*/ 174 w 678"/>
                <a:gd name="T29" fmla="*/ 29 h 196"/>
                <a:gd name="T30" fmla="*/ 182 w 678"/>
                <a:gd name="T31" fmla="*/ 44 h 196"/>
                <a:gd name="T32" fmla="*/ 184 w 678"/>
                <a:gd name="T33" fmla="*/ 57 h 196"/>
                <a:gd name="T34" fmla="*/ 178 w 678"/>
                <a:gd name="T35" fmla="*/ 91 h 196"/>
                <a:gd name="T36" fmla="*/ 167 w 678"/>
                <a:gd name="T37" fmla="*/ 98 h 196"/>
                <a:gd name="T38" fmla="*/ 75 w 678"/>
                <a:gd name="T39" fmla="*/ 106 h 196"/>
                <a:gd name="T40" fmla="*/ 57 w 678"/>
                <a:gd name="T41" fmla="*/ 124 h 196"/>
                <a:gd name="T42" fmla="*/ 37 w 678"/>
                <a:gd name="T43" fmla="*/ 155 h 196"/>
                <a:gd name="T44" fmla="*/ 27 w 678"/>
                <a:gd name="T45" fmla="*/ 161 h 196"/>
                <a:gd name="T46" fmla="*/ 5 w 678"/>
                <a:gd name="T47" fmla="*/ 170 h 196"/>
                <a:gd name="T48" fmla="*/ 36 w 678"/>
                <a:gd name="T49" fmla="*/ 191 h 196"/>
                <a:gd name="T50" fmla="*/ 451 w 678"/>
                <a:gd name="T51" fmla="*/ 69 h 196"/>
                <a:gd name="T52" fmla="*/ 352 w 678"/>
                <a:gd name="T53" fmla="*/ 74 h 196"/>
                <a:gd name="T54" fmla="*/ 323 w 678"/>
                <a:gd name="T55" fmla="*/ 32 h 196"/>
                <a:gd name="T56" fmla="*/ 380 w 678"/>
                <a:gd name="T57" fmla="*/ 31 h 196"/>
                <a:gd name="T58" fmla="*/ 451 w 678"/>
                <a:gd name="T59" fmla="*/ 69 h 196"/>
                <a:gd name="T60" fmla="*/ 233 w 678"/>
                <a:gd name="T61" fmla="*/ 50 h 196"/>
                <a:gd name="T62" fmla="*/ 313 w 678"/>
                <a:gd name="T63" fmla="*/ 33 h 196"/>
                <a:gd name="T64" fmla="*/ 341 w 678"/>
                <a:gd name="T65" fmla="*/ 74 h 196"/>
                <a:gd name="T66" fmla="*/ 260 w 678"/>
                <a:gd name="T67" fmla="*/ 79 h 196"/>
                <a:gd name="T68" fmla="*/ 233 w 678"/>
                <a:gd name="T69" fmla="*/ 5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8" h="196">
                  <a:moveTo>
                    <a:pt x="36" y="191"/>
                  </a:moveTo>
                  <a:cubicBezTo>
                    <a:pt x="36" y="191"/>
                    <a:pt x="43" y="191"/>
                    <a:pt x="47" y="196"/>
                  </a:cubicBezTo>
                  <a:cubicBezTo>
                    <a:pt x="375" y="195"/>
                    <a:pt x="597" y="135"/>
                    <a:pt x="645" y="121"/>
                  </a:cubicBezTo>
                  <a:cubicBezTo>
                    <a:pt x="647" y="118"/>
                    <a:pt x="650" y="114"/>
                    <a:pt x="652" y="110"/>
                  </a:cubicBezTo>
                  <a:cubicBezTo>
                    <a:pt x="652" y="110"/>
                    <a:pt x="678" y="74"/>
                    <a:pt x="653" y="76"/>
                  </a:cubicBezTo>
                  <a:cubicBezTo>
                    <a:pt x="653" y="76"/>
                    <a:pt x="650" y="76"/>
                    <a:pt x="646" y="76"/>
                  </a:cubicBezTo>
                  <a:cubicBezTo>
                    <a:pt x="647" y="71"/>
                    <a:pt x="645" y="66"/>
                    <a:pt x="641" y="65"/>
                  </a:cubicBezTo>
                  <a:cubicBezTo>
                    <a:pt x="641" y="65"/>
                    <a:pt x="641" y="65"/>
                    <a:pt x="641" y="65"/>
                  </a:cubicBezTo>
                  <a:cubicBezTo>
                    <a:pt x="636" y="63"/>
                    <a:pt x="631" y="66"/>
                    <a:pt x="630" y="72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584" y="72"/>
                    <a:pt x="490" y="67"/>
                    <a:pt x="468" y="70"/>
                  </a:cubicBezTo>
                  <a:cubicBezTo>
                    <a:pt x="388" y="30"/>
                    <a:pt x="388" y="30"/>
                    <a:pt x="388" y="30"/>
                  </a:cubicBezTo>
                  <a:cubicBezTo>
                    <a:pt x="388" y="30"/>
                    <a:pt x="393" y="24"/>
                    <a:pt x="382" y="18"/>
                  </a:cubicBezTo>
                  <a:cubicBezTo>
                    <a:pt x="382" y="18"/>
                    <a:pt x="268" y="0"/>
                    <a:pt x="175" y="8"/>
                  </a:cubicBezTo>
                  <a:cubicBezTo>
                    <a:pt x="175" y="8"/>
                    <a:pt x="168" y="12"/>
                    <a:pt x="174" y="29"/>
                  </a:cubicBezTo>
                  <a:cubicBezTo>
                    <a:pt x="182" y="44"/>
                    <a:pt x="182" y="44"/>
                    <a:pt x="182" y="44"/>
                  </a:cubicBezTo>
                  <a:cubicBezTo>
                    <a:pt x="182" y="44"/>
                    <a:pt x="186" y="50"/>
                    <a:pt x="184" y="57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6"/>
                    <a:pt x="167" y="98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6"/>
                    <a:pt x="62" y="108"/>
                    <a:pt x="57" y="124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7" y="155"/>
                    <a:pt x="32" y="160"/>
                    <a:pt x="27" y="161"/>
                  </a:cubicBezTo>
                  <a:cubicBezTo>
                    <a:pt x="27" y="161"/>
                    <a:pt x="6" y="158"/>
                    <a:pt x="5" y="170"/>
                  </a:cubicBezTo>
                  <a:cubicBezTo>
                    <a:pt x="5" y="170"/>
                    <a:pt x="0" y="183"/>
                    <a:pt x="36" y="191"/>
                  </a:cubicBezTo>
                  <a:close/>
                  <a:moveTo>
                    <a:pt x="451" y="69"/>
                  </a:moveTo>
                  <a:cubicBezTo>
                    <a:pt x="352" y="74"/>
                    <a:pt x="352" y="74"/>
                    <a:pt x="352" y="74"/>
                  </a:cubicBezTo>
                  <a:cubicBezTo>
                    <a:pt x="323" y="32"/>
                    <a:pt x="323" y="32"/>
                    <a:pt x="323" y="32"/>
                  </a:cubicBezTo>
                  <a:cubicBezTo>
                    <a:pt x="353" y="30"/>
                    <a:pt x="380" y="31"/>
                    <a:pt x="380" y="31"/>
                  </a:cubicBezTo>
                  <a:lnTo>
                    <a:pt x="451" y="69"/>
                  </a:lnTo>
                  <a:close/>
                  <a:moveTo>
                    <a:pt x="233" y="50"/>
                  </a:moveTo>
                  <a:cubicBezTo>
                    <a:pt x="240" y="39"/>
                    <a:pt x="278" y="35"/>
                    <a:pt x="313" y="33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38" y="77"/>
                    <a:pt x="233" y="50"/>
                    <a:pt x="23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8139452" y="3192286"/>
            <a:ext cx="593447" cy="224548"/>
            <a:chOff x="5178425" y="2138363"/>
            <a:chExt cx="2544763" cy="838201"/>
          </a:xfr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5368925" y="2638426"/>
              <a:ext cx="2192338" cy="338138"/>
            </a:xfrm>
            <a:custGeom>
              <a:avLst/>
              <a:gdLst>
                <a:gd name="T0" fmla="*/ 423 w 584"/>
                <a:gd name="T1" fmla="*/ 83 h 90"/>
                <a:gd name="T2" fmla="*/ 22 w 584"/>
                <a:gd name="T3" fmla="*/ 90 h 90"/>
                <a:gd name="T4" fmla="*/ 0 w 584"/>
                <a:gd name="T5" fmla="*/ 72 h 90"/>
                <a:gd name="T6" fmla="*/ 584 w 584"/>
                <a:gd name="T7" fmla="*/ 0 h 90"/>
                <a:gd name="T8" fmla="*/ 423 w 584"/>
                <a:gd name="T9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90">
                  <a:moveTo>
                    <a:pt x="423" y="83"/>
                  </a:moveTo>
                  <a:cubicBezTo>
                    <a:pt x="22" y="90"/>
                    <a:pt x="22" y="90"/>
                    <a:pt x="22" y="90"/>
                  </a:cubicBezTo>
                  <a:cubicBezTo>
                    <a:pt x="11" y="89"/>
                    <a:pt x="4" y="79"/>
                    <a:pt x="0" y="72"/>
                  </a:cubicBezTo>
                  <a:cubicBezTo>
                    <a:pt x="304" y="71"/>
                    <a:pt x="517" y="19"/>
                    <a:pt x="584" y="0"/>
                  </a:cubicBezTo>
                  <a:cubicBezTo>
                    <a:pt x="512" y="86"/>
                    <a:pt x="423" y="83"/>
                    <a:pt x="42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5178425" y="2138363"/>
              <a:ext cx="2544763" cy="736600"/>
            </a:xfrm>
            <a:custGeom>
              <a:avLst/>
              <a:gdLst>
                <a:gd name="T0" fmla="*/ 36 w 678"/>
                <a:gd name="T1" fmla="*/ 191 h 196"/>
                <a:gd name="T2" fmla="*/ 47 w 678"/>
                <a:gd name="T3" fmla="*/ 196 h 196"/>
                <a:gd name="T4" fmla="*/ 645 w 678"/>
                <a:gd name="T5" fmla="*/ 121 h 196"/>
                <a:gd name="T6" fmla="*/ 652 w 678"/>
                <a:gd name="T7" fmla="*/ 110 h 196"/>
                <a:gd name="T8" fmla="*/ 653 w 678"/>
                <a:gd name="T9" fmla="*/ 76 h 196"/>
                <a:gd name="T10" fmla="*/ 646 w 678"/>
                <a:gd name="T11" fmla="*/ 76 h 196"/>
                <a:gd name="T12" fmla="*/ 641 w 678"/>
                <a:gd name="T13" fmla="*/ 65 h 196"/>
                <a:gd name="T14" fmla="*/ 641 w 678"/>
                <a:gd name="T15" fmla="*/ 65 h 196"/>
                <a:gd name="T16" fmla="*/ 630 w 678"/>
                <a:gd name="T17" fmla="*/ 72 h 196"/>
                <a:gd name="T18" fmla="*/ 629 w 678"/>
                <a:gd name="T19" fmla="*/ 75 h 196"/>
                <a:gd name="T20" fmla="*/ 468 w 678"/>
                <a:gd name="T21" fmla="*/ 70 h 196"/>
                <a:gd name="T22" fmla="*/ 388 w 678"/>
                <a:gd name="T23" fmla="*/ 30 h 196"/>
                <a:gd name="T24" fmla="*/ 382 w 678"/>
                <a:gd name="T25" fmla="*/ 18 h 196"/>
                <a:gd name="T26" fmla="*/ 175 w 678"/>
                <a:gd name="T27" fmla="*/ 8 h 196"/>
                <a:gd name="T28" fmla="*/ 174 w 678"/>
                <a:gd name="T29" fmla="*/ 29 h 196"/>
                <a:gd name="T30" fmla="*/ 182 w 678"/>
                <a:gd name="T31" fmla="*/ 44 h 196"/>
                <a:gd name="T32" fmla="*/ 184 w 678"/>
                <a:gd name="T33" fmla="*/ 57 h 196"/>
                <a:gd name="T34" fmla="*/ 178 w 678"/>
                <a:gd name="T35" fmla="*/ 91 h 196"/>
                <a:gd name="T36" fmla="*/ 167 w 678"/>
                <a:gd name="T37" fmla="*/ 98 h 196"/>
                <a:gd name="T38" fmla="*/ 75 w 678"/>
                <a:gd name="T39" fmla="*/ 106 h 196"/>
                <a:gd name="T40" fmla="*/ 57 w 678"/>
                <a:gd name="T41" fmla="*/ 124 h 196"/>
                <a:gd name="T42" fmla="*/ 37 w 678"/>
                <a:gd name="T43" fmla="*/ 155 h 196"/>
                <a:gd name="T44" fmla="*/ 27 w 678"/>
                <a:gd name="T45" fmla="*/ 161 h 196"/>
                <a:gd name="T46" fmla="*/ 5 w 678"/>
                <a:gd name="T47" fmla="*/ 170 h 196"/>
                <a:gd name="T48" fmla="*/ 36 w 678"/>
                <a:gd name="T49" fmla="*/ 191 h 196"/>
                <a:gd name="T50" fmla="*/ 451 w 678"/>
                <a:gd name="T51" fmla="*/ 69 h 196"/>
                <a:gd name="T52" fmla="*/ 352 w 678"/>
                <a:gd name="T53" fmla="*/ 74 h 196"/>
                <a:gd name="T54" fmla="*/ 323 w 678"/>
                <a:gd name="T55" fmla="*/ 32 h 196"/>
                <a:gd name="T56" fmla="*/ 380 w 678"/>
                <a:gd name="T57" fmla="*/ 31 h 196"/>
                <a:gd name="T58" fmla="*/ 451 w 678"/>
                <a:gd name="T59" fmla="*/ 69 h 196"/>
                <a:gd name="T60" fmla="*/ 233 w 678"/>
                <a:gd name="T61" fmla="*/ 50 h 196"/>
                <a:gd name="T62" fmla="*/ 313 w 678"/>
                <a:gd name="T63" fmla="*/ 33 h 196"/>
                <a:gd name="T64" fmla="*/ 341 w 678"/>
                <a:gd name="T65" fmla="*/ 74 h 196"/>
                <a:gd name="T66" fmla="*/ 260 w 678"/>
                <a:gd name="T67" fmla="*/ 79 h 196"/>
                <a:gd name="T68" fmla="*/ 233 w 678"/>
                <a:gd name="T69" fmla="*/ 5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8" h="196">
                  <a:moveTo>
                    <a:pt x="36" y="191"/>
                  </a:moveTo>
                  <a:cubicBezTo>
                    <a:pt x="36" y="191"/>
                    <a:pt x="43" y="191"/>
                    <a:pt x="47" y="196"/>
                  </a:cubicBezTo>
                  <a:cubicBezTo>
                    <a:pt x="375" y="195"/>
                    <a:pt x="597" y="135"/>
                    <a:pt x="645" y="121"/>
                  </a:cubicBezTo>
                  <a:cubicBezTo>
                    <a:pt x="647" y="118"/>
                    <a:pt x="650" y="114"/>
                    <a:pt x="652" y="110"/>
                  </a:cubicBezTo>
                  <a:cubicBezTo>
                    <a:pt x="652" y="110"/>
                    <a:pt x="678" y="74"/>
                    <a:pt x="653" y="76"/>
                  </a:cubicBezTo>
                  <a:cubicBezTo>
                    <a:pt x="653" y="76"/>
                    <a:pt x="650" y="76"/>
                    <a:pt x="646" y="76"/>
                  </a:cubicBezTo>
                  <a:cubicBezTo>
                    <a:pt x="647" y="71"/>
                    <a:pt x="645" y="66"/>
                    <a:pt x="641" y="65"/>
                  </a:cubicBezTo>
                  <a:cubicBezTo>
                    <a:pt x="641" y="65"/>
                    <a:pt x="641" y="65"/>
                    <a:pt x="641" y="65"/>
                  </a:cubicBezTo>
                  <a:cubicBezTo>
                    <a:pt x="636" y="63"/>
                    <a:pt x="631" y="66"/>
                    <a:pt x="630" y="72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584" y="72"/>
                    <a:pt x="490" y="67"/>
                    <a:pt x="468" y="70"/>
                  </a:cubicBezTo>
                  <a:cubicBezTo>
                    <a:pt x="388" y="30"/>
                    <a:pt x="388" y="30"/>
                    <a:pt x="388" y="30"/>
                  </a:cubicBezTo>
                  <a:cubicBezTo>
                    <a:pt x="388" y="30"/>
                    <a:pt x="393" y="24"/>
                    <a:pt x="382" y="18"/>
                  </a:cubicBezTo>
                  <a:cubicBezTo>
                    <a:pt x="382" y="18"/>
                    <a:pt x="268" y="0"/>
                    <a:pt x="175" y="8"/>
                  </a:cubicBezTo>
                  <a:cubicBezTo>
                    <a:pt x="175" y="8"/>
                    <a:pt x="168" y="12"/>
                    <a:pt x="174" y="29"/>
                  </a:cubicBezTo>
                  <a:cubicBezTo>
                    <a:pt x="182" y="44"/>
                    <a:pt x="182" y="44"/>
                    <a:pt x="182" y="44"/>
                  </a:cubicBezTo>
                  <a:cubicBezTo>
                    <a:pt x="182" y="44"/>
                    <a:pt x="186" y="50"/>
                    <a:pt x="184" y="57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6"/>
                    <a:pt x="167" y="98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6"/>
                    <a:pt x="62" y="108"/>
                    <a:pt x="57" y="124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7" y="155"/>
                    <a:pt x="32" y="160"/>
                    <a:pt x="27" y="161"/>
                  </a:cubicBezTo>
                  <a:cubicBezTo>
                    <a:pt x="27" y="161"/>
                    <a:pt x="6" y="158"/>
                    <a:pt x="5" y="170"/>
                  </a:cubicBezTo>
                  <a:cubicBezTo>
                    <a:pt x="5" y="170"/>
                    <a:pt x="0" y="183"/>
                    <a:pt x="36" y="191"/>
                  </a:cubicBezTo>
                  <a:close/>
                  <a:moveTo>
                    <a:pt x="451" y="69"/>
                  </a:moveTo>
                  <a:cubicBezTo>
                    <a:pt x="352" y="74"/>
                    <a:pt x="352" y="74"/>
                    <a:pt x="352" y="74"/>
                  </a:cubicBezTo>
                  <a:cubicBezTo>
                    <a:pt x="323" y="32"/>
                    <a:pt x="323" y="32"/>
                    <a:pt x="323" y="32"/>
                  </a:cubicBezTo>
                  <a:cubicBezTo>
                    <a:pt x="353" y="30"/>
                    <a:pt x="380" y="31"/>
                    <a:pt x="380" y="31"/>
                  </a:cubicBezTo>
                  <a:lnTo>
                    <a:pt x="451" y="69"/>
                  </a:lnTo>
                  <a:close/>
                  <a:moveTo>
                    <a:pt x="233" y="50"/>
                  </a:moveTo>
                  <a:cubicBezTo>
                    <a:pt x="240" y="39"/>
                    <a:pt x="278" y="35"/>
                    <a:pt x="313" y="33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38" y="77"/>
                    <a:pt x="233" y="50"/>
                    <a:pt x="23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4" name="한쪽 모서리가 잘린 사각형 53"/>
          <p:cNvSpPr/>
          <p:nvPr/>
        </p:nvSpPr>
        <p:spPr>
          <a:xfrm flipH="1">
            <a:off x="6185645" y="5282309"/>
            <a:ext cx="5206702" cy="1434280"/>
          </a:xfrm>
          <a:prstGeom prst="snip1Rect">
            <a:avLst>
              <a:gd name="adj" fmla="val 28999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2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5" name="그룹 54"/>
          <p:cNvGrpSpPr/>
          <p:nvPr/>
        </p:nvGrpSpPr>
        <p:grpSpPr>
          <a:xfrm>
            <a:off x="5703803" y="4812071"/>
            <a:ext cx="3397797" cy="955180"/>
            <a:chOff x="5703803" y="1048181"/>
            <a:chExt cx="3397797" cy="955180"/>
          </a:xfrm>
        </p:grpSpPr>
        <p:sp>
          <p:nvSpPr>
            <p:cNvPr id="56" name="다이아몬드 55"/>
            <p:cNvSpPr/>
            <p:nvPr/>
          </p:nvSpPr>
          <p:spPr>
            <a:xfrm>
              <a:off x="5703803" y="1048181"/>
              <a:ext cx="955180" cy="955180"/>
            </a:xfrm>
            <a:prstGeom prst="diamond">
              <a:avLst/>
            </a:prstGeom>
            <a:noFill/>
            <a:ln w="34925" cap="rnd">
              <a:solidFill>
                <a:srgbClr val="2D9CC1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다이아몬드 56"/>
            <p:cNvSpPr/>
            <p:nvPr/>
          </p:nvSpPr>
          <p:spPr>
            <a:xfrm>
              <a:off x="5775758" y="1125359"/>
              <a:ext cx="792000" cy="792000"/>
            </a:xfrm>
            <a:prstGeom prst="diamond">
              <a:avLst/>
            </a:prstGeom>
            <a:noFill/>
            <a:ln w="34925">
              <a:solidFill>
                <a:srgbClr val="2D9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8" name="직선 연결선 57"/>
            <p:cNvCxnSpPr/>
            <p:nvPr/>
          </p:nvCxnSpPr>
          <p:spPr>
            <a:xfrm>
              <a:off x="6614867" y="1565854"/>
              <a:ext cx="2334410" cy="0"/>
            </a:xfrm>
            <a:prstGeom prst="line">
              <a:avLst/>
            </a:prstGeom>
            <a:ln w="22225">
              <a:solidFill>
                <a:srgbClr val="2D9C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6614867" y="1501309"/>
              <a:ext cx="2334410" cy="0"/>
            </a:xfrm>
            <a:prstGeom prst="line">
              <a:avLst/>
            </a:prstGeom>
            <a:ln w="22225">
              <a:solidFill>
                <a:srgbClr val="2D9C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523650" y="1142468"/>
              <a:ext cx="2577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endPara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61" name="직사각형 60"/>
          <p:cNvSpPr/>
          <p:nvPr/>
        </p:nvSpPr>
        <p:spPr>
          <a:xfrm>
            <a:off x="6583482" y="5358462"/>
            <a:ext cx="3965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입력하십시오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grpSp>
        <p:nvGrpSpPr>
          <p:cNvPr id="62" name="그룹 61"/>
          <p:cNvGrpSpPr/>
          <p:nvPr/>
        </p:nvGrpSpPr>
        <p:grpSpPr>
          <a:xfrm flipH="1">
            <a:off x="8906637" y="5162596"/>
            <a:ext cx="590998" cy="224548"/>
            <a:chOff x="5178425" y="2138363"/>
            <a:chExt cx="2544763" cy="838201"/>
          </a:xfr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5368925" y="2638426"/>
              <a:ext cx="2192338" cy="338138"/>
            </a:xfrm>
            <a:custGeom>
              <a:avLst/>
              <a:gdLst>
                <a:gd name="T0" fmla="*/ 423 w 584"/>
                <a:gd name="T1" fmla="*/ 83 h 90"/>
                <a:gd name="T2" fmla="*/ 22 w 584"/>
                <a:gd name="T3" fmla="*/ 90 h 90"/>
                <a:gd name="T4" fmla="*/ 0 w 584"/>
                <a:gd name="T5" fmla="*/ 72 h 90"/>
                <a:gd name="T6" fmla="*/ 584 w 584"/>
                <a:gd name="T7" fmla="*/ 0 h 90"/>
                <a:gd name="T8" fmla="*/ 423 w 584"/>
                <a:gd name="T9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90">
                  <a:moveTo>
                    <a:pt x="423" y="83"/>
                  </a:moveTo>
                  <a:cubicBezTo>
                    <a:pt x="22" y="90"/>
                    <a:pt x="22" y="90"/>
                    <a:pt x="22" y="90"/>
                  </a:cubicBezTo>
                  <a:cubicBezTo>
                    <a:pt x="11" y="89"/>
                    <a:pt x="4" y="79"/>
                    <a:pt x="0" y="72"/>
                  </a:cubicBezTo>
                  <a:cubicBezTo>
                    <a:pt x="304" y="71"/>
                    <a:pt x="517" y="19"/>
                    <a:pt x="584" y="0"/>
                  </a:cubicBezTo>
                  <a:cubicBezTo>
                    <a:pt x="512" y="86"/>
                    <a:pt x="423" y="83"/>
                    <a:pt x="42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23"/>
            <p:cNvSpPr>
              <a:spLocks noEditPoints="1"/>
            </p:cNvSpPr>
            <p:nvPr/>
          </p:nvSpPr>
          <p:spPr bwMode="auto">
            <a:xfrm>
              <a:off x="5178425" y="2138363"/>
              <a:ext cx="2544763" cy="736600"/>
            </a:xfrm>
            <a:custGeom>
              <a:avLst/>
              <a:gdLst>
                <a:gd name="T0" fmla="*/ 36 w 678"/>
                <a:gd name="T1" fmla="*/ 191 h 196"/>
                <a:gd name="T2" fmla="*/ 47 w 678"/>
                <a:gd name="T3" fmla="*/ 196 h 196"/>
                <a:gd name="T4" fmla="*/ 645 w 678"/>
                <a:gd name="T5" fmla="*/ 121 h 196"/>
                <a:gd name="T6" fmla="*/ 652 w 678"/>
                <a:gd name="T7" fmla="*/ 110 h 196"/>
                <a:gd name="T8" fmla="*/ 653 w 678"/>
                <a:gd name="T9" fmla="*/ 76 h 196"/>
                <a:gd name="T10" fmla="*/ 646 w 678"/>
                <a:gd name="T11" fmla="*/ 76 h 196"/>
                <a:gd name="T12" fmla="*/ 641 w 678"/>
                <a:gd name="T13" fmla="*/ 65 h 196"/>
                <a:gd name="T14" fmla="*/ 641 w 678"/>
                <a:gd name="T15" fmla="*/ 65 h 196"/>
                <a:gd name="T16" fmla="*/ 630 w 678"/>
                <a:gd name="T17" fmla="*/ 72 h 196"/>
                <a:gd name="T18" fmla="*/ 629 w 678"/>
                <a:gd name="T19" fmla="*/ 75 h 196"/>
                <a:gd name="T20" fmla="*/ 468 w 678"/>
                <a:gd name="T21" fmla="*/ 70 h 196"/>
                <a:gd name="T22" fmla="*/ 388 w 678"/>
                <a:gd name="T23" fmla="*/ 30 h 196"/>
                <a:gd name="T24" fmla="*/ 382 w 678"/>
                <a:gd name="T25" fmla="*/ 18 h 196"/>
                <a:gd name="T26" fmla="*/ 175 w 678"/>
                <a:gd name="T27" fmla="*/ 8 h 196"/>
                <a:gd name="T28" fmla="*/ 174 w 678"/>
                <a:gd name="T29" fmla="*/ 29 h 196"/>
                <a:gd name="T30" fmla="*/ 182 w 678"/>
                <a:gd name="T31" fmla="*/ 44 h 196"/>
                <a:gd name="T32" fmla="*/ 184 w 678"/>
                <a:gd name="T33" fmla="*/ 57 h 196"/>
                <a:gd name="T34" fmla="*/ 178 w 678"/>
                <a:gd name="T35" fmla="*/ 91 h 196"/>
                <a:gd name="T36" fmla="*/ 167 w 678"/>
                <a:gd name="T37" fmla="*/ 98 h 196"/>
                <a:gd name="T38" fmla="*/ 75 w 678"/>
                <a:gd name="T39" fmla="*/ 106 h 196"/>
                <a:gd name="T40" fmla="*/ 57 w 678"/>
                <a:gd name="T41" fmla="*/ 124 h 196"/>
                <a:gd name="T42" fmla="*/ 37 w 678"/>
                <a:gd name="T43" fmla="*/ 155 h 196"/>
                <a:gd name="T44" fmla="*/ 27 w 678"/>
                <a:gd name="T45" fmla="*/ 161 h 196"/>
                <a:gd name="T46" fmla="*/ 5 w 678"/>
                <a:gd name="T47" fmla="*/ 170 h 196"/>
                <a:gd name="T48" fmla="*/ 36 w 678"/>
                <a:gd name="T49" fmla="*/ 191 h 196"/>
                <a:gd name="T50" fmla="*/ 451 w 678"/>
                <a:gd name="T51" fmla="*/ 69 h 196"/>
                <a:gd name="T52" fmla="*/ 352 w 678"/>
                <a:gd name="T53" fmla="*/ 74 h 196"/>
                <a:gd name="T54" fmla="*/ 323 w 678"/>
                <a:gd name="T55" fmla="*/ 32 h 196"/>
                <a:gd name="T56" fmla="*/ 380 w 678"/>
                <a:gd name="T57" fmla="*/ 31 h 196"/>
                <a:gd name="T58" fmla="*/ 451 w 678"/>
                <a:gd name="T59" fmla="*/ 69 h 196"/>
                <a:gd name="T60" fmla="*/ 233 w 678"/>
                <a:gd name="T61" fmla="*/ 50 h 196"/>
                <a:gd name="T62" fmla="*/ 313 w 678"/>
                <a:gd name="T63" fmla="*/ 33 h 196"/>
                <a:gd name="T64" fmla="*/ 341 w 678"/>
                <a:gd name="T65" fmla="*/ 74 h 196"/>
                <a:gd name="T66" fmla="*/ 260 w 678"/>
                <a:gd name="T67" fmla="*/ 79 h 196"/>
                <a:gd name="T68" fmla="*/ 233 w 678"/>
                <a:gd name="T69" fmla="*/ 5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8" h="196">
                  <a:moveTo>
                    <a:pt x="36" y="191"/>
                  </a:moveTo>
                  <a:cubicBezTo>
                    <a:pt x="36" y="191"/>
                    <a:pt x="43" y="191"/>
                    <a:pt x="47" y="196"/>
                  </a:cubicBezTo>
                  <a:cubicBezTo>
                    <a:pt x="375" y="195"/>
                    <a:pt x="597" y="135"/>
                    <a:pt x="645" y="121"/>
                  </a:cubicBezTo>
                  <a:cubicBezTo>
                    <a:pt x="647" y="118"/>
                    <a:pt x="650" y="114"/>
                    <a:pt x="652" y="110"/>
                  </a:cubicBezTo>
                  <a:cubicBezTo>
                    <a:pt x="652" y="110"/>
                    <a:pt x="678" y="74"/>
                    <a:pt x="653" y="76"/>
                  </a:cubicBezTo>
                  <a:cubicBezTo>
                    <a:pt x="653" y="76"/>
                    <a:pt x="650" y="76"/>
                    <a:pt x="646" y="76"/>
                  </a:cubicBezTo>
                  <a:cubicBezTo>
                    <a:pt x="647" y="71"/>
                    <a:pt x="645" y="66"/>
                    <a:pt x="641" y="65"/>
                  </a:cubicBezTo>
                  <a:cubicBezTo>
                    <a:pt x="641" y="65"/>
                    <a:pt x="641" y="65"/>
                    <a:pt x="641" y="65"/>
                  </a:cubicBezTo>
                  <a:cubicBezTo>
                    <a:pt x="636" y="63"/>
                    <a:pt x="631" y="66"/>
                    <a:pt x="630" y="72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584" y="72"/>
                    <a:pt x="490" y="67"/>
                    <a:pt x="468" y="70"/>
                  </a:cubicBezTo>
                  <a:cubicBezTo>
                    <a:pt x="388" y="30"/>
                    <a:pt x="388" y="30"/>
                    <a:pt x="388" y="30"/>
                  </a:cubicBezTo>
                  <a:cubicBezTo>
                    <a:pt x="388" y="30"/>
                    <a:pt x="393" y="24"/>
                    <a:pt x="382" y="18"/>
                  </a:cubicBezTo>
                  <a:cubicBezTo>
                    <a:pt x="382" y="18"/>
                    <a:pt x="268" y="0"/>
                    <a:pt x="175" y="8"/>
                  </a:cubicBezTo>
                  <a:cubicBezTo>
                    <a:pt x="175" y="8"/>
                    <a:pt x="168" y="12"/>
                    <a:pt x="174" y="29"/>
                  </a:cubicBezTo>
                  <a:cubicBezTo>
                    <a:pt x="182" y="44"/>
                    <a:pt x="182" y="44"/>
                    <a:pt x="182" y="44"/>
                  </a:cubicBezTo>
                  <a:cubicBezTo>
                    <a:pt x="182" y="44"/>
                    <a:pt x="186" y="50"/>
                    <a:pt x="184" y="57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6"/>
                    <a:pt x="167" y="98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6"/>
                    <a:pt x="62" y="108"/>
                    <a:pt x="57" y="124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7" y="155"/>
                    <a:pt x="32" y="160"/>
                    <a:pt x="27" y="161"/>
                  </a:cubicBezTo>
                  <a:cubicBezTo>
                    <a:pt x="27" y="161"/>
                    <a:pt x="6" y="158"/>
                    <a:pt x="5" y="170"/>
                  </a:cubicBezTo>
                  <a:cubicBezTo>
                    <a:pt x="5" y="170"/>
                    <a:pt x="0" y="183"/>
                    <a:pt x="36" y="191"/>
                  </a:cubicBezTo>
                  <a:close/>
                  <a:moveTo>
                    <a:pt x="451" y="69"/>
                  </a:moveTo>
                  <a:cubicBezTo>
                    <a:pt x="352" y="74"/>
                    <a:pt x="352" y="74"/>
                    <a:pt x="352" y="74"/>
                  </a:cubicBezTo>
                  <a:cubicBezTo>
                    <a:pt x="323" y="32"/>
                    <a:pt x="323" y="32"/>
                    <a:pt x="323" y="32"/>
                  </a:cubicBezTo>
                  <a:cubicBezTo>
                    <a:pt x="353" y="30"/>
                    <a:pt x="380" y="31"/>
                    <a:pt x="380" y="31"/>
                  </a:cubicBezTo>
                  <a:lnTo>
                    <a:pt x="451" y="69"/>
                  </a:lnTo>
                  <a:close/>
                  <a:moveTo>
                    <a:pt x="233" y="50"/>
                  </a:moveTo>
                  <a:cubicBezTo>
                    <a:pt x="240" y="39"/>
                    <a:pt x="278" y="35"/>
                    <a:pt x="313" y="33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38" y="77"/>
                    <a:pt x="233" y="50"/>
                    <a:pt x="23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87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2474 -0.0011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0" y="-6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24349 -0.0034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-18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2474 -0.001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0" y="-6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48" grpId="0"/>
      <p:bldP spid="53" grpId="0"/>
      <p:bldP spid="54" grpId="0" animBg="1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28" y="2092145"/>
            <a:ext cx="5939089" cy="3117189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8495414" y="167963"/>
            <a:ext cx="3498112" cy="672009"/>
            <a:chOff x="8495414" y="167963"/>
            <a:chExt cx="3498112" cy="672009"/>
          </a:xfrm>
        </p:grpSpPr>
        <p:grpSp>
          <p:nvGrpSpPr>
            <p:cNvPr id="7" name="그룹 6"/>
            <p:cNvGrpSpPr/>
            <p:nvPr/>
          </p:nvGrpSpPr>
          <p:grpSpPr>
            <a:xfrm>
              <a:off x="8495414" y="234619"/>
              <a:ext cx="605353" cy="605353"/>
              <a:chOff x="5975497" y="1967725"/>
              <a:chExt cx="1692855" cy="1692855"/>
            </a:xfrm>
          </p:grpSpPr>
          <p:sp>
            <p:nvSpPr>
              <p:cNvPr id="10" name="타원 9"/>
              <p:cNvSpPr/>
              <p:nvPr/>
            </p:nvSpPr>
            <p:spPr>
              <a:xfrm>
                <a:off x="5975497" y="1967725"/>
                <a:ext cx="1692855" cy="1692855"/>
              </a:xfrm>
              <a:prstGeom prst="ellipse">
                <a:avLst/>
              </a:prstGeom>
              <a:noFill/>
              <a:ln w="44450" cap="rnd">
                <a:solidFill>
                  <a:schemeClr val="tx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Freeform 37"/>
              <p:cNvSpPr>
                <a:spLocks noEditPoints="1"/>
              </p:cNvSpPr>
              <p:nvPr/>
            </p:nvSpPr>
            <p:spPr bwMode="auto">
              <a:xfrm rot="20910795">
                <a:off x="6189730" y="2164888"/>
                <a:ext cx="1264388" cy="1298529"/>
              </a:xfrm>
              <a:custGeom>
                <a:avLst/>
                <a:gdLst>
                  <a:gd name="T0" fmla="*/ 423 w 454"/>
                  <a:gd name="T1" fmla="*/ 278 h 466"/>
                  <a:gd name="T2" fmla="*/ 349 w 454"/>
                  <a:gd name="T3" fmla="*/ 321 h 466"/>
                  <a:gd name="T4" fmla="*/ 359 w 454"/>
                  <a:gd name="T5" fmla="*/ 349 h 466"/>
                  <a:gd name="T6" fmla="*/ 223 w 454"/>
                  <a:gd name="T7" fmla="*/ 395 h 466"/>
                  <a:gd name="T8" fmla="*/ 265 w 454"/>
                  <a:gd name="T9" fmla="*/ 183 h 466"/>
                  <a:gd name="T10" fmla="*/ 312 w 454"/>
                  <a:gd name="T11" fmla="*/ 192 h 466"/>
                  <a:gd name="T12" fmla="*/ 333 w 454"/>
                  <a:gd name="T13" fmla="*/ 213 h 466"/>
                  <a:gd name="T14" fmla="*/ 364 w 454"/>
                  <a:gd name="T15" fmla="*/ 192 h 466"/>
                  <a:gd name="T16" fmla="*/ 343 w 454"/>
                  <a:gd name="T17" fmla="*/ 160 h 466"/>
                  <a:gd name="T18" fmla="*/ 316 w 454"/>
                  <a:gd name="T19" fmla="*/ 171 h 466"/>
                  <a:gd name="T20" fmla="*/ 270 w 454"/>
                  <a:gd name="T21" fmla="*/ 162 h 466"/>
                  <a:gd name="T22" fmla="*/ 276 w 454"/>
                  <a:gd name="T23" fmla="*/ 128 h 466"/>
                  <a:gd name="T24" fmla="*/ 323 w 454"/>
                  <a:gd name="T25" fmla="*/ 80 h 466"/>
                  <a:gd name="T26" fmla="*/ 274 w 454"/>
                  <a:gd name="T27" fmla="*/ 6 h 466"/>
                  <a:gd name="T28" fmla="*/ 200 w 454"/>
                  <a:gd name="T29" fmla="*/ 55 h 466"/>
                  <a:gd name="T30" fmla="*/ 228 w 454"/>
                  <a:gd name="T31" fmla="*/ 120 h 466"/>
                  <a:gd name="T32" fmla="*/ 221 w 454"/>
                  <a:gd name="T33" fmla="*/ 152 h 466"/>
                  <a:gd name="T34" fmla="*/ 177 w 454"/>
                  <a:gd name="T35" fmla="*/ 144 h 466"/>
                  <a:gd name="T36" fmla="*/ 156 w 454"/>
                  <a:gd name="T37" fmla="*/ 123 h 466"/>
                  <a:gd name="T38" fmla="*/ 124 w 454"/>
                  <a:gd name="T39" fmla="*/ 144 h 466"/>
                  <a:gd name="T40" fmla="*/ 145 w 454"/>
                  <a:gd name="T41" fmla="*/ 175 h 466"/>
                  <a:gd name="T42" fmla="*/ 172 w 454"/>
                  <a:gd name="T43" fmla="*/ 164 h 466"/>
                  <a:gd name="T44" fmla="*/ 217 w 454"/>
                  <a:gd name="T45" fmla="*/ 173 h 466"/>
                  <a:gd name="T46" fmla="*/ 175 w 454"/>
                  <a:gd name="T47" fmla="*/ 385 h 466"/>
                  <a:gd name="T48" fmla="*/ 67 w 454"/>
                  <a:gd name="T49" fmla="*/ 291 h 466"/>
                  <a:gd name="T50" fmla="*/ 87 w 454"/>
                  <a:gd name="T51" fmla="*/ 269 h 466"/>
                  <a:gd name="T52" fmla="*/ 35 w 454"/>
                  <a:gd name="T53" fmla="*/ 201 h 466"/>
                  <a:gd name="T54" fmla="*/ 14 w 454"/>
                  <a:gd name="T55" fmla="*/ 206 h 466"/>
                  <a:gd name="T56" fmla="*/ 3 w 454"/>
                  <a:gd name="T57" fmla="*/ 278 h 466"/>
                  <a:gd name="T58" fmla="*/ 30 w 454"/>
                  <a:gd name="T59" fmla="*/ 299 h 466"/>
                  <a:gd name="T60" fmla="*/ 168 w 454"/>
                  <a:gd name="T61" fmla="*/ 458 h 466"/>
                  <a:gd name="T62" fmla="*/ 184 w 454"/>
                  <a:gd name="T63" fmla="*/ 465 h 466"/>
                  <a:gd name="T64" fmla="*/ 201 w 454"/>
                  <a:gd name="T65" fmla="*/ 465 h 466"/>
                  <a:gd name="T66" fmla="*/ 389 w 454"/>
                  <a:gd name="T67" fmla="*/ 371 h 466"/>
                  <a:gd name="T68" fmla="*/ 423 w 454"/>
                  <a:gd name="T69" fmla="*/ 362 h 466"/>
                  <a:gd name="T70" fmla="*/ 441 w 454"/>
                  <a:gd name="T71" fmla="*/ 291 h 466"/>
                  <a:gd name="T72" fmla="*/ 423 w 454"/>
                  <a:gd name="T73" fmla="*/ 278 h 466"/>
                  <a:gd name="T74" fmla="*/ 267 w 454"/>
                  <a:gd name="T75" fmla="*/ 41 h 466"/>
                  <a:gd name="T76" fmla="*/ 288 w 454"/>
                  <a:gd name="T77" fmla="*/ 73 h 466"/>
                  <a:gd name="T78" fmla="*/ 256 w 454"/>
                  <a:gd name="T79" fmla="*/ 94 h 466"/>
                  <a:gd name="T80" fmla="*/ 235 w 454"/>
                  <a:gd name="T81" fmla="*/ 62 h 466"/>
                  <a:gd name="T82" fmla="*/ 267 w 454"/>
                  <a:gd name="T83" fmla="*/ 41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4" h="466">
                    <a:moveTo>
                      <a:pt x="423" y="278"/>
                    </a:moveTo>
                    <a:cubicBezTo>
                      <a:pt x="392" y="290"/>
                      <a:pt x="352" y="319"/>
                      <a:pt x="349" y="321"/>
                    </a:cubicBezTo>
                    <a:cubicBezTo>
                      <a:pt x="345" y="322"/>
                      <a:pt x="332" y="342"/>
                      <a:pt x="359" y="349"/>
                    </a:cubicBezTo>
                    <a:cubicBezTo>
                      <a:pt x="342" y="369"/>
                      <a:pt x="274" y="407"/>
                      <a:pt x="223" y="395"/>
                    </a:cubicBezTo>
                    <a:cubicBezTo>
                      <a:pt x="236" y="331"/>
                      <a:pt x="254" y="241"/>
                      <a:pt x="265" y="183"/>
                    </a:cubicBezTo>
                    <a:cubicBezTo>
                      <a:pt x="312" y="192"/>
                      <a:pt x="312" y="192"/>
                      <a:pt x="312" y="192"/>
                    </a:cubicBezTo>
                    <a:cubicBezTo>
                      <a:pt x="314" y="202"/>
                      <a:pt x="322" y="211"/>
                      <a:pt x="333" y="213"/>
                    </a:cubicBezTo>
                    <a:cubicBezTo>
                      <a:pt x="347" y="216"/>
                      <a:pt x="361" y="206"/>
                      <a:pt x="364" y="192"/>
                    </a:cubicBezTo>
                    <a:cubicBezTo>
                      <a:pt x="367" y="177"/>
                      <a:pt x="358" y="163"/>
                      <a:pt x="343" y="160"/>
                    </a:cubicBezTo>
                    <a:cubicBezTo>
                      <a:pt x="332" y="158"/>
                      <a:pt x="322" y="163"/>
                      <a:pt x="316" y="171"/>
                    </a:cubicBezTo>
                    <a:cubicBezTo>
                      <a:pt x="270" y="162"/>
                      <a:pt x="270" y="162"/>
                      <a:pt x="270" y="162"/>
                    </a:cubicBezTo>
                    <a:cubicBezTo>
                      <a:pt x="273" y="145"/>
                      <a:pt x="276" y="132"/>
                      <a:pt x="276" y="128"/>
                    </a:cubicBezTo>
                    <a:cubicBezTo>
                      <a:pt x="299" y="122"/>
                      <a:pt x="318" y="104"/>
                      <a:pt x="323" y="80"/>
                    </a:cubicBezTo>
                    <a:cubicBezTo>
                      <a:pt x="329" y="46"/>
                      <a:pt x="308" y="13"/>
                      <a:pt x="274" y="6"/>
                    </a:cubicBezTo>
                    <a:cubicBezTo>
                      <a:pt x="240" y="0"/>
                      <a:pt x="207" y="22"/>
                      <a:pt x="200" y="55"/>
                    </a:cubicBezTo>
                    <a:cubicBezTo>
                      <a:pt x="195" y="81"/>
                      <a:pt x="207" y="106"/>
                      <a:pt x="228" y="120"/>
                    </a:cubicBezTo>
                    <a:cubicBezTo>
                      <a:pt x="227" y="125"/>
                      <a:pt x="224" y="137"/>
                      <a:pt x="221" y="152"/>
                    </a:cubicBezTo>
                    <a:cubicBezTo>
                      <a:pt x="177" y="144"/>
                      <a:pt x="177" y="144"/>
                      <a:pt x="177" y="144"/>
                    </a:cubicBezTo>
                    <a:cubicBezTo>
                      <a:pt x="174" y="133"/>
                      <a:pt x="166" y="125"/>
                      <a:pt x="156" y="123"/>
                    </a:cubicBezTo>
                    <a:cubicBezTo>
                      <a:pt x="141" y="120"/>
                      <a:pt x="127" y="129"/>
                      <a:pt x="124" y="144"/>
                    </a:cubicBezTo>
                    <a:cubicBezTo>
                      <a:pt x="121" y="158"/>
                      <a:pt x="130" y="173"/>
                      <a:pt x="145" y="175"/>
                    </a:cubicBezTo>
                    <a:cubicBezTo>
                      <a:pt x="156" y="178"/>
                      <a:pt x="167" y="173"/>
                      <a:pt x="172" y="164"/>
                    </a:cubicBezTo>
                    <a:cubicBezTo>
                      <a:pt x="217" y="173"/>
                      <a:pt x="217" y="173"/>
                      <a:pt x="217" y="173"/>
                    </a:cubicBezTo>
                    <a:cubicBezTo>
                      <a:pt x="205" y="231"/>
                      <a:pt x="187" y="321"/>
                      <a:pt x="175" y="385"/>
                    </a:cubicBezTo>
                    <a:cubicBezTo>
                      <a:pt x="123" y="377"/>
                      <a:pt x="75" y="316"/>
                      <a:pt x="67" y="291"/>
                    </a:cubicBezTo>
                    <a:cubicBezTo>
                      <a:pt x="95" y="295"/>
                      <a:pt x="90" y="271"/>
                      <a:pt x="87" y="269"/>
                    </a:cubicBezTo>
                    <a:cubicBezTo>
                      <a:pt x="85" y="266"/>
                      <a:pt x="59" y="224"/>
                      <a:pt x="35" y="201"/>
                    </a:cubicBezTo>
                    <a:cubicBezTo>
                      <a:pt x="12" y="177"/>
                      <a:pt x="14" y="206"/>
                      <a:pt x="14" y="206"/>
                    </a:cubicBezTo>
                    <a:cubicBezTo>
                      <a:pt x="14" y="206"/>
                      <a:pt x="6" y="247"/>
                      <a:pt x="3" y="278"/>
                    </a:cubicBezTo>
                    <a:cubicBezTo>
                      <a:pt x="0" y="310"/>
                      <a:pt x="30" y="299"/>
                      <a:pt x="30" y="299"/>
                    </a:cubicBezTo>
                    <a:cubicBezTo>
                      <a:pt x="49" y="393"/>
                      <a:pt x="146" y="443"/>
                      <a:pt x="168" y="458"/>
                    </a:cubicBezTo>
                    <a:cubicBezTo>
                      <a:pt x="174" y="463"/>
                      <a:pt x="180" y="465"/>
                      <a:pt x="184" y="465"/>
                    </a:cubicBezTo>
                    <a:cubicBezTo>
                      <a:pt x="188" y="466"/>
                      <a:pt x="194" y="466"/>
                      <a:pt x="201" y="465"/>
                    </a:cubicBezTo>
                    <a:cubicBezTo>
                      <a:pt x="227" y="459"/>
                      <a:pt x="336" y="451"/>
                      <a:pt x="389" y="371"/>
                    </a:cubicBezTo>
                    <a:cubicBezTo>
                      <a:pt x="389" y="371"/>
                      <a:pt x="414" y="392"/>
                      <a:pt x="423" y="362"/>
                    </a:cubicBezTo>
                    <a:cubicBezTo>
                      <a:pt x="432" y="331"/>
                      <a:pt x="441" y="291"/>
                      <a:pt x="441" y="291"/>
                    </a:cubicBezTo>
                    <a:cubicBezTo>
                      <a:pt x="441" y="291"/>
                      <a:pt x="454" y="265"/>
                      <a:pt x="423" y="278"/>
                    </a:cubicBezTo>
                    <a:close/>
                    <a:moveTo>
                      <a:pt x="267" y="41"/>
                    </a:moveTo>
                    <a:cubicBezTo>
                      <a:pt x="281" y="44"/>
                      <a:pt x="291" y="58"/>
                      <a:pt x="288" y="73"/>
                    </a:cubicBezTo>
                    <a:cubicBezTo>
                      <a:pt x="285" y="87"/>
                      <a:pt x="271" y="97"/>
                      <a:pt x="256" y="94"/>
                    </a:cubicBezTo>
                    <a:cubicBezTo>
                      <a:pt x="242" y="91"/>
                      <a:pt x="232" y="77"/>
                      <a:pt x="235" y="62"/>
                    </a:cubicBezTo>
                    <a:cubicBezTo>
                      <a:pt x="238" y="48"/>
                      <a:pt x="252" y="38"/>
                      <a:pt x="267" y="4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lt1"/>
                  </a:solidFill>
                </a:endParaRPr>
              </a:p>
            </p:txBody>
          </p:sp>
        </p:grpSp>
        <p:cxnSp>
          <p:nvCxnSpPr>
            <p:cNvPr id="8" name="직선 연결선 7"/>
            <p:cNvCxnSpPr>
              <a:stCxn id="10" idx="6"/>
            </p:cNvCxnSpPr>
            <p:nvPr/>
          </p:nvCxnSpPr>
          <p:spPr>
            <a:xfrm flipV="1">
              <a:off x="9100767" y="537295"/>
              <a:ext cx="2892759" cy="1"/>
            </a:xfrm>
            <a:prstGeom prst="line">
              <a:avLst/>
            </a:prstGeom>
            <a:noFill/>
            <a:ln w="34925" cap="rnd">
              <a:solidFill>
                <a:schemeClr val="tx1"/>
              </a:solidFill>
              <a:prstDash val="solid"/>
              <a:round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9100766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8103986" y="5209334"/>
            <a:ext cx="535398" cy="535398"/>
          </a:xfrm>
          <a:custGeom>
            <a:avLst/>
            <a:gdLst>
              <a:gd name="T0" fmla="*/ 389 w 416"/>
              <a:gd name="T1" fmla="*/ 193 h 416"/>
              <a:gd name="T2" fmla="*/ 360 w 416"/>
              <a:gd name="T3" fmla="*/ 87 h 416"/>
              <a:gd name="T4" fmla="*/ 340 w 416"/>
              <a:gd name="T5" fmla="*/ 65 h 416"/>
              <a:gd name="T6" fmla="*/ 223 w 416"/>
              <a:gd name="T7" fmla="*/ 26 h 416"/>
              <a:gd name="T8" fmla="*/ 208 w 416"/>
              <a:gd name="T9" fmla="*/ 0 h 416"/>
              <a:gd name="T10" fmla="*/ 194 w 416"/>
              <a:gd name="T11" fmla="*/ 26 h 416"/>
              <a:gd name="T12" fmla="*/ 79 w 416"/>
              <a:gd name="T13" fmla="*/ 63 h 416"/>
              <a:gd name="T14" fmla="*/ 59 w 416"/>
              <a:gd name="T15" fmla="*/ 84 h 416"/>
              <a:gd name="T16" fmla="*/ 27 w 416"/>
              <a:gd name="T17" fmla="*/ 193 h 416"/>
              <a:gd name="T18" fmla="*/ 0 w 416"/>
              <a:gd name="T19" fmla="*/ 207 h 416"/>
              <a:gd name="T20" fmla="*/ 27 w 416"/>
              <a:gd name="T21" fmla="*/ 222 h 416"/>
              <a:gd name="T22" fmla="*/ 57 w 416"/>
              <a:gd name="T23" fmla="*/ 329 h 416"/>
              <a:gd name="T24" fmla="*/ 77 w 416"/>
              <a:gd name="T25" fmla="*/ 350 h 416"/>
              <a:gd name="T26" fmla="*/ 194 w 416"/>
              <a:gd name="T27" fmla="*/ 389 h 416"/>
              <a:gd name="T28" fmla="*/ 208 w 416"/>
              <a:gd name="T29" fmla="*/ 416 h 416"/>
              <a:gd name="T30" fmla="*/ 223 w 416"/>
              <a:gd name="T31" fmla="*/ 389 h 416"/>
              <a:gd name="T32" fmla="*/ 338 w 416"/>
              <a:gd name="T33" fmla="*/ 352 h 416"/>
              <a:gd name="T34" fmla="*/ 358 w 416"/>
              <a:gd name="T35" fmla="*/ 331 h 416"/>
              <a:gd name="T36" fmla="*/ 389 w 416"/>
              <a:gd name="T37" fmla="*/ 222 h 416"/>
              <a:gd name="T38" fmla="*/ 416 w 416"/>
              <a:gd name="T39" fmla="*/ 208 h 416"/>
              <a:gd name="T40" fmla="*/ 223 w 416"/>
              <a:gd name="T41" fmla="*/ 73 h 416"/>
              <a:gd name="T42" fmla="*/ 223 w 416"/>
              <a:gd name="T43" fmla="*/ 174 h 416"/>
              <a:gd name="T44" fmla="*/ 194 w 416"/>
              <a:gd name="T45" fmla="*/ 73 h 416"/>
              <a:gd name="T46" fmla="*/ 121 w 416"/>
              <a:gd name="T47" fmla="*/ 104 h 416"/>
              <a:gd name="T48" fmla="*/ 101 w 416"/>
              <a:gd name="T49" fmla="*/ 125 h 416"/>
              <a:gd name="T50" fmla="*/ 74 w 416"/>
              <a:gd name="T51" fmla="*/ 193 h 416"/>
              <a:gd name="T52" fmla="*/ 74 w 416"/>
              <a:gd name="T53" fmla="*/ 222 h 416"/>
              <a:gd name="T54" fmla="*/ 100 w 416"/>
              <a:gd name="T55" fmla="*/ 288 h 416"/>
              <a:gd name="T56" fmla="*/ 194 w 416"/>
              <a:gd name="T57" fmla="*/ 342 h 416"/>
              <a:gd name="T58" fmla="*/ 194 w 416"/>
              <a:gd name="T59" fmla="*/ 241 h 416"/>
              <a:gd name="T60" fmla="*/ 208 w 416"/>
              <a:gd name="T61" fmla="*/ 231 h 416"/>
              <a:gd name="T62" fmla="*/ 208 w 416"/>
              <a:gd name="T63" fmla="*/ 184 h 416"/>
              <a:gd name="T64" fmla="*/ 208 w 416"/>
              <a:gd name="T65" fmla="*/ 231 h 416"/>
              <a:gd name="T66" fmla="*/ 223 w 416"/>
              <a:gd name="T67" fmla="*/ 242 h 416"/>
              <a:gd name="T68" fmla="*/ 223 w 416"/>
              <a:gd name="T69" fmla="*/ 342 h 416"/>
              <a:gd name="T70" fmla="*/ 245 w 416"/>
              <a:gd name="T71" fmla="*/ 222 h 416"/>
              <a:gd name="T72" fmla="*/ 315 w 416"/>
              <a:gd name="T73" fmla="*/ 290 h 416"/>
              <a:gd name="T74" fmla="*/ 317 w 416"/>
              <a:gd name="T75" fmla="*/ 127 h 416"/>
              <a:gd name="T76" fmla="*/ 245 w 416"/>
              <a:gd name="T77" fmla="*/ 193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6" h="416">
                <a:moveTo>
                  <a:pt x="402" y="193"/>
                </a:moveTo>
                <a:cubicBezTo>
                  <a:pt x="389" y="193"/>
                  <a:pt x="389" y="193"/>
                  <a:pt x="389" y="193"/>
                </a:cubicBezTo>
                <a:cubicBezTo>
                  <a:pt x="387" y="156"/>
                  <a:pt x="373" y="122"/>
                  <a:pt x="351" y="95"/>
                </a:cubicBezTo>
                <a:cubicBezTo>
                  <a:pt x="360" y="87"/>
                  <a:pt x="360" y="87"/>
                  <a:pt x="360" y="87"/>
                </a:cubicBezTo>
                <a:cubicBezTo>
                  <a:pt x="366" y="81"/>
                  <a:pt x="366" y="72"/>
                  <a:pt x="361" y="66"/>
                </a:cubicBezTo>
                <a:cubicBezTo>
                  <a:pt x="355" y="60"/>
                  <a:pt x="346" y="60"/>
                  <a:pt x="340" y="65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02" y="47"/>
                  <a:pt x="264" y="30"/>
                  <a:pt x="223" y="26"/>
                </a:cubicBezTo>
                <a:cubicBezTo>
                  <a:pt x="223" y="14"/>
                  <a:pt x="223" y="14"/>
                  <a:pt x="223" y="14"/>
                </a:cubicBezTo>
                <a:cubicBezTo>
                  <a:pt x="223" y="6"/>
                  <a:pt x="216" y="0"/>
                  <a:pt x="208" y="0"/>
                </a:cubicBezTo>
                <a:cubicBezTo>
                  <a:pt x="200" y="0"/>
                  <a:pt x="194" y="6"/>
                  <a:pt x="194" y="14"/>
                </a:cubicBezTo>
                <a:cubicBezTo>
                  <a:pt x="194" y="26"/>
                  <a:pt x="194" y="26"/>
                  <a:pt x="194" y="26"/>
                </a:cubicBezTo>
                <a:cubicBezTo>
                  <a:pt x="153" y="30"/>
                  <a:pt x="117" y="46"/>
                  <a:pt x="88" y="72"/>
                </a:cubicBezTo>
                <a:cubicBezTo>
                  <a:pt x="79" y="63"/>
                  <a:pt x="79" y="63"/>
                  <a:pt x="79" y="63"/>
                </a:cubicBezTo>
                <a:cubicBezTo>
                  <a:pt x="73" y="57"/>
                  <a:pt x="64" y="58"/>
                  <a:pt x="58" y="63"/>
                </a:cubicBezTo>
                <a:cubicBezTo>
                  <a:pt x="53" y="69"/>
                  <a:pt x="53" y="78"/>
                  <a:pt x="59" y="84"/>
                </a:cubicBezTo>
                <a:cubicBezTo>
                  <a:pt x="68" y="92"/>
                  <a:pt x="68" y="92"/>
                  <a:pt x="68" y="92"/>
                </a:cubicBezTo>
                <a:cubicBezTo>
                  <a:pt x="45" y="120"/>
                  <a:pt x="30" y="155"/>
                  <a:pt x="27" y="193"/>
                </a:cubicBezTo>
                <a:cubicBezTo>
                  <a:pt x="15" y="193"/>
                  <a:pt x="15" y="193"/>
                  <a:pt x="15" y="193"/>
                </a:cubicBezTo>
                <a:cubicBezTo>
                  <a:pt x="7" y="193"/>
                  <a:pt x="0" y="199"/>
                  <a:pt x="0" y="207"/>
                </a:cubicBezTo>
                <a:cubicBezTo>
                  <a:pt x="0" y="215"/>
                  <a:pt x="7" y="222"/>
                  <a:pt x="15" y="222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30" y="259"/>
                  <a:pt x="44" y="293"/>
                  <a:pt x="66" y="320"/>
                </a:cubicBezTo>
                <a:cubicBezTo>
                  <a:pt x="57" y="329"/>
                  <a:pt x="57" y="329"/>
                  <a:pt x="57" y="329"/>
                </a:cubicBezTo>
                <a:cubicBezTo>
                  <a:pt x="51" y="334"/>
                  <a:pt x="51" y="343"/>
                  <a:pt x="56" y="349"/>
                </a:cubicBezTo>
                <a:cubicBezTo>
                  <a:pt x="62" y="355"/>
                  <a:pt x="71" y="355"/>
                  <a:pt x="77" y="350"/>
                </a:cubicBezTo>
                <a:cubicBezTo>
                  <a:pt x="86" y="341"/>
                  <a:pt x="86" y="341"/>
                  <a:pt x="86" y="341"/>
                </a:cubicBezTo>
                <a:cubicBezTo>
                  <a:pt x="115" y="368"/>
                  <a:pt x="152" y="385"/>
                  <a:pt x="194" y="389"/>
                </a:cubicBezTo>
                <a:cubicBezTo>
                  <a:pt x="194" y="401"/>
                  <a:pt x="194" y="401"/>
                  <a:pt x="194" y="401"/>
                </a:cubicBezTo>
                <a:cubicBezTo>
                  <a:pt x="194" y="409"/>
                  <a:pt x="200" y="416"/>
                  <a:pt x="208" y="416"/>
                </a:cubicBezTo>
                <a:cubicBezTo>
                  <a:pt x="216" y="416"/>
                  <a:pt x="223" y="409"/>
                  <a:pt x="223" y="401"/>
                </a:cubicBezTo>
                <a:cubicBezTo>
                  <a:pt x="223" y="389"/>
                  <a:pt x="223" y="389"/>
                  <a:pt x="223" y="389"/>
                </a:cubicBezTo>
                <a:cubicBezTo>
                  <a:pt x="263" y="385"/>
                  <a:pt x="300" y="369"/>
                  <a:pt x="329" y="343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43" y="358"/>
                  <a:pt x="353" y="357"/>
                  <a:pt x="358" y="352"/>
                </a:cubicBezTo>
                <a:cubicBezTo>
                  <a:pt x="364" y="346"/>
                  <a:pt x="364" y="337"/>
                  <a:pt x="358" y="331"/>
                </a:cubicBezTo>
                <a:cubicBezTo>
                  <a:pt x="349" y="323"/>
                  <a:pt x="349" y="323"/>
                  <a:pt x="349" y="323"/>
                </a:cubicBezTo>
                <a:cubicBezTo>
                  <a:pt x="372" y="295"/>
                  <a:pt x="386" y="260"/>
                  <a:pt x="389" y="222"/>
                </a:cubicBezTo>
                <a:cubicBezTo>
                  <a:pt x="402" y="222"/>
                  <a:pt x="402" y="222"/>
                  <a:pt x="402" y="222"/>
                </a:cubicBezTo>
                <a:cubicBezTo>
                  <a:pt x="410" y="222"/>
                  <a:pt x="416" y="216"/>
                  <a:pt x="416" y="208"/>
                </a:cubicBezTo>
                <a:cubicBezTo>
                  <a:pt x="416" y="200"/>
                  <a:pt x="410" y="193"/>
                  <a:pt x="402" y="193"/>
                </a:cubicBezTo>
                <a:close/>
                <a:moveTo>
                  <a:pt x="223" y="73"/>
                </a:moveTo>
                <a:cubicBezTo>
                  <a:pt x="251" y="76"/>
                  <a:pt x="277" y="88"/>
                  <a:pt x="297" y="105"/>
                </a:cubicBezTo>
                <a:cubicBezTo>
                  <a:pt x="223" y="174"/>
                  <a:pt x="223" y="174"/>
                  <a:pt x="223" y="174"/>
                </a:cubicBezTo>
                <a:lnTo>
                  <a:pt x="223" y="73"/>
                </a:lnTo>
                <a:close/>
                <a:moveTo>
                  <a:pt x="194" y="73"/>
                </a:moveTo>
                <a:cubicBezTo>
                  <a:pt x="194" y="173"/>
                  <a:pt x="194" y="173"/>
                  <a:pt x="194" y="173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41" y="87"/>
                  <a:pt x="166" y="76"/>
                  <a:pt x="194" y="73"/>
                </a:cubicBezTo>
                <a:close/>
                <a:moveTo>
                  <a:pt x="101" y="125"/>
                </a:moveTo>
                <a:cubicBezTo>
                  <a:pt x="172" y="193"/>
                  <a:pt x="172" y="193"/>
                  <a:pt x="172" y="193"/>
                </a:cubicBezTo>
                <a:cubicBezTo>
                  <a:pt x="74" y="193"/>
                  <a:pt x="74" y="193"/>
                  <a:pt x="74" y="193"/>
                </a:cubicBezTo>
                <a:cubicBezTo>
                  <a:pt x="76" y="167"/>
                  <a:pt x="86" y="144"/>
                  <a:pt x="101" y="125"/>
                </a:cubicBezTo>
                <a:close/>
                <a:moveTo>
                  <a:pt x="74" y="222"/>
                </a:moveTo>
                <a:cubicBezTo>
                  <a:pt x="171" y="222"/>
                  <a:pt x="171" y="222"/>
                  <a:pt x="171" y="222"/>
                </a:cubicBezTo>
                <a:cubicBezTo>
                  <a:pt x="100" y="288"/>
                  <a:pt x="100" y="288"/>
                  <a:pt x="100" y="288"/>
                </a:cubicBezTo>
                <a:cubicBezTo>
                  <a:pt x="86" y="270"/>
                  <a:pt x="76" y="247"/>
                  <a:pt x="74" y="222"/>
                </a:cubicBezTo>
                <a:close/>
                <a:moveTo>
                  <a:pt x="194" y="342"/>
                </a:moveTo>
                <a:cubicBezTo>
                  <a:pt x="166" y="339"/>
                  <a:pt x="140" y="327"/>
                  <a:pt x="120" y="310"/>
                </a:cubicBezTo>
                <a:cubicBezTo>
                  <a:pt x="194" y="241"/>
                  <a:pt x="194" y="241"/>
                  <a:pt x="194" y="241"/>
                </a:cubicBezTo>
                <a:lnTo>
                  <a:pt x="194" y="342"/>
                </a:lnTo>
                <a:close/>
                <a:moveTo>
                  <a:pt x="208" y="231"/>
                </a:moveTo>
                <a:cubicBezTo>
                  <a:pt x="195" y="231"/>
                  <a:pt x="184" y="221"/>
                  <a:pt x="184" y="208"/>
                </a:cubicBezTo>
                <a:cubicBezTo>
                  <a:pt x="184" y="194"/>
                  <a:pt x="195" y="184"/>
                  <a:pt x="208" y="184"/>
                </a:cubicBezTo>
                <a:cubicBezTo>
                  <a:pt x="222" y="184"/>
                  <a:pt x="232" y="194"/>
                  <a:pt x="232" y="208"/>
                </a:cubicBezTo>
                <a:cubicBezTo>
                  <a:pt x="232" y="221"/>
                  <a:pt x="222" y="231"/>
                  <a:pt x="208" y="231"/>
                </a:cubicBezTo>
                <a:close/>
                <a:moveTo>
                  <a:pt x="223" y="342"/>
                </a:moveTo>
                <a:cubicBezTo>
                  <a:pt x="223" y="242"/>
                  <a:pt x="223" y="242"/>
                  <a:pt x="223" y="242"/>
                </a:cubicBezTo>
                <a:cubicBezTo>
                  <a:pt x="295" y="311"/>
                  <a:pt x="295" y="311"/>
                  <a:pt x="295" y="311"/>
                </a:cubicBezTo>
                <a:cubicBezTo>
                  <a:pt x="275" y="328"/>
                  <a:pt x="250" y="339"/>
                  <a:pt x="223" y="342"/>
                </a:cubicBezTo>
                <a:close/>
                <a:moveTo>
                  <a:pt x="315" y="290"/>
                </a:moveTo>
                <a:cubicBezTo>
                  <a:pt x="245" y="222"/>
                  <a:pt x="245" y="222"/>
                  <a:pt x="245" y="222"/>
                </a:cubicBezTo>
                <a:cubicBezTo>
                  <a:pt x="343" y="222"/>
                  <a:pt x="343" y="222"/>
                  <a:pt x="343" y="222"/>
                </a:cubicBezTo>
                <a:cubicBezTo>
                  <a:pt x="340" y="248"/>
                  <a:pt x="330" y="271"/>
                  <a:pt x="315" y="290"/>
                </a:cubicBezTo>
                <a:close/>
                <a:moveTo>
                  <a:pt x="245" y="193"/>
                </a:moveTo>
                <a:cubicBezTo>
                  <a:pt x="317" y="127"/>
                  <a:pt x="317" y="127"/>
                  <a:pt x="317" y="127"/>
                </a:cubicBezTo>
                <a:cubicBezTo>
                  <a:pt x="331" y="146"/>
                  <a:pt x="340" y="168"/>
                  <a:pt x="343" y="193"/>
                </a:cubicBezTo>
                <a:lnTo>
                  <a:pt x="245" y="193"/>
                </a:lnTo>
                <a:close/>
              </a:path>
            </a:pathLst>
          </a:custGeom>
          <a:solidFill>
            <a:srgbClr val="39A1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cxnSp>
        <p:nvCxnSpPr>
          <p:cNvPr id="13" name="직선 연결선 12"/>
          <p:cNvCxnSpPr/>
          <p:nvPr/>
        </p:nvCxnSpPr>
        <p:spPr>
          <a:xfrm flipH="1">
            <a:off x="4762387" y="5477033"/>
            <a:ext cx="3136900" cy="0"/>
          </a:xfrm>
          <a:prstGeom prst="line">
            <a:avLst/>
          </a:prstGeom>
          <a:ln w="38100" cap="rnd">
            <a:solidFill>
              <a:schemeClr val="tx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H="1">
            <a:off x="8844083" y="5477033"/>
            <a:ext cx="3136900" cy="0"/>
          </a:xfrm>
          <a:prstGeom prst="line">
            <a:avLst/>
          </a:prstGeom>
          <a:ln w="38100" cap="rnd">
            <a:solidFill>
              <a:schemeClr val="tx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4762387" y="5815176"/>
            <a:ext cx="7231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원하시는 텍스트를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5155628" y="1926335"/>
            <a:ext cx="1957892" cy="1140311"/>
          </a:xfrm>
          <a:prstGeom prst="wedgeRoundRectCallout">
            <a:avLst>
              <a:gd name="adj1" fmla="val 41883"/>
              <a:gd name="adj2" fmla="val 86207"/>
              <a:gd name="adj3" fmla="val 16667"/>
            </a:avLst>
          </a:prstGeom>
          <a:solidFill>
            <a:srgbClr val="5170D3">
              <a:alpha val="50000"/>
            </a:srgb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6841627" y="3244374"/>
            <a:ext cx="543785" cy="499636"/>
            <a:chOff x="5657850" y="4730751"/>
            <a:chExt cx="1603375" cy="1473200"/>
          </a:xfrm>
        </p:grpSpPr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657850" y="5121276"/>
              <a:ext cx="1603375" cy="1082675"/>
            </a:xfrm>
            <a:custGeom>
              <a:avLst/>
              <a:gdLst>
                <a:gd name="T0" fmla="*/ 412 w 427"/>
                <a:gd name="T1" fmla="*/ 27 h 288"/>
                <a:gd name="T2" fmla="*/ 292 w 427"/>
                <a:gd name="T3" fmla="*/ 0 h 288"/>
                <a:gd name="T4" fmla="*/ 316 w 427"/>
                <a:gd name="T5" fmla="*/ 104 h 288"/>
                <a:gd name="T6" fmla="*/ 292 w 427"/>
                <a:gd name="T7" fmla="*/ 160 h 288"/>
                <a:gd name="T8" fmla="*/ 238 w 427"/>
                <a:gd name="T9" fmla="*/ 125 h 288"/>
                <a:gd name="T10" fmla="*/ 119 w 427"/>
                <a:gd name="T11" fmla="*/ 55 h 288"/>
                <a:gd name="T12" fmla="*/ 9 w 427"/>
                <a:gd name="T13" fmla="*/ 164 h 288"/>
                <a:gd name="T14" fmla="*/ 172 w 427"/>
                <a:gd name="T15" fmla="*/ 288 h 288"/>
                <a:gd name="T16" fmla="*/ 357 w 427"/>
                <a:gd name="T17" fmla="*/ 106 h 288"/>
                <a:gd name="T18" fmla="*/ 412 w 427"/>
                <a:gd name="T19" fmla="*/ 27 h 288"/>
                <a:gd name="T20" fmla="*/ 121 w 427"/>
                <a:gd name="T21" fmla="*/ 233 h 288"/>
                <a:gd name="T22" fmla="*/ 94 w 427"/>
                <a:gd name="T23" fmla="*/ 206 h 288"/>
                <a:gd name="T24" fmla="*/ 121 w 427"/>
                <a:gd name="T25" fmla="*/ 179 h 288"/>
                <a:gd name="T26" fmla="*/ 148 w 427"/>
                <a:gd name="T27" fmla="*/ 206 h 288"/>
                <a:gd name="T28" fmla="*/ 121 w 427"/>
                <a:gd name="T29" fmla="*/ 23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7" h="288">
                  <a:moveTo>
                    <a:pt x="412" y="27"/>
                  </a:moveTo>
                  <a:cubicBezTo>
                    <a:pt x="325" y="108"/>
                    <a:pt x="292" y="0"/>
                    <a:pt x="292" y="0"/>
                  </a:cubicBezTo>
                  <a:cubicBezTo>
                    <a:pt x="245" y="60"/>
                    <a:pt x="316" y="104"/>
                    <a:pt x="316" y="104"/>
                  </a:cubicBezTo>
                  <a:cubicBezTo>
                    <a:pt x="312" y="158"/>
                    <a:pt x="292" y="160"/>
                    <a:pt x="292" y="160"/>
                  </a:cubicBezTo>
                  <a:cubicBezTo>
                    <a:pt x="258" y="181"/>
                    <a:pt x="238" y="125"/>
                    <a:pt x="238" y="125"/>
                  </a:cubicBezTo>
                  <a:cubicBezTo>
                    <a:pt x="235" y="119"/>
                    <a:pt x="227" y="55"/>
                    <a:pt x="119" y="55"/>
                  </a:cubicBezTo>
                  <a:cubicBezTo>
                    <a:pt x="12" y="55"/>
                    <a:pt x="9" y="164"/>
                    <a:pt x="9" y="164"/>
                  </a:cubicBezTo>
                  <a:cubicBezTo>
                    <a:pt x="0" y="284"/>
                    <a:pt x="172" y="288"/>
                    <a:pt x="172" y="288"/>
                  </a:cubicBezTo>
                  <a:cubicBezTo>
                    <a:pt x="351" y="287"/>
                    <a:pt x="357" y="106"/>
                    <a:pt x="357" y="106"/>
                  </a:cubicBezTo>
                  <a:cubicBezTo>
                    <a:pt x="427" y="72"/>
                    <a:pt x="412" y="27"/>
                    <a:pt x="412" y="27"/>
                  </a:cubicBezTo>
                  <a:close/>
                  <a:moveTo>
                    <a:pt x="121" y="233"/>
                  </a:moveTo>
                  <a:cubicBezTo>
                    <a:pt x="106" y="233"/>
                    <a:pt x="94" y="221"/>
                    <a:pt x="94" y="206"/>
                  </a:cubicBezTo>
                  <a:cubicBezTo>
                    <a:pt x="94" y="191"/>
                    <a:pt x="106" y="179"/>
                    <a:pt x="121" y="179"/>
                  </a:cubicBezTo>
                  <a:cubicBezTo>
                    <a:pt x="136" y="179"/>
                    <a:pt x="148" y="191"/>
                    <a:pt x="148" y="206"/>
                  </a:cubicBezTo>
                  <a:cubicBezTo>
                    <a:pt x="148" y="221"/>
                    <a:pt x="136" y="233"/>
                    <a:pt x="121" y="233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6169025" y="4810126"/>
              <a:ext cx="239713" cy="338138"/>
            </a:xfrm>
            <a:custGeom>
              <a:avLst/>
              <a:gdLst>
                <a:gd name="T0" fmla="*/ 36 w 64"/>
                <a:gd name="T1" fmla="*/ 68 h 90"/>
                <a:gd name="T2" fmla="*/ 44 w 64"/>
                <a:gd name="T3" fmla="*/ 38 h 90"/>
                <a:gd name="T4" fmla="*/ 3 w 64"/>
                <a:gd name="T5" fmla="*/ 90 h 90"/>
                <a:gd name="T6" fmla="*/ 36 w 64"/>
                <a:gd name="T7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90">
                  <a:moveTo>
                    <a:pt x="36" y="68"/>
                  </a:moveTo>
                  <a:cubicBezTo>
                    <a:pt x="64" y="60"/>
                    <a:pt x="44" y="38"/>
                    <a:pt x="44" y="38"/>
                  </a:cubicBezTo>
                  <a:cubicBezTo>
                    <a:pt x="0" y="0"/>
                    <a:pt x="3" y="90"/>
                    <a:pt x="3" y="90"/>
                  </a:cubicBezTo>
                  <a:cubicBezTo>
                    <a:pt x="21" y="69"/>
                    <a:pt x="36" y="68"/>
                    <a:pt x="36" y="68"/>
                  </a:cubicBezTo>
                  <a:close/>
                </a:path>
              </a:pathLst>
            </a:custGeom>
            <a:solidFill>
              <a:srgbClr val="39A1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5764213" y="4730751"/>
              <a:ext cx="379413" cy="525463"/>
            </a:xfrm>
            <a:custGeom>
              <a:avLst/>
              <a:gdLst>
                <a:gd name="T0" fmla="*/ 44 w 101"/>
                <a:gd name="T1" fmla="*/ 106 h 140"/>
                <a:gd name="T2" fmla="*/ 96 w 101"/>
                <a:gd name="T3" fmla="*/ 140 h 140"/>
                <a:gd name="T4" fmla="*/ 31 w 101"/>
                <a:gd name="T5" fmla="*/ 58 h 140"/>
                <a:gd name="T6" fmla="*/ 44 w 101"/>
                <a:gd name="T7" fmla="*/ 10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140">
                  <a:moveTo>
                    <a:pt x="44" y="106"/>
                  </a:moveTo>
                  <a:cubicBezTo>
                    <a:pt x="44" y="106"/>
                    <a:pt x="69" y="108"/>
                    <a:pt x="96" y="140"/>
                  </a:cubicBezTo>
                  <a:cubicBezTo>
                    <a:pt x="96" y="140"/>
                    <a:pt x="101" y="0"/>
                    <a:pt x="31" y="58"/>
                  </a:cubicBezTo>
                  <a:cubicBezTo>
                    <a:pt x="31" y="58"/>
                    <a:pt x="0" y="93"/>
                    <a:pt x="44" y="106"/>
                  </a:cubicBezTo>
                  <a:close/>
                </a:path>
              </a:pathLst>
            </a:custGeom>
            <a:solidFill>
              <a:srgbClr val="39A1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모서리가 둥근 사각형 설명선 1"/>
          <p:cNvSpPr/>
          <p:nvPr/>
        </p:nvSpPr>
        <p:spPr>
          <a:xfrm>
            <a:off x="9530066" y="1294870"/>
            <a:ext cx="1957892" cy="1140311"/>
          </a:xfrm>
          <a:prstGeom prst="wedgeRoundRectCallout">
            <a:avLst>
              <a:gd name="adj1" fmla="val 13861"/>
              <a:gd name="adj2" fmla="val 110735"/>
              <a:gd name="adj3" fmla="val 16667"/>
            </a:avLst>
          </a:prstGeom>
          <a:solidFill>
            <a:srgbClr val="5170D3">
              <a:alpha val="50000"/>
            </a:srgb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0550932" y="2888435"/>
            <a:ext cx="543785" cy="499636"/>
            <a:chOff x="5657850" y="4730751"/>
            <a:chExt cx="1603375" cy="1473200"/>
          </a:xfrm>
        </p:grpSpPr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5657850" y="5121276"/>
              <a:ext cx="1603375" cy="1082675"/>
            </a:xfrm>
            <a:custGeom>
              <a:avLst/>
              <a:gdLst>
                <a:gd name="T0" fmla="*/ 412 w 427"/>
                <a:gd name="T1" fmla="*/ 27 h 288"/>
                <a:gd name="T2" fmla="*/ 292 w 427"/>
                <a:gd name="T3" fmla="*/ 0 h 288"/>
                <a:gd name="T4" fmla="*/ 316 w 427"/>
                <a:gd name="T5" fmla="*/ 104 h 288"/>
                <a:gd name="T6" fmla="*/ 292 w 427"/>
                <a:gd name="T7" fmla="*/ 160 h 288"/>
                <a:gd name="T8" fmla="*/ 238 w 427"/>
                <a:gd name="T9" fmla="*/ 125 h 288"/>
                <a:gd name="T10" fmla="*/ 119 w 427"/>
                <a:gd name="T11" fmla="*/ 55 h 288"/>
                <a:gd name="T12" fmla="*/ 9 w 427"/>
                <a:gd name="T13" fmla="*/ 164 h 288"/>
                <a:gd name="T14" fmla="*/ 172 w 427"/>
                <a:gd name="T15" fmla="*/ 288 h 288"/>
                <a:gd name="T16" fmla="*/ 357 w 427"/>
                <a:gd name="T17" fmla="*/ 106 h 288"/>
                <a:gd name="T18" fmla="*/ 412 w 427"/>
                <a:gd name="T19" fmla="*/ 27 h 288"/>
                <a:gd name="T20" fmla="*/ 121 w 427"/>
                <a:gd name="T21" fmla="*/ 233 h 288"/>
                <a:gd name="T22" fmla="*/ 94 w 427"/>
                <a:gd name="T23" fmla="*/ 206 h 288"/>
                <a:gd name="T24" fmla="*/ 121 w 427"/>
                <a:gd name="T25" fmla="*/ 179 h 288"/>
                <a:gd name="T26" fmla="*/ 148 w 427"/>
                <a:gd name="T27" fmla="*/ 206 h 288"/>
                <a:gd name="T28" fmla="*/ 121 w 427"/>
                <a:gd name="T29" fmla="*/ 23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7" h="288">
                  <a:moveTo>
                    <a:pt x="412" y="27"/>
                  </a:moveTo>
                  <a:cubicBezTo>
                    <a:pt x="325" y="108"/>
                    <a:pt x="292" y="0"/>
                    <a:pt x="292" y="0"/>
                  </a:cubicBezTo>
                  <a:cubicBezTo>
                    <a:pt x="245" y="60"/>
                    <a:pt x="316" y="104"/>
                    <a:pt x="316" y="104"/>
                  </a:cubicBezTo>
                  <a:cubicBezTo>
                    <a:pt x="312" y="158"/>
                    <a:pt x="292" y="160"/>
                    <a:pt x="292" y="160"/>
                  </a:cubicBezTo>
                  <a:cubicBezTo>
                    <a:pt x="258" y="181"/>
                    <a:pt x="238" y="125"/>
                    <a:pt x="238" y="125"/>
                  </a:cubicBezTo>
                  <a:cubicBezTo>
                    <a:pt x="235" y="119"/>
                    <a:pt x="227" y="55"/>
                    <a:pt x="119" y="55"/>
                  </a:cubicBezTo>
                  <a:cubicBezTo>
                    <a:pt x="12" y="55"/>
                    <a:pt x="9" y="164"/>
                    <a:pt x="9" y="164"/>
                  </a:cubicBezTo>
                  <a:cubicBezTo>
                    <a:pt x="0" y="284"/>
                    <a:pt x="172" y="288"/>
                    <a:pt x="172" y="288"/>
                  </a:cubicBezTo>
                  <a:cubicBezTo>
                    <a:pt x="351" y="287"/>
                    <a:pt x="357" y="106"/>
                    <a:pt x="357" y="106"/>
                  </a:cubicBezTo>
                  <a:cubicBezTo>
                    <a:pt x="427" y="72"/>
                    <a:pt x="412" y="27"/>
                    <a:pt x="412" y="27"/>
                  </a:cubicBezTo>
                  <a:close/>
                  <a:moveTo>
                    <a:pt x="121" y="233"/>
                  </a:moveTo>
                  <a:cubicBezTo>
                    <a:pt x="106" y="233"/>
                    <a:pt x="94" y="221"/>
                    <a:pt x="94" y="206"/>
                  </a:cubicBezTo>
                  <a:cubicBezTo>
                    <a:pt x="94" y="191"/>
                    <a:pt x="106" y="179"/>
                    <a:pt x="121" y="179"/>
                  </a:cubicBezTo>
                  <a:cubicBezTo>
                    <a:pt x="136" y="179"/>
                    <a:pt x="148" y="191"/>
                    <a:pt x="148" y="206"/>
                  </a:cubicBezTo>
                  <a:cubicBezTo>
                    <a:pt x="148" y="221"/>
                    <a:pt x="136" y="233"/>
                    <a:pt x="121" y="233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6169025" y="4810126"/>
              <a:ext cx="239713" cy="338138"/>
            </a:xfrm>
            <a:custGeom>
              <a:avLst/>
              <a:gdLst>
                <a:gd name="T0" fmla="*/ 36 w 64"/>
                <a:gd name="T1" fmla="*/ 68 h 90"/>
                <a:gd name="T2" fmla="*/ 44 w 64"/>
                <a:gd name="T3" fmla="*/ 38 h 90"/>
                <a:gd name="T4" fmla="*/ 3 w 64"/>
                <a:gd name="T5" fmla="*/ 90 h 90"/>
                <a:gd name="T6" fmla="*/ 36 w 64"/>
                <a:gd name="T7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90">
                  <a:moveTo>
                    <a:pt x="36" y="68"/>
                  </a:moveTo>
                  <a:cubicBezTo>
                    <a:pt x="64" y="60"/>
                    <a:pt x="44" y="38"/>
                    <a:pt x="44" y="38"/>
                  </a:cubicBezTo>
                  <a:cubicBezTo>
                    <a:pt x="0" y="0"/>
                    <a:pt x="3" y="90"/>
                    <a:pt x="3" y="90"/>
                  </a:cubicBezTo>
                  <a:cubicBezTo>
                    <a:pt x="21" y="69"/>
                    <a:pt x="36" y="68"/>
                    <a:pt x="36" y="68"/>
                  </a:cubicBezTo>
                  <a:close/>
                </a:path>
              </a:pathLst>
            </a:custGeom>
            <a:solidFill>
              <a:srgbClr val="39A1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5764213" y="4730751"/>
              <a:ext cx="379413" cy="525463"/>
            </a:xfrm>
            <a:custGeom>
              <a:avLst/>
              <a:gdLst>
                <a:gd name="T0" fmla="*/ 44 w 101"/>
                <a:gd name="T1" fmla="*/ 106 h 140"/>
                <a:gd name="T2" fmla="*/ 96 w 101"/>
                <a:gd name="T3" fmla="*/ 140 h 140"/>
                <a:gd name="T4" fmla="*/ 31 w 101"/>
                <a:gd name="T5" fmla="*/ 58 h 140"/>
                <a:gd name="T6" fmla="*/ 44 w 101"/>
                <a:gd name="T7" fmla="*/ 10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140">
                  <a:moveTo>
                    <a:pt x="44" y="106"/>
                  </a:moveTo>
                  <a:cubicBezTo>
                    <a:pt x="44" y="106"/>
                    <a:pt x="69" y="108"/>
                    <a:pt x="96" y="140"/>
                  </a:cubicBezTo>
                  <a:cubicBezTo>
                    <a:pt x="96" y="140"/>
                    <a:pt x="101" y="0"/>
                    <a:pt x="31" y="58"/>
                  </a:cubicBezTo>
                  <a:cubicBezTo>
                    <a:pt x="31" y="58"/>
                    <a:pt x="0" y="93"/>
                    <a:pt x="44" y="106"/>
                  </a:cubicBezTo>
                  <a:close/>
                </a:path>
              </a:pathLst>
            </a:custGeom>
            <a:solidFill>
              <a:srgbClr val="39A1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0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그룹 99"/>
          <p:cNvGrpSpPr/>
          <p:nvPr/>
        </p:nvGrpSpPr>
        <p:grpSpPr>
          <a:xfrm>
            <a:off x="1012360" y="3532098"/>
            <a:ext cx="2249569" cy="469045"/>
            <a:chOff x="275154" y="3025958"/>
            <a:chExt cx="2249569" cy="469045"/>
          </a:xfrm>
        </p:grpSpPr>
        <p:sp>
          <p:nvSpPr>
            <p:cNvPr id="87" name="직사각형 86"/>
            <p:cNvSpPr/>
            <p:nvPr/>
          </p:nvSpPr>
          <p:spPr>
            <a:xfrm>
              <a:off x="855559" y="3025958"/>
              <a:ext cx="1088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buClr>
                  <a:prstClr val="white"/>
                </a:buClr>
              </a:pPr>
              <a:r>
                <a:rPr lang="ko-KR" altLang="en-US" sz="2400" b="1" dirty="0" smtClean="0">
                  <a:solidFill>
                    <a:srgbClr val="91CCF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en-US" altLang="ko-KR" sz="2400" b="1" dirty="0">
                <a:solidFill>
                  <a:srgbClr val="91CCF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cxnSp>
          <p:nvCxnSpPr>
            <p:cNvPr id="88" name="직선 연결선 87"/>
            <p:cNvCxnSpPr/>
            <p:nvPr/>
          </p:nvCxnSpPr>
          <p:spPr>
            <a:xfrm>
              <a:off x="275154" y="3495003"/>
              <a:ext cx="2249569" cy="0"/>
            </a:xfrm>
            <a:prstGeom prst="line">
              <a:avLst/>
            </a:prstGeom>
            <a:ln w="28575">
              <a:solidFill>
                <a:srgbClr val="91CC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직사각형 89"/>
          <p:cNvSpPr/>
          <p:nvPr/>
        </p:nvSpPr>
        <p:spPr>
          <a:xfrm>
            <a:off x="0" y="4075487"/>
            <a:ext cx="4274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 페이지는 대비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내용을 입력하세요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원하시는 내용을 입력하세요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내용을 입력하세요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lvl="0" algn="ctr">
              <a:lnSpc>
                <a:spcPct val="150000"/>
              </a:lnSpc>
              <a:buClr>
                <a:prstClr val="white"/>
              </a:buClr>
            </a:pPr>
            <a:endParaRPr lang="en-US" altLang="ko-KR" sz="16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 flipH="1">
            <a:off x="-10633" y="2265887"/>
            <a:ext cx="1111144" cy="0"/>
          </a:xfrm>
          <a:prstGeom prst="line">
            <a:avLst/>
          </a:prstGeom>
          <a:noFill/>
          <a:ln w="28575" cap="rnd">
            <a:solidFill>
              <a:srgbClr val="39A1CB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그룹 1"/>
          <p:cNvGrpSpPr/>
          <p:nvPr/>
        </p:nvGrpSpPr>
        <p:grpSpPr>
          <a:xfrm>
            <a:off x="958951" y="1124133"/>
            <a:ext cx="2461975" cy="2296622"/>
            <a:chOff x="958951" y="1124133"/>
            <a:chExt cx="2461975" cy="2296622"/>
          </a:xfrm>
        </p:grpSpPr>
        <p:sp>
          <p:nvSpPr>
            <p:cNvPr id="30" name="다이아몬드 29"/>
            <p:cNvSpPr/>
            <p:nvPr/>
          </p:nvSpPr>
          <p:spPr>
            <a:xfrm>
              <a:off x="958951" y="1145619"/>
              <a:ext cx="2275136" cy="2275136"/>
            </a:xfrm>
            <a:prstGeom prst="diamond">
              <a:avLst/>
            </a:prstGeom>
            <a:solidFill>
              <a:srgbClr val="39A1CB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다이아몬드 30"/>
            <p:cNvSpPr/>
            <p:nvPr/>
          </p:nvSpPr>
          <p:spPr>
            <a:xfrm>
              <a:off x="1145790" y="1124133"/>
              <a:ext cx="2275136" cy="2275136"/>
            </a:xfrm>
            <a:prstGeom prst="diamond">
              <a:avLst/>
            </a:prstGeom>
            <a:solidFill>
              <a:srgbClr val="39A1CB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다이아몬드 72"/>
            <p:cNvSpPr/>
            <p:nvPr/>
          </p:nvSpPr>
          <p:spPr>
            <a:xfrm>
              <a:off x="1111144" y="1239887"/>
              <a:ext cx="2052000" cy="2052000"/>
            </a:xfrm>
            <a:prstGeom prst="diamond">
              <a:avLst/>
            </a:prstGeom>
            <a:noFill/>
            <a:ln w="28575" cap="rnd">
              <a:solidFill>
                <a:srgbClr val="39A1CB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다이아몬드 103"/>
            <p:cNvSpPr/>
            <p:nvPr/>
          </p:nvSpPr>
          <p:spPr>
            <a:xfrm>
              <a:off x="1255144" y="1383887"/>
              <a:ext cx="1764000" cy="1764000"/>
            </a:xfrm>
            <a:prstGeom prst="diamond">
              <a:avLst/>
            </a:prstGeom>
            <a:solidFill>
              <a:srgbClr val="39A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1452032" y="2013887"/>
              <a:ext cx="1332000" cy="504000"/>
              <a:chOff x="5178425" y="2138363"/>
              <a:chExt cx="2544763" cy="838201"/>
            </a:xfrm>
            <a:solidFill>
              <a:schemeClr val="tx1"/>
            </a:solidFill>
          </p:grpSpPr>
          <p:sp>
            <p:nvSpPr>
              <p:cNvPr id="105" name="Freeform 22"/>
              <p:cNvSpPr>
                <a:spLocks/>
              </p:cNvSpPr>
              <p:nvPr/>
            </p:nvSpPr>
            <p:spPr bwMode="auto">
              <a:xfrm>
                <a:off x="5368925" y="2638426"/>
                <a:ext cx="2192338" cy="338138"/>
              </a:xfrm>
              <a:custGeom>
                <a:avLst/>
                <a:gdLst>
                  <a:gd name="T0" fmla="*/ 423 w 584"/>
                  <a:gd name="T1" fmla="*/ 83 h 90"/>
                  <a:gd name="T2" fmla="*/ 22 w 584"/>
                  <a:gd name="T3" fmla="*/ 90 h 90"/>
                  <a:gd name="T4" fmla="*/ 0 w 584"/>
                  <a:gd name="T5" fmla="*/ 72 h 90"/>
                  <a:gd name="T6" fmla="*/ 584 w 584"/>
                  <a:gd name="T7" fmla="*/ 0 h 90"/>
                  <a:gd name="T8" fmla="*/ 423 w 584"/>
                  <a:gd name="T9" fmla="*/ 8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4" h="90">
                    <a:moveTo>
                      <a:pt x="423" y="83"/>
                    </a:moveTo>
                    <a:cubicBezTo>
                      <a:pt x="22" y="90"/>
                      <a:pt x="22" y="90"/>
                      <a:pt x="22" y="90"/>
                    </a:cubicBezTo>
                    <a:cubicBezTo>
                      <a:pt x="11" y="89"/>
                      <a:pt x="4" y="79"/>
                      <a:pt x="0" y="72"/>
                    </a:cubicBezTo>
                    <a:cubicBezTo>
                      <a:pt x="304" y="71"/>
                      <a:pt x="517" y="19"/>
                      <a:pt x="584" y="0"/>
                    </a:cubicBezTo>
                    <a:cubicBezTo>
                      <a:pt x="512" y="86"/>
                      <a:pt x="423" y="83"/>
                      <a:pt x="42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" name="Freeform 23"/>
              <p:cNvSpPr>
                <a:spLocks noEditPoints="1"/>
              </p:cNvSpPr>
              <p:nvPr/>
            </p:nvSpPr>
            <p:spPr bwMode="auto">
              <a:xfrm>
                <a:off x="5178425" y="2138363"/>
                <a:ext cx="2544763" cy="736600"/>
              </a:xfrm>
              <a:custGeom>
                <a:avLst/>
                <a:gdLst>
                  <a:gd name="T0" fmla="*/ 36 w 678"/>
                  <a:gd name="T1" fmla="*/ 191 h 196"/>
                  <a:gd name="T2" fmla="*/ 47 w 678"/>
                  <a:gd name="T3" fmla="*/ 196 h 196"/>
                  <a:gd name="T4" fmla="*/ 645 w 678"/>
                  <a:gd name="T5" fmla="*/ 121 h 196"/>
                  <a:gd name="T6" fmla="*/ 652 w 678"/>
                  <a:gd name="T7" fmla="*/ 110 h 196"/>
                  <a:gd name="T8" fmla="*/ 653 w 678"/>
                  <a:gd name="T9" fmla="*/ 76 h 196"/>
                  <a:gd name="T10" fmla="*/ 646 w 678"/>
                  <a:gd name="T11" fmla="*/ 76 h 196"/>
                  <a:gd name="T12" fmla="*/ 641 w 678"/>
                  <a:gd name="T13" fmla="*/ 65 h 196"/>
                  <a:gd name="T14" fmla="*/ 641 w 678"/>
                  <a:gd name="T15" fmla="*/ 65 h 196"/>
                  <a:gd name="T16" fmla="*/ 630 w 678"/>
                  <a:gd name="T17" fmla="*/ 72 h 196"/>
                  <a:gd name="T18" fmla="*/ 629 w 678"/>
                  <a:gd name="T19" fmla="*/ 75 h 196"/>
                  <a:gd name="T20" fmla="*/ 468 w 678"/>
                  <a:gd name="T21" fmla="*/ 70 h 196"/>
                  <a:gd name="T22" fmla="*/ 388 w 678"/>
                  <a:gd name="T23" fmla="*/ 30 h 196"/>
                  <a:gd name="T24" fmla="*/ 382 w 678"/>
                  <a:gd name="T25" fmla="*/ 18 h 196"/>
                  <a:gd name="T26" fmla="*/ 175 w 678"/>
                  <a:gd name="T27" fmla="*/ 8 h 196"/>
                  <a:gd name="T28" fmla="*/ 174 w 678"/>
                  <a:gd name="T29" fmla="*/ 29 h 196"/>
                  <a:gd name="T30" fmla="*/ 182 w 678"/>
                  <a:gd name="T31" fmla="*/ 44 h 196"/>
                  <a:gd name="T32" fmla="*/ 184 w 678"/>
                  <a:gd name="T33" fmla="*/ 57 h 196"/>
                  <a:gd name="T34" fmla="*/ 178 w 678"/>
                  <a:gd name="T35" fmla="*/ 91 h 196"/>
                  <a:gd name="T36" fmla="*/ 167 w 678"/>
                  <a:gd name="T37" fmla="*/ 98 h 196"/>
                  <a:gd name="T38" fmla="*/ 75 w 678"/>
                  <a:gd name="T39" fmla="*/ 106 h 196"/>
                  <a:gd name="T40" fmla="*/ 57 w 678"/>
                  <a:gd name="T41" fmla="*/ 124 h 196"/>
                  <a:gd name="T42" fmla="*/ 37 w 678"/>
                  <a:gd name="T43" fmla="*/ 155 h 196"/>
                  <a:gd name="T44" fmla="*/ 27 w 678"/>
                  <a:gd name="T45" fmla="*/ 161 h 196"/>
                  <a:gd name="T46" fmla="*/ 5 w 678"/>
                  <a:gd name="T47" fmla="*/ 170 h 196"/>
                  <a:gd name="T48" fmla="*/ 36 w 678"/>
                  <a:gd name="T49" fmla="*/ 191 h 196"/>
                  <a:gd name="T50" fmla="*/ 451 w 678"/>
                  <a:gd name="T51" fmla="*/ 69 h 196"/>
                  <a:gd name="T52" fmla="*/ 352 w 678"/>
                  <a:gd name="T53" fmla="*/ 74 h 196"/>
                  <a:gd name="T54" fmla="*/ 323 w 678"/>
                  <a:gd name="T55" fmla="*/ 32 h 196"/>
                  <a:gd name="T56" fmla="*/ 380 w 678"/>
                  <a:gd name="T57" fmla="*/ 31 h 196"/>
                  <a:gd name="T58" fmla="*/ 451 w 678"/>
                  <a:gd name="T59" fmla="*/ 69 h 196"/>
                  <a:gd name="T60" fmla="*/ 233 w 678"/>
                  <a:gd name="T61" fmla="*/ 50 h 196"/>
                  <a:gd name="T62" fmla="*/ 313 w 678"/>
                  <a:gd name="T63" fmla="*/ 33 h 196"/>
                  <a:gd name="T64" fmla="*/ 341 w 678"/>
                  <a:gd name="T65" fmla="*/ 74 h 196"/>
                  <a:gd name="T66" fmla="*/ 260 w 678"/>
                  <a:gd name="T67" fmla="*/ 79 h 196"/>
                  <a:gd name="T68" fmla="*/ 233 w 678"/>
                  <a:gd name="T69" fmla="*/ 5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8" h="196">
                    <a:moveTo>
                      <a:pt x="36" y="191"/>
                    </a:moveTo>
                    <a:cubicBezTo>
                      <a:pt x="36" y="191"/>
                      <a:pt x="43" y="191"/>
                      <a:pt x="47" y="196"/>
                    </a:cubicBezTo>
                    <a:cubicBezTo>
                      <a:pt x="375" y="195"/>
                      <a:pt x="597" y="135"/>
                      <a:pt x="645" y="121"/>
                    </a:cubicBezTo>
                    <a:cubicBezTo>
                      <a:pt x="647" y="118"/>
                      <a:pt x="650" y="114"/>
                      <a:pt x="652" y="110"/>
                    </a:cubicBezTo>
                    <a:cubicBezTo>
                      <a:pt x="652" y="110"/>
                      <a:pt x="678" y="74"/>
                      <a:pt x="653" y="76"/>
                    </a:cubicBezTo>
                    <a:cubicBezTo>
                      <a:pt x="653" y="76"/>
                      <a:pt x="650" y="76"/>
                      <a:pt x="646" y="76"/>
                    </a:cubicBezTo>
                    <a:cubicBezTo>
                      <a:pt x="647" y="71"/>
                      <a:pt x="645" y="66"/>
                      <a:pt x="641" y="65"/>
                    </a:cubicBezTo>
                    <a:cubicBezTo>
                      <a:pt x="641" y="65"/>
                      <a:pt x="641" y="65"/>
                      <a:pt x="641" y="65"/>
                    </a:cubicBezTo>
                    <a:cubicBezTo>
                      <a:pt x="636" y="63"/>
                      <a:pt x="631" y="66"/>
                      <a:pt x="630" y="72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584" y="72"/>
                      <a:pt x="490" y="67"/>
                      <a:pt x="468" y="70"/>
                    </a:cubicBezTo>
                    <a:cubicBezTo>
                      <a:pt x="388" y="30"/>
                      <a:pt x="388" y="30"/>
                      <a:pt x="388" y="30"/>
                    </a:cubicBezTo>
                    <a:cubicBezTo>
                      <a:pt x="388" y="30"/>
                      <a:pt x="393" y="24"/>
                      <a:pt x="382" y="18"/>
                    </a:cubicBezTo>
                    <a:cubicBezTo>
                      <a:pt x="382" y="18"/>
                      <a:pt x="268" y="0"/>
                      <a:pt x="175" y="8"/>
                    </a:cubicBezTo>
                    <a:cubicBezTo>
                      <a:pt x="175" y="8"/>
                      <a:pt x="168" y="12"/>
                      <a:pt x="174" y="29"/>
                    </a:cubicBezTo>
                    <a:cubicBezTo>
                      <a:pt x="182" y="44"/>
                      <a:pt x="182" y="44"/>
                      <a:pt x="182" y="44"/>
                    </a:cubicBezTo>
                    <a:cubicBezTo>
                      <a:pt x="182" y="44"/>
                      <a:pt x="186" y="50"/>
                      <a:pt x="184" y="57"/>
                    </a:cubicBezTo>
                    <a:cubicBezTo>
                      <a:pt x="178" y="91"/>
                      <a:pt x="178" y="91"/>
                      <a:pt x="178" y="91"/>
                    </a:cubicBezTo>
                    <a:cubicBezTo>
                      <a:pt x="178" y="91"/>
                      <a:pt x="179" y="96"/>
                      <a:pt x="167" y="98"/>
                    </a:cubicBezTo>
                    <a:cubicBezTo>
                      <a:pt x="75" y="106"/>
                      <a:pt x="75" y="106"/>
                      <a:pt x="75" y="106"/>
                    </a:cubicBezTo>
                    <a:cubicBezTo>
                      <a:pt x="75" y="106"/>
                      <a:pt x="62" y="108"/>
                      <a:pt x="57" y="124"/>
                    </a:cubicBezTo>
                    <a:cubicBezTo>
                      <a:pt x="37" y="155"/>
                      <a:pt x="37" y="155"/>
                      <a:pt x="37" y="155"/>
                    </a:cubicBezTo>
                    <a:cubicBezTo>
                      <a:pt x="37" y="155"/>
                      <a:pt x="32" y="160"/>
                      <a:pt x="27" y="161"/>
                    </a:cubicBezTo>
                    <a:cubicBezTo>
                      <a:pt x="27" y="161"/>
                      <a:pt x="6" y="158"/>
                      <a:pt x="5" y="170"/>
                    </a:cubicBezTo>
                    <a:cubicBezTo>
                      <a:pt x="5" y="170"/>
                      <a:pt x="0" y="183"/>
                      <a:pt x="36" y="191"/>
                    </a:cubicBezTo>
                    <a:close/>
                    <a:moveTo>
                      <a:pt x="451" y="69"/>
                    </a:moveTo>
                    <a:cubicBezTo>
                      <a:pt x="352" y="74"/>
                      <a:pt x="352" y="74"/>
                      <a:pt x="352" y="74"/>
                    </a:cubicBezTo>
                    <a:cubicBezTo>
                      <a:pt x="323" y="32"/>
                      <a:pt x="323" y="32"/>
                      <a:pt x="323" y="32"/>
                    </a:cubicBezTo>
                    <a:cubicBezTo>
                      <a:pt x="353" y="30"/>
                      <a:pt x="380" y="31"/>
                      <a:pt x="380" y="31"/>
                    </a:cubicBezTo>
                    <a:lnTo>
                      <a:pt x="451" y="69"/>
                    </a:lnTo>
                    <a:close/>
                    <a:moveTo>
                      <a:pt x="233" y="50"/>
                    </a:moveTo>
                    <a:cubicBezTo>
                      <a:pt x="240" y="39"/>
                      <a:pt x="278" y="35"/>
                      <a:pt x="313" y="33"/>
                    </a:cubicBezTo>
                    <a:cubicBezTo>
                      <a:pt x="341" y="74"/>
                      <a:pt x="341" y="74"/>
                      <a:pt x="341" y="74"/>
                    </a:cubicBezTo>
                    <a:cubicBezTo>
                      <a:pt x="260" y="79"/>
                      <a:pt x="260" y="79"/>
                      <a:pt x="260" y="79"/>
                    </a:cubicBezTo>
                    <a:cubicBezTo>
                      <a:pt x="238" y="77"/>
                      <a:pt x="233" y="50"/>
                      <a:pt x="23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07" name="그룹 106"/>
          <p:cNvGrpSpPr/>
          <p:nvPr/>
        </p:nvGrpSpPr>
        <p:grpSpPr>
          <a:xfrm>
            <a:off x="8495414" y="167963"/>
            <a:ext cx="3498112" cy="672009"/>
            <a:chOff x="8495414" y="167963"/>
            <a:chExt cx="3498112" cy="672009"/>
          </a:xfrm>
        </p:grpSpPr>
        <p:grpSp>
          <p:nvGrpSpPr>
            <p:cNvPr id="108" name="그룹 107"/>
            <p:cNvGrpSpPr/>
            <p:nvPr/>
          </p:nvGrpSpPr>
          <p:grpSpPr>
            <a:xfrm>
              <a:off x="8495414" y="234619"/>
              <a:ext cx="605353" cy="605353"/>
              <a:chOff x="5975497" y="1967725"/>
              <a:chExt cx="1692855" cy="1692855"/>
            </a:xfrm>
          </p:grpSpPr>
          <p:sp>
            <p:nvSpPr>
              <p:cNvPr id="111" name="타원 110"/>
              <p:cNvSpPr/>
              <p:nvPr/>
            </p:nvSpPr>
            <p:spPr>
              <a:xfrm>
                <a:off x="5975497" y="1967725"/>
                <a:ext cx="1692855" cy="1692855"/>
              </a:xfrm>
              <a:prstGeom prst="ellipse">
                <a:avLst/>
              </a:prstGeom>
              <a:noFill/>
              <a:ln w="44450" cap="rnd">
                <a:solidFill>
                  <a:schemeClr val="tx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Freeform 37"/>
              <p:cNvSpPr>
                <a:spLocks noEditPoints="1"/>
              </p:cNvSpPr>
              <p:nvPr/>
            </p:nvSpPr>
            <p:spPr bwMode="auto">
              <a:xfrm rot="20910795">
                <a:off x="6189730" y="2164888"/>
                <a:ext cx="1264388" cy="1298529"/>
              </a:xfrm>
              <a:custGeom>
                <a:avLst/>
                <a:gdLst>
                  <a:gd name="T0" fmla="*/ 423 w 454"/>
                  <a:gd name="T1" fmla="*/ 278 h 466"/>
                  <a:gd name="T2" fmla="*/ 349 w 454"/>
                  <a:gd name="T3" fmla="*/ 321 h 466"/>
                  <a:gd name="T4" fmla="*/ 359 w 454"/>
                  <a:gd name="T5" fmla="*/ 349 h 466"/>
                  <a:gd name="T6" fmla="*/ 223 w 454"/>
                  <a:gd name="T7" fmla="*/ 395 h 466"/>
                  <a:gd name="T8" fmla="*/ 265 w 454"/>
                  <a:gd name="T9" fmla="*/ 183 h 466"/>
                  <a:gd name="T10" fmla="*/ 312 w 454"/>
                  <a:gd name="T11" fmla="*/ 192 h 466"/>
                  <a:gd name="T12" fmla="*/ 333 w 454"/>
                  <a:gd name="T13" fmla="*/ 213 h 466"/>
                  <a:gd name="T14" fmla="*/ 364 w 454"/>
                  <a:gd name="T15" fmla="*/ 192 h 466"/>
                  <a:gd name="T16" fmla="*/ 343 w 454"/>
                  <a:gd name="T17" fmla="*/ 160 h 466"/>
                  <a:gd name="T18" fmla="*/ 316 w 454"/>
                  <a:gd name="T19" fmla="*/ 171 h 466"/>
                  <a:gd name="T20" fmla="*/ 270 w 454"/>
                  <a:gd name="T21" fmla="*/ 162 h 466"/>
                  <a:gd name="T22" fmla="*/ 276 w 454"/>
                  <a:gd name="T23" fmla="*/ 128 h 466"/>
                  <a:gd name="T24" fmla="*/ 323 w 454"/>
                  <a:gd name="T25" fmla="*/ 80 h 466"/>
                  <a:gd name="T26" fmla="*/ 274 w 454"/>
                  <a:gd name="T27" fmla="*/ 6 h 466"/>
                  <a:gd name="T28" fmla="*/ 200 w 454"/>
                  <a:gd name="T29" fmla="*/ 55 h 466"/>
                  <a:gd name="T30" fmla="*/ 228 w 454"/>
                  <a:gd name="T31" fmla="*/ 120 h 466"/>
                  <a:gd name="T32" fmla="*/ 221 w 454"/>
                  <a:gd name="T33" fmla="*/ 152 h 466"/>
                  <a:gd name="T34" fmla="*/ 177 w 454"/>
                  <a:gd name="T35" fmla="*/ 144 h 466"/>
                  <a:gd name="T36" fmla="*/ 156 w 454"/>
                  <a:gd name="T37" fmla="*/ 123 h 466"/>
                  <a:gd name="T38" fmla="*/ 124 w 454"/>
                  <a:gd name="T39" fmla="*/ 144 h 466"/>
                  <a:gd name="T40" fmla="*/ 145 w 454"/>
                  <a:gd name="T41" fmla="*/ 175 h 466"/>
                  <a:gd name="T42" fmla="*/ 172 w 454"/>
                  <a:gd name="T43" fmla="*/ 164 h 466"/>
                  <a:gd name="T44" fmla="*/ 217 w 454"/>
                  <a:gd name="T45" fmla="*/ 173 h 466"/>
                  <a:gd name="T46" fmla="*/ 175 w 454"/>
                  <a:gd name="T47" fmla="*/ 385 h 466"/>
                  <a:gd name="T48" fmla="*/ 67 w 454"/>
                  <a:gd name="T49" fmla="*/ 291 h 466"/>
                  <a:gd name="T50" fmla="*/ 87 w 454"/>
                  <a:gd name="T51" fmla="*/ 269 h 466"/>
                  <a:gd name="T52" fmla="*/ 35 w 454"/>
                  <a:gd name="T53" fmla="*/ 201 h 466"/>
                  <a:gd name="T54" fmla="*/ 14 w 454"/>
                  <a:gd name="T55" fmla="*/ 206 h 466"/>
                  <a:gd name="T56" fmla="*/ 3 w 454"/>
                  <a:gd name="T57" fmla="*/ 278 h 466"/>
                  <a:gd name="T58" fmla="*/ 30 w 454"/>
                  <a:gd name="T59" fmla="*/ 299 h 466"/>
                  <a:gd name="T60" fmla="*/ 168 w 454"/>
                  <a:gd name="T61" fmla="*/ 458 h 466"/>
                  <a:gd name="T62" fmla="*/ 184 w 454"/>
                  <a:gd name="T63" fmla="*/ 465 h 466"/>
                  <a:gd name="T64" fmla="*/ 201 w 454"/>
                  <a:gd name="T65" fmla="*/ 465 h 466"/>
                  <a:gd name="T66" fmla="*/ 389 w 454"/>
                  <a:gd name="T67" fmla="*/ 371 h 466"/>
                  <a:gd name="T68" fmla="*/ 423 w 454"/>
                  <a:gd name="T69" fmla="*/ 362 h 466"/>
                  <a:gd name="T70" fmla="*/ 441 w 454"/>
                  <a:gd name="T71" fmla="*/ 291 h 466"/>
                  <a:gd name="T72" fmla="*/ 423 w 454"/>
                  <a:gd name="T73" fmla="*/ 278 h 466"/>
                  <a:gd name="T74" fmla="*/ 267 w 454"/>
                  <a:gd name="T75" fmla="*/ 41 h 466"/>
                  <a:gd name="T76" fmla="*/ 288 w 454"/>
                  <a:gd name="T77" fmla="*/ 73 h 466"/>
                  <a:gd name="T78" fmla="*/ 256 w 454"/>
                  <a:gd name="T79" fmla="*/ 94 h 466"/>
                  <a:gd name="T80" fmla="*/ 235 w 454"/>
                  <a:gd name="T81" fmla="*/ 62 h 466"/>
                  <a:gd name="T82" fmla="*/ 267 w 454"/>
                  <a:gd name="T83" fmla="*/ 41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4" h="466">
                    <a:moveTo>
                      <a:pt x="423" y="278"/>
                    </a:moveTo>
                    <a:cubicBezTo>
                      <a:pt x="392" y="290"/>
                      <a:pt x="352" y="319"/>
                      <a:pt x="349" y="321"/>
                    </a:cubicBezTo>
                    <a:cubicBezTo>
                      <a:pt x="345" y="322"/>
                      <a:pt x="332" y="342"/>
                      <a:pt x="359" y="349"/>
                    </a:cubicBezTo>
                    <a:cubicBezTo>
                      <a:pt x="342" y="369"/>
                      <a:pt x="274" y="407"/>
                      <a:pt x="223" y="395"/>
                    </a:cubicBezTo>
                    <a:cubicBezTo>
                      <a:pt x="236" y="331"/>
                      <a:pt x="254" y="241"/>
                      <a:pt x="265" y="183"/>
                    </a:cubicBezTo>
                    <a:cubicBezTo>
                      <a:pt x="312" y="192"/>
                      <a:pt x="312" y="192"/>
                      <a:pt x="312" y="192"/>
                    </a:cubicBezTo>
                    <a:cubicBezTo>
                      <a:pt x="314" y="202"/>
                      <a:pt x="322" y="211"/>
                      <a:pt x="333" y="213"/>
                    </a:cubicBezTo>
                    <a:cubicBezTo>
                      <a:pt x="347" y="216"/>
                      <a:pt x="361" y="206"/>
                      <a:pt x="364" y="192"/>
                    </a:cubicBezTo>
                    <a:cubicBezTo>
                      <a:pt x="367" y="177"/>
                      <a:pt x="358" y="163"/>
                      <a:pt x="343" y="160"/>
                    </a:cubicBezTo>
                    <a:cubicBezTo>
                      <a:pt x="332" y="158"/>
                      <a:pt x="322" y="163"/>
                      <a:pt x="316" y="171"/>
                    </a:cubicBezTo>
                    <a:cubicBezTo>
                      <a:pt x="270" y="162"/>
                      <a:pt x="270" y="162"/>
                      <a:pt x="270" y="162"/>
                    </a:cubicBezTo>
                    <a:cubicBezTo>
                      <a:pt x="273" y="145"/>
                      <a:pt x="276" y="132"/>
                      <a:pt x="276" y="128"/>
                    </a:cubicBezTo>
                    <a:cubicBezTo>
                      <a:pt x="299" y="122"/>
                      <a:pt x="318" y="104"/>
                      <a:pt x="323" y="80"/>
                    </a:cubicBezTo>
                    <a:cubicBezTo>
                      <a:pt x="329" y="46"/>
                      <a:pt x="308" y="13"/>
                      <a:pt x="274" y="6"/>
                    </a:cubicBezTo>
                    <a:cubicBezTo>
                      <a:pt x="240" y="0"/>
                      <a:pt x="207" y="22"/>
                      <a:pt x="200" y="55"/>
                    </a:cubicBezTo>
                    <a:cubicBezTo>
                      <a:pt x="195" y="81"/>
                      <a:pt x="207" y="106"/>
                      <a:pt x="228" y="120"/>
                    </a:cubicBezTo>
                    <a:cubicBezTo>
                      <a:pt x="227" y="125"/>
                      <a:pt x="224" y="137"/>
                      <a:pt x="221" y="152"/>
                    </a:cubicBezTo>
                    <a:cubicBezTo>
                      <a:pt x="177" y="144"/>
                      <a:pt x="177" y="144"/>
                      <a:pt x="177" y="144"/>
                    </a:cubicBezTo>
                    <a:cubicBezTo>
                      <a:pt x="174" y="133"/>
                      <a:pt x="166" y="125"/>
                      <a:pt x="156" y="123"/>
                    </a:cubicBezTo>
                    <a:cubicBezTo>
                      <a:pt x="141" y="120"/>
                      <a:pt x="127" y="129"/>
                      <a:pt x="124" y="144"/>
                    </a:cubicBezTo>
                    <a:cubicBezTo>
                      <a:pt x="121" y="158"/>
                      <a:pt x="130" y="173"/>
                      <a:pt x="145" y="175"/>
                    </a:cubicBezTo>
                    <a:cubicBezTo>
                      <a:pt x="156" y="178"/>
                      <a:pt x="167" y="173"/>
                      <a:pt x="172" y="164"/>
                    </a:cubicBezTo>
                    <a:cubicBezTo>
                      <a:pt x="217" y="173"/>
                      <a:pt x="217" y="173"/>
                      <a:pt x="217" y="173"/>
                    </a:cubicBezTo>
                    <a:cubicBezTo>
                      <a:pt x="205" y="231"/>
                      <a:pt x="187" y="321"/>
                      <a:pt x="175" y="385"/>
                    </a:cubicBezTo>
                    <a:cubicBezTo>
                      <a:pt x="123" y="377"/>
                      <a:pt x="75" y="316"/>
                      <a:pt x="67" y="291"/>
                    </a:cubicBezTo>
                    <a:cubicBezTo>
                      <a:pt x="95" y="295"/>
                      <a:pt x="90" y="271"/>
                      <a:pt x="87" y="269"/>
                    </a:cubicBezTo>
                    <a:cubicBezTo>
                      <a:pt x="85" y="266"/>
                      <a:pt x="59" y="224"/>
                      <a:pt x="35" y="201"/>
                    </a:cubicBezTo>
                    <a:cubicBezTo>
                      <a:pt x="12" y="177"/>
                      <a:pt x="14" y="206"/>
                      <a:pt x="14" y="206"/>
                    </a:cubicBezTo>
                    <a:cubicBezTo>
                      <a:pt x="14" y="206"/>
                      <a:pt x="6" y="247"/>
                      <a:pt x="3" y="278"/>
                    </a:cubicBezTo>
                    <a:cubicBezTo>
                      <a:pt x="0" y="310"/>
                      <a:pt x="30" y="299"/>
                      <a:pt x="30" y="299"/>
                    </a:cubicBezTo>
                    <a:cubicBezTo>
                      <a:pt x="49" y="393"/>
                      <a:pt x="146" y="443"/>
                      <a:pt x="168" y="458"/>
                    </a:cubicBezTo>
                    <a:cubicBezTo>
                      <a:pt x="174" y="463"/>
                      <a:pt x="180" y="465"/>
                      <a:pt x="184" y="465"/>
                    </a:cubicBezTo>
                    <a:cubicBezTo>
                      <a:pt x="188" y="466"/>
                      <a:pt x="194" y="466"/>
                      <a:pt x="201" y="465"/>
                    </a:cubicBezTo>
                    <a:cubicBezTo>
                      <a:pt x="227" y="459"/>
                      <a:pt x="336" y="451"/>
                      <a:pt x="389" y="371"/>
                    </a:cubicBezTo>
                    <a:cubicBezTo>
                      <a:pt x="389" y="371"/>
                      <a:pt x="414" y="392"/>
                      <a:pt x="423" y="362"/>
                    </a:cubicBezTo>
                    <a:cubicBezTo>
                      <a:pt x="432" y="331"/>
                      <a:pt x="441" y="291"/>
                      <a:pt x="441" y="291"/>
                    </a:cubicBezTo>
                    <a:cubicBezTo>
                      <a:pt x="441" y="291"/>
                      <a:pt x="454" y="265"/>
                      <a:pt x="423" y="278"/>
                    </a:cubicBezTo>
                    <a:close/>
                    <a:moveTo>
                      <a:pt x="267" y="41"/>
                    </a:moveTo>
                    <a:cubicBezTo>
                      <a:pt x="281" y="44"/>
                      <a:pt x="291" y="58"/>
                      <a:pt x="288" y="73"/>
                    </a:cubicBezTo>
                    <a:cubicBezTo>
                      <a:pt x="285" y="87"/>
                      <a:pt x="271" y="97"/>
                      <a:pt x="256" y="94"/>
                    </a:cubicBezTo>
                    <a:cubicBezTo>
                      <a:pt x="242" y="91"/>
                      <a:pt x="232" y="77"/>
                      <a:pt x="235" y="62"/>
                    </a:cubicBezTo>
                    <a:cubicBezTo>
                      <a:pt x="238" y="48"/>
                      <a:pt x="252" y="38"/>
                      <a:pt x="267" y="4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lt1"/>
                  </a:solidFill>
                </a:endParaRPr>
              </a:p>
            </p:txBody>
          </p:sp>
        </p:grpSp>
        <p:cxnSp>
          <p:nvCxnSpPr>
            <p:cNvPr id="109" name="직선 연결선 108"/>
            <p:cNvCxnSpPr>
              <a:stCxn id="111" idx="6"/>
            </p:cNvCxnSpPr>
            <p:nvPr/>
          </p:nvCxnSpPr>
          <p:spPr>
            <a:xfrm flipV="1">
              <a:off x="9100767" y="537295"/>
              <a:ext cx="2892759" cy="1"/>
            </a:xfrm>
            <a:prstGeom prst="line">
              <a:avLst/>
            </a:prstGeom>
            <a:noFill/>
            <a:ln w="34925" cap="rnd">
              <a:solidFill>
                <a:schemeClr val="tx1"/>
              </a:solidFill>
              <a:prstDash val="solid"/>
              <a:round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9100766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113" name="그룹 112"/>
          <p:cNvGrpSpPr/>
          <p:nvPr/>
        </p:nvGrpSpPr>
        <p:grpSpPr>
          <a:xfrm>
            <a:off x="8906924" y="3532098"/>
            <a:ext cx="2249569" cy="469045"/>
            <a:chOff x="275154" y="3025958"/>
            <a:chExt cx="2249569" cy="469045"/>
          </a:xfrm>
        </p:grpSpPr>
        <p:sp>
          <p:nvSpPr>
            <p:cNvPr id="114" name="직사각형 113"/>
            <p:cNvSpPr/>
            <p:nvPr/>
          </p:nvSpPr>
          <p:spPr>
            <a:xfrm>
              <a:off x="855559" y="3025958"/>
              <a:ext cx="1088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buClr>
                  <a:prstClr val="white"/>
                </a:buClr>
              </a:pPr>
              <a:r>
                <a:rPr lang="ko-KR" altLang="en-US" sz="2400" b="1" dirty="0" smtClean="0">
                  <a:solidFill>
                    <a:srgbClr val="839E15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en-US" altLang="ko-KR" sz="2400" b="1" dirty="0">
                <a:solidFill>
                  <a:srgbClr val="839E15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cxnSp>
          <p:nvCxnSpPr>
            <p:cNvPr id="115" name="직선 연결선 114"/>
            <p:cNvCxnSpPr/>
            <p:nvPr/>
          </p:nvCxnSpPr>
          <p:spPr>
            <a:xfrm>
              <a:off x="275154" y="3495003"/>
              <a:ext cx="2249569" cy="0"/>
            </a:xfrm>
            <a:prstGeom prst="line">
              <a:avLst/>
            </a:prstGeom>
            <a:ln w="28575">
              <a:solidFill>
                <a:srgbClr val="839E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직사각형 115"/>
          <p:cNvSpPr/>
          <p:nvPr/>
        </p:nvSpPr>
        <p:spPr>
          <a:xfrm>
            <a:off x="7894564" y="4075487"/>
            <a:ext cx="4274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 페이지는 대비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내용을 입력하세요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원하시는 내용을 입력하세요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내용을 입력하세요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lvl="0" algn="ctr">
              <a:lnSpc>
                <a:spcPct val="150000"/>
              </a:lnSpc>
              <a:buClr>
                <a:prstClr val="white"/>
              </a:buClr>
            </a:pPr>
            <a:endParaRPr lang="en-US" altLang="ko-KR" sz="16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20" name="직선 연결선 119"/>
          <p:cNvCxnSpPr/>
          <p:nvPr/>
        </p:nvCxnSpPr>
        <p:spPr>
          <a:xfrm flipH="1">
            <a:off x="10990356" y="2265887"/>
            <a:ext cx="1111144" cy="0"/>
          </a:xfrm>
          <a:prstGeom prst="line">
            <a:avLst/>
          </a:prstGeom>
          <a:noFill/>
          <a:ln w="28575" cap="rnd">
            <a:solidFill>
              <a:srgbClr val="839E15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그룹 2"/>
          <p:cNvGrpSpPr/>
          <p:nvPr/>
        </p:nvGrpSpPr>
        <p:grpSpPr>
          <a:xfrm>
            <a:off x="8715220" y="1074322"/>
            <a:ext cx="2461975" cy="2296622"/>
            <a:chOff x="8715220" y="1074322"/>
            <a:chExt cx="2461975" cy="2296622"/>
          </a:xfrm>
        </p:grpSpPr>
        <p:sp>
          <p:nvSpPr>
            <p:cNvPr id="32" name="다이아몬드 31"/>
            <p:cNvSpPr/>
            <p:nvPr/>
          </p:nvSpPr>
          <p:spPr>
            <a:xfrm>
              <a:off x="8715220" y="1095808"/>
              <a:ext cx="2275136" cy="2275136"/>
            </a:xfrm>
            <a:prstGeom prst="diamond">
              <a:avLst/>
            </a:prstGeom>
            <a:solidFill>
              <a:schemeClr val="accent6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다이아몬드 32"/>
            <p:cNvSpPr/>
            <p:nvPr/>
          </p:nvSpPr>
          <p:spPr>
            <a:xfrm>
              <a:off x="8902059" y="1074322"/>
              <a:ext cx="2275136" cy="2275136"/>
            </a:xfrm>
            <a:prstGeom prst="diamond">
              <a:avLst/>
            </a:prstGeom>
            <a:solidFill>
              <a:schemeClr val="accent6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다이아몬드 117"/>
            <p:cNvSpPr/>
            <p:nvPr/>
          </p:nvSpPr>
          <p:spPr>
            <a:xfrm>
              <a:off x="8956766" y="1239887"/>
              <a:ext cx="2052000" cy="2052000"/>
            </a:xfrm>
            <a:prstGeom prst="diamond">
              <a:avLst/>
            </a:prstGeom>
            <a:noFill/>
            <a:ln w="28575" cap="rnd">
              <a:solidFill>
                <a:srgbClr val="839E15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다이아몬드 118"/>
            <p:cNvSpPr/>
            <p:nvPr/>
          </p:nvSpPr>
          <p:spPr>
            <a:xfrm>
              <a:off x="9100766" y="1383887"/>
              <a:ext cx="1764000" cy="1764000"/>
            </a:xfrm>
            <a:prstGeom prst="diamond">
              <a:avLst/>
            </a:prstGeom>
            <a:solidFill>
              <a:srgbClr val="839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7" name="그룹 76"/>
            <p:cNvGrpSpPr/>
            <p:nvPr/>
          </p:nvGrpSpPr>
          <p:grpSpPr>
            <a:xfrm>
              <a:off x="9513332" y="1812299"/>
              <a:ext cx="938869" cy="907177"/>
              <a:chOff x="2997200" y="5035551"/>
              <a:chExt cx="1504950" cy="1454150"/>
            </a:xfrm>
            <a:solidFill>
              <a:schemeClr val="tx1"/>
            </a:solidFill>
          </p:grpSpPr>
          <p:sp>
            <p:nvSpPr>
              <p:cNvPr id="124" name="Freeform 31"/>
              <p:cNvSpPr>
                <a:spLocks/>
              </p:cNvSpPr>
              <p:nvPr/>
            </p:nvSpPr>
            <p:spPr bwMode="auto">
              <a:xfrm>
                <a:off x="3706813" y="5035551"/>
                <a:ext cx="96838" cy="931863"/>
              </a:xfrm>
              <a:custGeom>
                <a:avLst/>
                <a:gdLst>
                  <a:gd name="T0" fmla="*/ 26 w 26"/>
                  <a:gd name="T1" fmla="*/ 246 h 248"/>
                  <a:gd name="T2" fmla="*/ 26 w 26"/>
                  <a:gd name="T3" fmla="*/ 13 h 248"/>
                  <a:gd name="T4" fmla="*/ 13 w 26"/>
                  <a:gd name="T5" fmla="*/ 0 h 248"/>
                  <a:gd name="T6" fmla="*/ 0 w 26"/>
                  <a:gd name="T7" fmla="*/ 13 h 248"/>
                  <a:gd name="T8" fmla="*/ 0 w 26"/>
                  <a:gd name="T9" fmla="*/ 248 h 248"/>
                  <a:gd name="T10" fmla="*/ 26 w 26"/>
                  <a:gd name="T11" fmla="*/ 246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8">
                    <a:moveTo>
                      <a:pt x="26" y="246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6" y="248"/>
                      <a:pt x="18" y="248"/>
                      <a:pt x="26" y="2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5" name="Freeform 32"/>
              <p:cNvSpPr>
                <a:spLocks/>
              </p:cNvSpPr>
              <p:nvPr/>
            </p:nvSpPr>
            <p:spPr bwMode="auto">
              <a:xfrm>
                <a:off x="2997200" y="5902326"/>
                <a:ext cx="1504950" cy="379413"/>
              </a:xfrm>
              <a:custGeom>
                <a:avLst/>
                <a:gdLst>
                  <a:gd name="T0" fmla="*/ 0 w 401"/>
                  <a:gd name="T1" fmla="*/ 23 h 101"/>
                  <a:gd name="T2" fmla="*/ 33 w 401"/>
                  <a:gd name="T3" fmla="*/ 101 h 101"/>
                  <a:gd name="T4" fmla="*/ 367 w 401"/>
                  <a:gd name="T5" fmla="*/ 101 h 101"/>
                  <a:gd name="T6" fmla="*/ 401 w 401"/>
                  <a:gd name="T7" fmla="*/ 0 h 101"/>
                  <a:gd name="T8" fmla="*/ 0 w 401"/>
                  <a:gd name="T9" fmla="*/ 2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101">
                    <a:moveTo>
                      <a:pt x="0" y="23"/>
                    </a:moveTo>
                    <a:cubicBezTo>
                      <a:pt x="0" y="23"/>
                      <a:pt x="13" y="64"/>
                      <a:pt x="33" y="101"/>
                    </a:cubicBezTo>
                    <a:cubicBezTo>
                      <a:pt x="367" y="101"/>
                      <a:pt x="367" y="101"/>
                      <a:pt x="367" y="101"/>
                    </a:cubicBezTo>
                    <a:cubicBezTo>
                      <a:pt x="378" y="78"/>
                      <a:pt x="390" y="46"/>
                      <a:pt x="401" y="0"/>
                    </a:cubicBezTo>
                    <a:cubicBezTo>
                      <a:pt x="401" y="0"/>
                      <a:pt x="343" y="30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6" name="Freeform 33"/>
              <p:cNvSpPr>
                <a:spLocks/>
              </p:cNvSpPr>
              <p:nvPr/>
            </p:nvSpPr>
            <p:spPr bwMode="auto">
              <a:xfrm>
                <a:off x="3162300" y="6350001"/>
                <a:ext cx="1174750" cy="139700"/>
              </a:xfrm>
              <a:custGeom>
                <a:avLst/>
                <a:gdLst>
                  <a:gd name="T0" fmla="*/ 47 w 313"/>
                  <a:gd name="T1" fmla="*/ 37 h 37"/>
                  <a:gd name="T2" fmla="*/ 276 w 313"/>
                  <a:gd name="T3" fmla="*/ 37 h 37"/>
                  <a:gd name="T4" fmla="*/ 313 w 313"/>
                  <a:gd name="T5" fmla="*/ 0 h 37"/>
                  <a:gd name="T6" fmla="*/ 0 w 313"/>
                  <a:gd name="T7" fmla="*/ 0 h 37"/>
                  <a:gd name="T8" fmla="*/ 47 w 313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3" h="37">
                    <a:moveTo>
                      <a:pt x="47" y="37"/>
                    </a:moveTo>
                    <a:cubicBezTo>
                      <a:pt x="276" y="37"/>
                      <a:pt x="276" y="37"/>
                      <a:pt x="276" y="37"/>
                    </a:cubicBezTo>
                    <a:cubicBezTo>
                      <a:pt x="276" y="37"/>
                      <a:pt x="293" y="34"/>
                      <a:pt x="3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21"/>
                      <a:pt x="30" y="37"/>
                      <a:pt x="47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7" name="Freeform 34"/>
              <p:cNvSpPr>
                <a:spLocks/>
              </p:cNvSpPr>
              <p:nvPr/>
            </p:nvSpPr>
            <p:spPr bwMode="auto">
              <a:xfrm>
                <a:off x="3121025" y="5087938"/>
                <a:ext cx="547688" cy="844550"/>
              </a:xfrm>
              <a:custGeom>
                <a:avLst/>
                <a:gdLst>
                  <a:gd name="T0" fmla="*/ 146 w 146"/>
                  <a:gd name="T1" fmla="*/ 219 h 225"/>
                  <a:gd name="T2" fmla="*/ 146 w 146"/>
                  <a:gd name="T3" fmla="*/ 0 h 225"/>
                  <a:gd name="T4" fmla="*/ 61 w 146"/>
                  <a:gd name="T5" fmla="*/ 130 h 225"/>
                  <a:gd name="T6" fmla="*/ 138 w 146"/>
                  <a:gd name="T7" fmla="*/ 130 h 225"/>
                  <a:gd name="T8" fmla="*/ 138 w 146"/>
                  <a:gd name="T9" fmla="*/ 146 h 225"/>
                  <a:gd name="T10" fmla="*/ 50 w 146"/>
                  <a:gd name="T11" fmla="*/ 146 h 225"/>
                  <a:gd name="T12" fmla="*/ 0 w 146"/>
                  <a:gd name="T13" fmla="*/ 221 h 225"/>
                  <a:gd name="T14" fmla="*/ 146 w 146"/>
                  <a:gd name="T15" fmla="*/ 21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6" h="225">
                    <a:moveTo>
                      <a:pt x="146" y="219"/>
                    </a:moveTo>
                    <a:cubicBezTo>
                      <a:pt x="146" y="0"/>
                      <a:pt x="146" y="0"/>
                      <a:pt x="146" y="0"/>
                    </a:cubicBezTo>
                    <a:cubicBezTo>
                      <a:pt x="61" y="130"/>
                      <a:pt x="61" y="130"/>
                      <a:pt x="61" y="130"/>
                    </a:cubicBezTo>
                    <a:cubicBezTo>
                      <a:pt x="138" y="130"/>
                      <a:pt x="138" y="130"/>
                      <a:pt x="138" y="130"/>
                    </a:cubicBezTo>
                    <a:cubicBezTo>
                      <a:pt x="138" y="146"/>
                      <a:pt x="138" y="146"/>
                      <a:pt x="138" y="146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0" y="221"/>
                      <a:pt x="128" y="225"/>
                      <a:pt x="146" y="2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56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대각선 방향의 모서리가 잘린 사각형 1"/>
          <p:cNvSpPr/>
          <p:nvPr/>
        </p:nvSpPr>
        <p:spPr>
          <a:xfrm>
            <a:off x="5611515" y="1693797"/>
            <a:ext cx="5607470" cy="4061544"/>
          </a:xfrm>
          <a:prstGeom prst="snip2DiagRect">
            <a:avLst>
              <a:gd name="adj1" fmla="val 0"/>
              <a:gd name="adj2" fmla="val 20187"/>
            </a:avLst>
          </a:prstGeom>
          <a:solidFill>
            <a:srgbClr val="6F7985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88717" y="1872350"/>
            <a:ext cx="4156907" cy="2763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5710481" y="1250582"/>
            <a:ext cx="2603928" cy="594507"/>
            <a:chOff x="1340751" y="1403534"/>
            <a:chExt cx="2603928" cy="594507"/>
          </a:xfrm>
        </p:grpSpPr>
        <p:grpSp>
          <p:nvGrpSpPr>
            <p:cNvPr id="9" name="그룹 8"/>
            <p:cNvGrpSpPr/>
            <p:nvPr/>
          </p:nvGrpSpPr>
          <p:grpSpPr>
            <a:xfrm>
              <a:off x="1589602" y="1431784"/>
              <a:ext cx="2355077" cy="566257"/>
              <a:chOff x="1589602" y="1474316"/>
              <a:chExt cx="3117658" cy="566257"/>
            </a:xfrm>
          </p:grpSpPr>
          <p:sp>
            <p:nvSpPr>
              <p:cNvPr id="12" name="직사각형 11"/>
              <p:cNvSpPr/>
              <p:nvPr/>
            </p:nvSpPr>
            <p:spPr>
              <a:xfrm>
                <a:off x="1589602" y="1474316"/>
                <a:ext cx="3117658" cy="56625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1589602" y="1893765"/>
                <a:ext cx="3117658" cy="36000"/>
              </a:xfrm>
              <a:prstGeom prst="rect">
                <a:avLst/>
              </a:prstGeom>
              <a:solidFill>
                <a:srgbClr val="5170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1589602" y="1959560"/>
                <a:ext cx="3117658" cy="36000"/>
              </a:xfrm>
              <a:prstGeom prst="rect">
                <a:avLst/>
              </a:prstGeom>
              <a:solidFill>
                <a:srgbClr val="5170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59253" y="1421084"/>
              <a:ext cx="1415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학습정리</a:t>
              </a:r>
              <a:endPara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1" name="Freeform 37"/>
            <p:cNvSpPr>
              <a:spLocks noEditPoints="1"/>
            </p:cNvSpPr>
            <p:nvPr/>
          </p:nvSpPr>
          <p:spPr bwMode="auto">
            <a:xfrm>
              <a:off x="1340751" y="1403534"/>
              <a:ext cx="568037" cy="583375"/>
            </a:xfrm>
            <a:custGeom>
              <a:avLst/>
              <a:gdLst>
                <a:gd name="T0" fmla="*/ 423 w 454"/>
                <a:gd name="T1" fmla="*/ 278 h 466"/>
                <a:gd name="T2" fmla="*/ 349 w 454"/>
                <a:gd name="T3" fmla="*/ 321 h 466"/>
                <a:gd name="T4" fmla="*/ 359 w 454"/>
                <a:gd name="T5" fmla="*/ 349 h 466"/>
                <a:gd name="T6" fmla="*/ 223 w 454"/>
                <a:gd name="T7" fmla="*/ 395 h 466"/>
                <a:gd name="T8" fmla="*/ 265 w 454"/>
                <a:gd name="T9" fmla="*/ 183 h 466"/>
                <a:gd name="T10" fmla="*/ 312 w 454"/>
                <a:gd name="T11" fmla="*/ 192 h 466"/>
                <a:gd name="T12" fmla="*/ 333 w 454"/>
                <a:gd name="T13" fmla="*/ 213 h 466"/>
                <a:gd name="T14" fmla="*/ 364 w 454"/>
                <a:gd name="T15" fmla="*/ 192 h 466"/>
                <a:gd name="T16" fmla="*/ 343 w 454"/>
                <a:gd name="T17" fmla="*/ 160 h 466"/>
                <a:gd name="T18" fmla="*/ 316 w 454"/>
                <a:gd name="T19" fmla="*/ 171 h 466"/>
                <a:gd name="T20" fmla="*/ 270 w 454"/>
                <a:gd name="T21" fmla="*/ 162 h 466"/>
                <a:gd name="T22" fmla="*/ 276 w 454"/>
                <a:gd name="T23" fmla="*/ 128 h 466"/>
                <a:gd name="T24" fmla="*/ 323 w 454"/>
                <a:gd name="T25" fmla="*/ 80 h 466"/>
                <a:gd name="T26" fmla="*/ 274 w 454"/>
                <a:gd name="T27" fmla="*/ 6 h 466"/>
                <a:gd name="T28" fmla="*/ 200 w 454"/>
                <a:gd name="T29" fmla="*/ 55 h 466"/>
                <a:gd name="T30" fmla="*/ 228 w 454"/>
                <a:gd name="T31" fmla="*/ 120 h 466"/>
                <a:gd name="T32" fmla="*/ 221 w 454"/>
                <a:gd name="T33" fmla="*/ 152 h 466"/>
                <a:gd name="T34" fmla="*/ 177 w 454"/>
                <a:gd name="T35" fmla="*/ 144 h 466"/>
                <a:gd name="T36" fmla="*/ 156 w 454"/>
                <a:gd name="T37" fmla="*/ 123 h 466"/>
                <a:gd name="T38" fmla="*/ 124 w 454"/>
                <a:gd name="T39" fmla="*/ 144 h 466"/>
                <a:gd name="T40" fmla="*/ 145 w 454"/>
                <a:gd name="T41" fmla="*/ 175 h 466"/>
                <a:gd name="T42" fmla="*/ 172 w 454"/>
                <a:gd name="T43" fmla="*/ 164 h 466"/>
                <a:gd name="T44" fmla="*/ 217 w 454"/>
                <a:gd name="T45" fmla="*/ 173 h 466"/>
                <a:gd name="T46" fmla="*/ 175 w 454"/>
                <a:gd name="T47" fmla="*/ 385 h 466"/>
                <a:gd name="T48" fmla="*/ 67 w 454"/>
                <a:gd name="T49" fmla="*/ 291 h 466"/>
                <a:gd name="T50" fmla="*/ 87 w 454"/>
                <a:gd name="T51" fmla="*/ 269 h 466"/>
                <a:gd name="T52" fmla="*/ 35 w 454"/>
                <a:gd name="T53" fmla="*/ 201 h 466"/>
                <a:gd name="T54" fmla="*/ 14 w 454"/>
                <a:gd name="T55" fmla="*/ 206 h 466"/>
                <a:gd name="T56" fmla="*/ 3 w 454"/>
                <a:gd name="T57" fmla="*/ 278 h 466"/>
                <a:gd name="T58" fmla="*/ 30 w 454"/>
                <a:gd name="T59" fmla="*/ 299 h 466"/>
                <a:gd name="T60" fmla="*/ 168 w 454"/>
                <a:gd name="T61" fmla="*/ 458 h 466"/>
                <a:gd name="T62" fmla="*/ 184 w 454"/>
                <a:gd name="T63" fmla="*/ 465 h 466"/>
                <a:gd name="T64" fmla="*/ 201 w 454"/>
                <a:gd name="T65" fmla="*/ 465 h 466"/>
                <a:gd name="T66" fmla="*/ 389 w 454"/>
                <a:gd name="T67" fmla="*/ 371 h 466"/>
                <a:gd name="T68" fmla="*/ 423 w 454"/>
                <a:gd name="T69" fmla="*/ 362 h 466"/>
                <a:gd name="T70" fmla="*/ 441 w 454"/>
                <a:gd name="T71" fmla="*/ 291 h 466"/>
                <a:gd name="T72" fmla="*/ 423 w 454"/>
                <a:gd name="T73" fmla="*/ 278 h 466"/>
                <a:gd name="T74" fmla="*/ 267 w 454"/>
                <a:gd name="T75" fmla="*/ 41 h 466"/>
                <a:gd name="T76" fmla="*/ 288 w 454"/>
                <a:gd name="T77" fmla="*/ 73 h 466"/>
                <a:gd name="T78" fmla="*/ 256 w 454"/>
                <a:gd name="T79" fmla="*/ 94 h 466"/>
                <a:gd name="T80" fmla="*/ 235 w 454"/>
                <a:gd name="T81" fmla="*/ 62 h 466"/>
                <a:gd name="T82" fmla="*/ 267 w 454"/>
                <a:gd name="T83" fmla="*/ 4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4" h="466">
                  <a:moveTo>
                    <a:pt x="423" y="278"/>
                  </a:moveTo>
                  <a:cubicBezTo>
                    <a:pt x="392" y="290"/>
                    <a:pt x="352" y="319"/>
                    <a:pt x="349" y="321"/>
                  </a:cubicBezTo>
                  <a:cubicBezTo>
                    <a:pt x="345" y="322"/>
                    <a:pt x="332" y="342"/>
                    <a:pt x="359" y="349"/>
                  </a:cubicBezTo>
                  <a:cubicBezTo>
                    <a:pt x="342" y="369"/>
                    <a:pt x="274" y="407"/>
                    <a:pt x="223" y="395"/>
                  </a:cubicBezTo>
                  <a:cubicBezTo>
                    <a:pt x="236" y="331"/>
                    <a:pt x="254" y="241"/>
                    <a:pt x="265" y="183"/>
                  </a:cubicBezTo>
                  <a:cubicBezTo>
                    <a:pt x="312" y="192"/>
                    <a:pt x="312" y="192"/>
                    <a:pt x="312" y="192"/>
                  </a:cubicBezTo>
                  <a:cubicBezTo>
                    <a:pt x="314" y="202"/>
                    <a:pt x="322" y="211"/>
                    <a:pt x="333" y="213"/>
                  </a:cubicBezTo>
                  <a:cubicBezTo>
                    <a:pt x="347" y="216"/>
                    <a:pt x="361" y="206"/>
                    <a:pt x="364" y="192"/>
                  </a:cubicBezTo>
                  <a:cubicBezTo>
                    <a:pt x="367" y="177"/>
                    <a:pt x="358" y="163"/>
                    <a:pt x="343" y="160"/>
                  </a:cubicBezTo>
                  <a:cubicBezTo>
                    <a:pt x="332" y="158"/>
                    <a:pt x="322" y="163"/>
                    <a:pt x="316" y="171"/>
                  </a:cubicBezTo>
                  <a:cubicBezTo>
                    <a:pt x="270" y="162"/>
                    <a:pt x="270" y="162"/>
                    <a:pt x="270" y="162"/>
                  </a:cubicBezTo>
                  <a:cubicBezTo>
                    <a:pt x="273" y="145"/>
                    <a:pt x="276" y="132"/>
                    <a:pt x="276" y="128"/>
                  </a:cubicBezTo>
                  <a:cubicBezTo>
                    <a:pt x="299" y="122"/>
                    <a:pt x="318" y="104"/>
                    <a:pt x="323" y="80"/>
                  </a:cubicBezTo>
                  <a:cubicBezTo>
                    <a:pt x="329" y="46"/>
                    <a:pt x="308" y="13"/>
                    <a:pt x="274" y="6"/>
                  </a:cubicBezTo>
                  <a:cubicBezTo>
                    <a:pt x="240" y="0"/>
                    <a:pt x="207" y="22"/>
                    <a:pt x="200" y="55"/>
                  </a:cubicBezTo>
                  <a:cubicBezTo>
                    <a:pt x="195" y="81"/>
                    <a:pt x="207" y="106"/>
                    <a:pt x="228" y="120"/>
                  </a:cubicBezTo>
                  <a:cubicBezTo>
                    <a:pt x="227" y="125"/>
                    <a:pt x="224" y="137"/>
                    <a:pt x="221" y="152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4" y="133"/>
                    <a:pt x="166" y="125"/>
                    <a:pt x="156" y="123"/>
                  </a:cubicBezTo>
                  <a:cubicBezTo>
                    <a:pt x="141" y="120"/>
                    <a:pt x="127" y="129"/>
                    <a:pt x="124" y="144"/>
                  </a:cubicBezTo>
                  <a:cubicBezTo>
                    <a:pt x="121" y="158"/>
                    <a:pt x="130" y="173"/>
                    <a:pt x="145" y="175"/>
                  </a:cubicBezTo>
                  <a:cubicBezTo>
                    <a:pt x="156" y="178"/>
                    <a:pt x="167" y="173"/>
                    <a:pt x="172" y="164"/>
                  </a:cubicBezTo>
                  <a:cubicBezTo>
                    <a:pt x="217" y="173"/>
                    <a:pt x="217" y="173"/>
                    <a:pt x="217" y="173"/>
                  </a:cubicBezTo>
                  <a:cubicBezTo>
                    <a:pt x="205" y="231"/>
                    <a:pt x="187" y="321"/>
                    <a:pt x="175" y="385"/>
                  </a:cubicBezTo>
                  <a:cubicBezTo>
                    <a:pt x="123" y="377"/>
                    <a:pt x="75" y="316"/>
                    <a:pt x="67" y="291"/>
                  </a:cubicBezTo>
                  <a:cubicBezTo>
                    <a:pt x="95" y="295"/>
                    <a:pt x="90" y="271"/>
                    <a:pt x="87" y="269"/>
                  </a:cubicBezTo>
                  <a:cubicBezTo>
                    <a:pt x="85" y="266"/>
                    <a:pt x="59" y="224"/>
                    <a:pt x="35" y="201"/>
                  </a:cubicBezTo>
                  <a:cubicBezTo>
                    <a:pt x="12" y="177"/>
                    <a:pt x="14" y="206"/>
                    <a:pt x="14" y="206"/>
                  </a:cubicBezTo>
                  <a:cubicBezTo>
                    <a:pt x="14" y="206"/>
                    <a:pt x="6" y="247"/>
                    <a:pt x="3" y="278"/>
                  </a:cubicBezTo>
                  <a:cubicBezTo>
                    <a:pt x="0" y="310"/>
                    <a:pt x="30" y="299"/>
                    <a:pt x="30" y="299"/>
                  </a:cubicBezTo>
                  <a:cubicBezTo>
                    <a:pt x="49" y="393"/>
                    <a:pt x="146" y="443"/>
                    <a:pt x="168" y="458"/>
                  </a:cubicBezTo>
                  <a:cubicBezTo>
                    <a:pt x="174" y="463"/>
                    <a:pt x="180" y="465"/>
                    <a:pt x="184" y="465"/>
                  </a:cubicBezTo>
                  <a:cubicBezTo>
                    <a:pt x="188" y="466"/>
                    <a:pt x="194" y="466"/>
                    <a:pt x="201" y="465"/>
                  </a:cubicBezTo>
                  <a:cubicBezTo>
                    <a:pt x="227" y="459"/>
                    <a:pt x="336" y="451"/>
                    <a:pt x="389" y="371"/>
                  </a:cubicBezTo>
                  <a:cubicBezTo>
                    <a:pt x="389" y="371"/>
                    <a:pt x="414" y="392"/>
                    <a:pt x="423" y="362"/>
                  </a:cubicBezTo>
                  <a:cubicBezTo>
                    <a:pt x="432" y="331"/>
                    <a:pt x="441" y="291"/>
                    <a:pt x="441" y="291"/>
                  </a:cubicBezTo>
                  <a:cubicBezTo>
                    <a:pt x="441" y="291"/>
                    <a:pt x="454" y="265"/>
                    <a:pt x="423" y="278"/>
                  </a:cubicBezTo>
                  <a:close/>
                  <a:moveTo>
                    <a:pt x="267" y="41"/>
                  </a:moveTo>
                  <a:cubicBezTo>
                    <a:pt x="281" y="44"/>
                    <a:pt x="291" y="58"/>
                    <a:pt x="288" y="73"/>
                  </a:cubicBezTo>
                  <a:cubicBezTo>
                    <a:pt x="285" y="87"/>
                    <a:pt x="271" y="97"/>
                    <a:pt x="256" y="94"/>
                  </a:cubicBezTo>
                  <a:cubicBezTo>
                    <a:pt x="242" y="91"/>
                    <a:pt x="232" y="77"/>
                    <a:pt x="235" y="62"/>
                  </a:cubicBezTo>
                  <a:cubicBezTo>
                    <a:pt x="238" y="48"/>
                    <a:pt x="252" y="38"/>
                    <a:pt x="267" y="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991605" y="2428276"/>
            <a:ext cx="4796562" cy="2187044"/>
            <a:chOff x="5991605" y="2428276"/>
            <a:chExt cx="4796562" cy="2187044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5991605" y="2428276"/>
              <a:ext cx="4796562" cy="0"/>
            </a:xfrm>
            <a:prstGeom prst="line">
              <a:avLst/>
            </a:prstGeom>
            <a:ln w="25400">
              <a:solidFill>
                <a:srgbClr val="AABAC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>
              <a:off x="5991605" y="2975037"/>
              <a:ext cx="4796562" cy="0"/>
            </a:xfrm>
            <a:prstGeom prst="line">
              <a:avLst/>
            </a:prstGeom>
            <a:ln w="25400">
              <a:solidFill>
                <a:srgbClr val="AABAC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5991605" y="3521798"/>
              <a:ext cx="4796562" cy="0"/>
            </a:xfrm>
            <a:prstGeom prst="line">
              <a:avLst/>
            </a:prstGeom>
            <a:ln w="25400">
              <a:solidFill>
                <a:srgbClr val="AABAC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5991605" y="4068559"/>
              <a:ext cx="4796562" cy="0"/>
            </a:xfrm>
            <a:prstGeom prst="line">
              <a:avLst/>
            </a:prstGeom>
            <a:ln w="25400">
              <a:solidFill>
                <a:srgbClr val="AABAC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5991605" y="4615320"/>
              <a:ext cx="4796562" cy="0"/>
            </a:xfrm>
            <a:prstGeom prst="line">
              <a:avLst/>
            </a:prstGeom>
            <a:ln w="25400">
              <a:solidFill>
                <a:srgbClr val="AABAC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그룹 22"/>
          <p:cNvGrpSpPr/>
          <p:nvPr/>
        </p:nvGrpSpPr>
        <p:grpSpPr>
          <a:xfrm>
            <a:off x="8495414" y="167963"/>
            <a:ext cx="3498112" cy="672009"/>
            <a:chOff x="8495414" y="167963"/>
            <a:chExt cx="3498112" cy="672009"/>
          </a:xfrm>
        </p:grpSpPr>
        <p:grpSp>
          <p:nvGrpSpPr>
            <p:cNvPr id="24" name="그룹 23"/>
            <p:cNvGrpSpPr/>
            <p:nvPr/>
          </p:nvGrpSpPr>
          <p:grpSpPr>
            <a:xfrm>
              <a:off x="8495414" y="234619"/>
              <a:ext cx="605353" cy="605353"/>
              <a:chOff x="5975497" y="1967725"/>
              <a:chExt cx="1692855" cy="1692855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5975497" y="1967725"/>
                <a:ext cx="1692855" cy="1692855"/>
              </a:xfrm>
              <a:prstGeom prst="ellipse">
                <a:avLst/>
              </a:prstGeom>
              <a:noFill/>
              <a:ln w="44450" cap="rnd">
                <a:solidFill>
                  <a:schemeClr val="tx1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Freeform 37"/>
              <p:cNvSpPr>
                <a:spLocks noEditPoints="1"/>
              </p:cNvSpPr>
              <p:nvPr/>
            </p:nvSpPr>
            <p:spPr bwMode="auto">
              <a:xfrm rot="20910795">
                <a:off x="6189730" y="2164888"/>
                <a:ext cx="1264388" cy="1298529"/>
              </a:xfrm>
              <a:custGeom>
                <a:avLst/>
                <a:gdLst>
                  <a:gd name="T0" fmla="*/ 423 w 454"/>
                  <a:gd name="T1" fmla="*/ 278 h 466"/>
                  <a:gd name="T2" fmla="*/ 349 w 454"/>
                  <a:gd name="T3" fmla="*/ 321 h 466"/>
                  <a:gd name="T4" fmla="*/ 359 w 454"/>
                  <a:gd name="T5" fmla="*/ 349 h 466"/>
                  <a:gd name="T6" fmla="*/ 223 w 454"/>
                  <a:gd name="T7" fmla="*/ 395 h 466"/>
                  <a:gd name="T8" fmla="*/ 265 w 454"/>
                  <a:gd name="T9" fmla="*/ 183 h 466"/>
                  <a:gd name="T10" fmla="*/ 312 w 454"/>
                  <a:gd name="T11" fmla="*/ 192 h 466"/>
                  <a:gd name="T12" fmla="*/ 333 w 454"/>
                  <a:gd name="T13" fmla="*/ 213 h 466"/>
                  <a:gd name="T14" fmla="*/ 364 w 454"/>
                  <a:gd name="T15" fmla="*/ 192 h 466"/>
                  <a:gd name="T16" fmla="*/ 343 w 454"/>
                  <a:gd name="T17" fmla="*/ 160 h 466"/>
                  <a:gd name="T18" fmla="*/ 316 w 454"/>
                  <a:gd name="T19" fmla="*/ 171 h 466"/>
                  <a:gd name="T20" fmla="*/ 270 w 454"/>
                  <a:gd name="T21" fmla="*/ 162 h 466"/>
                  <a:gd name="T22" fmla="*/ 276 w 454"/>
                  <a:gd name="T23" fmla="*/ 128 h 466"/>
                  <a:gd name="T24" fmla="*/ 323 w 454"/>
                  <a:gd name="T25" fmla="*/ 80 h 466"/>
                  <a:gd name="T26" fmla="*/ 274 w 454"/>
                  <a:gd name="T27" fmla="*/ 6 h 466"/>
                  <a:gd name="T28" fmla="*/ 200 w 454"/>
                  <a:gd name="T29" fmla="*/ 55 h 466"/>
                  <a:gd name="T30" fmla="*/ 228 w 454"/>
                  <a:gd name="T31" fmla="*/ 120 h 466"/>
                  <a:gd name="T32" fmla="*/ 221 w 454"/>
                  <a:gd name="T33" fmla="*/ 152 h 466"/>
                  <a:gd name="T34" fmla="*/ 177 w 454"/>
                  <a:gd name="T35" fmla="*/ 144 h 466"/>
                  <a:gd name="T36" fmla="*/ 156 w 454"/>
                  <a:gd name="T37" fmla="*/ 123 h 466"/>
                  <a:gd name="T38" fmla="*/ 124 w 454"/>
                  <a:gd name="T39" fmla="*/ 144 h 466"/>
                  <a:gd name="T40" fmla="*/ 145 w 454"/>
                  <a:gd name="T41" fmla="*/ 175 h 466"/>
                  <a:gd name="T42" fmla="*/ 172 w 454"/>
                  <a:gd name="T43" fmla="*/ 164 h 466"/>
                  <a:gd name="T44" fmla="*/ 217 w 454"/>
                  <a:gd name="T45" fmla="*/ 173 h 466"/>
                  <a:gd name="T46" fmla="*/ 175 w 454"/>
                  <a:gd name="T47" fmla="*/ 385 h 466"/>
                  <a:gd name="T48" fmla="*/ 67 w 454"/>
                  <a:gd name="T49" fmla="*/ 291 h 466"/>
                  <a:gd name="T50" fmla="*/ 87 w 454"/>
                  <a:gd name="T51" fmla="*/ 269 h 466"/>
                  <a:gd name="T52" fmla="*/ 35 w 454"/>
                  <a:gd name="T53" fmla="*/ 201 h 466"/>
                  <a:gd name="T54" fmla="*/ 14 w 454"/>
                  <a:gd name="T55" fmla="*/ 206 h 466"/>
                  <a:gd name="T56" fmla="*/ 3 w 454"/>
                  <a:gd name="T57" fmla="*/ 278 h 466"/>
                  <a:gd name="T58" fmla="*/ 30 w 454"/>
                  <a:gd name="T59" fmla="*/ 299 h 466"/>
                  <a:gd name="T60" fmla="*/ 168 w 454"/>
                  <a:gd name="T61" fmla="*/ 458 h 466"/>
                  <a:gd name="T62" fmla="*/ 184 w 454"/>
                  <a:gd name="T63" fmla="*/ 465 h 466"/>
                  <a:gd name="T64" fmla="*/ 201 w 454"/>
                  <a:gd name="T65" fmla="*/ 465 h 466"/>
                  <a:gd name="T66" fmla="*/ 389 w 454"/>
                  <a:gd name="T67" fmla="*/ 371 h 466"/>
                  <a:gd name="T68" fmla="*/ 423 w 454"/>
                  <a:gd name="T69" fmla="*/ 362 h 466"/>
                  <a:gd name="T70" fmla="*/ 441 w 454"/>
                  <a:gd name="T71" fmla="*/ 291 h 466"/>
                  <a:gd name="T72" fmla="*/ 423 w 454"/>
                  <a:gd name="T73" fmla="*/ 278 h 466"/>
                  <a:gd name="T74" fmla="*/ 267 w 454"/>
                  <a:gd name="T75" fmla="*/ 41 h 466"/>
                  <a:gd name="T76" fmla="*/ 288 w 454"/>
                  <a:gd name="T77" fmla="*/ 73 h 466"/>
                  <a:gd name="T78" fmla="*/ 256 w 454"/>
                  <a:gd name="T79" fmla="*/ 94 h 466"/>
                  <a:gd name="T80" fmla="*/ 235 w 454"/>
                  <a:gd name="T81" fmla="*/ 62 h 466"/>
                  <a:gd name="T82" fmla="*/ 267 w 454"/>
                  <a:gd name="T83" fmla="*/ 41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4" h="466">
                    <a:moveTo>
                      <a:pt x="423" y="278"/>
                    </a:moveTo>
                    <a:cubicBezTo>
                      <a:pt x="392" y="290"/>
                      <a:pt x="352" y="319"/>
                      <a:pt x="349" y="321"/>
                    </a:cubicBezTo>
                    <a:cubicBezTo>
                      <a:pt x="345" y="322"/>
                      <a:pt x="332" y="342"/>
                      <a:pt x="359" y="349"/>
                    </a:cubicBezTo>
                    <a:cubicBezTo>
                      <a:pt x="342" y="369"/>
                      <a:pt x="274" y="407"/>
                      <a:pt x="223" y="395"/>
                    </a:cubicBezTo>
                    <a:cubicBezTo>
                      <a:pt x="236" y="331"/>
                      <a:pt x="254" y="241"/>
                      <a:pt x="265" y="183"/>
                    </a:cubicBezTo>
                    <a:cubicBezTo>
                      <a:pt x="312" y="192"/>
                      <a:pt x="312" y="192"/>
                      <a:pt x="312" y="192"/>
                    </a:cubicBezTo>
                    <a:cubicBezTo>
                      <a:pt x="314" y="202"/>
                      <a:pt x="322" y="211"/>
                      <a:pt x="333" y="213"/>
                    </a:cubicBezTo>
                    <a:cubicBezTo>
                      <a:pt x="347" y="216"/>
                      <a:pt x="361" y="206"/>
                      <a:pt x="364" y="192"/>
                    </a:cubicBezTo>
                    <a:cubicBezTo>
                      <a:pt x="367" y="177"/>
                      <a:pt x="358" y="163"/>
                      <a:pt x="343" y="160"/>
                    </a:cubicBezTo>
                    <a:cubicBezTo>
                      <a:pt x="332" y="158"/>
                      <a:pt x="322" y="163"/>
                      <a:pt x="316" y="171"/>
                    </a:cubicBezTo>
                    <a:cubicBezTo>
                      <a:pt x="270" y="162"/>
                      <a:pt x="270" y="162"/>
                      <a:pt x="270" y="162"/>
                    </a:cubicBezTo>
                    <a:cubicBezTo>
                      <a:pt x="273" y="145"/>
                      <a:pt x="276" y="132"/>
                      <a:pt x="276" y="128"/>
                    </a:cubicBezTo>
                    <a:cubicBezTo>
                      <a:pt x="299" y="122"/>
                      <a:pt x="318" y="104"/>
                      <a:pt x="323" y="80"/>
                    </a:cubicBezTo>
                    <a:cubicBezTo>
                      <a:pt x="329" y="46"/>
                      <a:pt x="308" y="13"/>
                      <a:pt x="274" y="6"/>
                    </a:cubicBezTo>
                    <a:cubicBezTo>
                      <a:pt x="240" y="0"/>
                      <a:pt x="207" y="22"/>
                      <a:pt x="200" y="55"/>
                    </a:cubicBezTo>
                    <a:cubicBezTo>
                      <a:pt x="195" y="81"/>
                      <a:pt x="207" y="106"/>
                      <a:pt x="228" y="120"/>
                    </a:cubicBezTo>
                    <a:cubicBezTo>
                      <a:pt x="227" y="125"/>
                      <a:pt x="224" y="137"/>
                      <a:pt x="221" y="152"/>
                    </a:cubicBezTo>
                    <a:cubicBezTo>
                      <a:pt x="177" y="144"/>
                      <a:pt x="177" y="144"/>
                      <a:pt x="177" y="144"/>
                    </a:cubicBezTo>
                    <a:cubicBezTo>
                      <a:pt x="174" y="133"/>
                      <a:pt x="166" y="125"/>
                      <a:pt x="156" y="123"/>
                    </a:cubicBezTo>
                    <a:cubicBezTo>
                      <a:pt x="141" y="120"/>
                      <a:pt x="127" y="129"/>
                      <a:pt x="124" y="144"/>
                    </a:cubicBezTo>
                    <a:cubicBezTo>
                      <a:pt x="121" y="158"/>
                      <a:pt x="130" y="173"/>
                      <a:pt x="145" y="175"/>
                    </a:cubicBezTo>
                    <a:cubicBezTo>
                      <a:pt x="156" y="178"/>
                      <a:pt x="167" y="173"/>
                      <a:pt x="172" y="164"/>
                    </a:cubicBezTo>
                    <a:cubicBezTo>
                      <a:pt x="217" y="173"/>
                      <a:pt x="217" y="173"/>
                      <a:pt x="217" y="173"/>
                    </a:cubicBezTo>
                    <a:cubicBezTo>
                      <a:pt x="205" y="231"/>
                      <a:pt x="187" y="321"/>
                      <a:pt x="175" y="385"/>
                    </a:cubicBezTo>
                    <a:cubicBezTo>
                      <a:pt x="123" y="377"/>
                      <a:pt x="75" y="316"/>
                      <a:pt x="67" y="291"/>
                    </a:cubicBezTo>
                    <a:cubicBezTo>
                      <a:pt x="95" y="295"/>
                      <a:pt x="90" y="271"/>
                      <a:pt x="87" y="269"/>
                    </a:cubicBezTo>
                    <a:cubicBezTo>
                      <a:pt x="85" y="266"/>
                      <a:pt x="59" y="224"/>
                      <a:pt x="35" y="201"/>
                    </a:cubicBezTo>
                    <a:cubicBezTo>
                      <a:pt x="12" y="177"/>
                      <a:pt x="14" y="206"/>
                      <a:pt x="14" y="206"/>
                    </a:cubicBezTo>
                    <a:cubicBezTo>
                      <a:pt x="14" y="206"/>
                      <a:pt x="6" y="247"/>
                      <a:pt x="3" y="278"/>
                    </a:cubicBezTo>
                    <a:cubicBezTo>
                      <a:pt x="0" y="310"/>
                      <a:pt x="30" y="299"/>
                      <a:pt x="30" y="299"/>
                    </a:cubicBezTo>
                    <a:cubicBezTo>
                      <a:pt x="49" y="393"/>
                      <a:pt x="146" y="443"/>
                      <a:pt x="168" y="458"/>
                    </a:cubicBezTo>
                    <a:cubicBezTo>
                      <a:pt x="174" y="463"/>
                      <a:pt x="180" y="465"/>
                      <a:pt x="184" y="465"/>
                    </a:cubicBezTo>
                    <a:cubicBezTo>
                      <a:pt x="188" y="466"/>
                      <a:pt x="194" y="466"/>
                      <a:pt x="201" y="465"/>
                    </a:cubicBezTo>
                    <a:cubicBezTo>
                      <a:pt x="227" y="459"/>
                      <a:pt x="336" y="451"/>
                      <a:pt x="389" y="371"/>
                    </a:cubicBezTo>
                    <a:cubicBezTo>
                      <a:pt x="389" y="371"/>
                      <a:pt x="414" y="392"/>
                      <a:pt x="423" y="362"/>
                    </a:cubicBezTo>
                    <a:cubicBezTo>
                      <a:pt x="432" y="331"/>
                      <a:pt x="441" y="291"/>
                      <a:pt x="441" y="291"/>
                    </a:cubicBezTo>
                    <a:cubicBezTo>
                      <a:pt x="441" y="291"/>
                      <a:pt x="454" y="265"/>
                      <a:pt x="423" y="278"/>
                    </a:cubicBezTo>
                    <a:close/>
                    <a:moveTo>
                      <a:pt x="267" y="41"/>
                    </a:moveTo>
                    <a:cubicBezTo>
                      <a:pt x="281" y="44"/>
                      <a:pt x="291" y="58"/>
                      <a:pt x="288" y="73"/>
                    </a:cubicBezTo>
                    <a:cubicBezTo>
                      <a:pt x="285" y="87"/>
                      <a:pt x="271" y="97"/>
                      <a:pt x="256" y="94"/>
                    </a:cubicBezTo>
                    <a:cubicBezTo>
                      <a:pt x="242" y="91"/>
                      <a:pt x="232" y="77"/>
                      <a:pt x="235" y="62"/>
                    </a:cubicBezTo>
                    <a:cubicBezTo>
                      <a:pt x="238" y="48"/>
                      <a:pt x="252" y="38"/>
                      <a:pt x="267" y="4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lt1"/>
                  </a:solidFill>
                </a:endParaRPr>
              </a:p>
            </p:txBody>
          </p:sp>
        </p:grpSp>
        <p:cxnSp>
          <p:nvCxnSpPr>
            <p:cNvPr id="25" name="직선 연결선 24"/>
            <p:cNvCxnSpPr>
              <a:stCxn id="27" idx="6"/>
            </p:cNvCxnSpPr>
            <p:nvPr/>
          </p:nvCxnSpPr>
          <p:spPr>
            <a:xfrm flipV="1">
              <a:off x="9100767" y="537295"/>
              <a:ext cx="2892759" cy="1"/>
            </a:xfrm>
            <a:prstGeom prst="line">
              <a:avLst/>
            </a:prstGeom>
            <a:noFill/>
            <a:ln w="34925" cap="rnd">
              <a:solidFill>
                <a:schemeClr val="tx1"/>
              </a:solidFill>
              <a:prstDash val="solid"/>
              <a:round/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9100766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 flipH="1">
            <a:off x="9476946" y="4195310"/>
            <a:ext cx="1526630" cy="1454150"/>
            <a:chOff x="2997200" y="5035551"/>
            <a:chExt cx="1504950" cy="1454150"/>
          </a:xfrm>
        </p:grpSpPr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749843" y="5035551"/>
              <a:ext cx="96838" cy="931863"/>
            </a:xfrm>
            <a:custGeom>
              <a:avLst/>
              <a:gdLst>
                <a:gd name="T0" fmla="*/ 26 w 26"/>
                <a:gd name="T1" fmla="*/ 246 h 248"/>
                <a:gd name="T2" fmla="*/ 26 w 26"/>
                <a:gd name="T3" fmla="*/ 13 h 248"/>
                <a:gd name="T4" fmla="*/ 13 w 26"/>
                <a:gd name="T5" fmla="*/ 0 h 248"/>
                <a:gd name="T6" fmla="*/ 0 w 26"/>
                <a:gd name="T7" fmla="*/ 13 h 248"/>
                <a:gd name="T8" fmla="*/ 0 w 26"/>
                <a:gd name="T9" fmla="*/ 248 h 248"/>
                <a:gd name="T10" fmla="*/ 26 w 26"/>
                <a:gd name="T11" fmla="*/ 24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8">
                  <a:moveTo>
                    <a:pt x="26" y="246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6" y="248"/>
                    <a:pt x="18" y="248"/>
                    <a:pt x="26" y="246"/>
                  </a:cubicBez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2997200" y="5902326"/>
              <a:ext cx="1504950" cy="379413"/>
            </a:xfrm>
            <a:custGeom>
              <a:avLst/>
              <a:gdLst>
                <a:gd name="T0" fmla="*/ 0 w 401"/>
                <a:gd name="T1" fmla="*/ 23 h 101"/>
                <a:gd name="T2" fmla="*/ 33 w 401"/>
                <a:gd name="T3" fmla="*/ 101 h 101"/>
                <a:gd name="T4" fmla="*/ 367 w 401"/>
                <a:gd name="T5" fmla="*/ 101 h 101"/>
                <a:gd name="T6" fmla="*/ 401 w 401"/>
                <a:gd name="T7" fmla="*/ 0 h 101"/>
                <a:gd name="T8" fmla="*/ 0 w 401"/>
                <a:gd name="T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01">
                  <a:moveTo>
                    <a:pt x="0" y="23"/>
                  </a:moveTo>
                  <a:cubicBezTo>
                    <a:pt x="0" y="23"/>
                    <a:pt x="13" y="64"/>
                    <a:pt x="33" y="101"/>
                  </a:cubicBezTo>
                  <a:cubicBezTo>
                    <a:pt x="367" y="101"/>
                    <a:pt x="367" y="101"/>
                    <a:pt x="367" y="101"/>
                  </a:cubicBezTo>
                  <a:cubicBezTo>
                    <a:pt x="378" y="78"/>
                    <a:pt x="390" y="46"/>
                    <a:pt x="401" y="0"/>
                  </a:cubicBezTo>
                  <a:cubicBezTo>
                    <a:pt x="401" y="0"/>
                    <a:pt x="343" y="30"/>
                    <a:pt x="0" y="23"/>
                  </a:cubicBez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162300" y="6350001"/>
              <a:ext cx="1174750" cy="139700"/>
            </a:xfrm>
            <a:custGeom>
              <a:avLst/>
              <a:gdLst>
                <a:gd name="T0" fmla="*/ 47 w 313"/>
                <a:gd name="T1" fmla="*/ 37 h 37"/>
                <a:gd name="T2" fmla="*/ 276 w 313"/>
                <a:gd name="T3" fmla="*/ 37 h 37"/>
                <a:gd name="T4" fmla="*/ 313 w 313"/>
                <a:gd name="T5" fmla="*/ 0 h 37"/>
                <a:gd name="T6" fmla="*/ 0 w 313"/>
                <a:gd name="T7" fmla="*/ 0 h 37"/>
                <a:gd name="T8" fmla="*/ 47 w 313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7">
                  <a:moveTo>
                    <a:pt x="47" y="37"/>
                  </a:moveTo>
                  <a:cubicBezTo>
                    <a:pt x="276" y="37"/>
                    <a:pt x="276" y="37"/>
                    <a:pt x="276" y="37"/>
                  </a:cubicBezTo>
                  <a:cubicBezTo>
                    <a:pt x="276" y="37"/>
                    <a:pt x="293" y="34"/>
                    <a:pt x="3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21"/>
                    <a:pt x="30" y="37"/>
                    <a:pt x="47" y="37"/>
                  </a:cubicBez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121025" y="5087938"/>
              <a:ext cx="547688" cy="844550"/>
            </a:xfrm>
            <a:custGeom>
              <a:avLst/>
              <a:gdLst>
                <a:gd name="T0" fmla="*/ 146 w 146"/>
                <a:gd name="T1" fmla="*/ 219 h 225"/>
                <a:gd name="T2" fmla="*/ 146 w 146"/>
                <a:gd name="T3" fmla="*/ 0 h 225"/>
                <a:gd name="T4" fmla="*/ 61 w 146"/>
                <a:gd name="T5" fmla="*/ 130 h 225"/>
                <a:gd name="T6" fmla="*/ 138 w 146"/>
                <a:gd name="T7" fmla="*/ 130 h 225"/>
                <a:gd name="T8" fmla="*/ 138 w 146"/>
                <a:gd name="T9" fmla="*/ 146 h 225"/>
                <a:gd name="T10" fmla="*/ 50 w 146"/>
                <a:gd name="T11" fmla="*/ 146 h 225"/>
                <a:gd name="T12" fmla="*/ 0 w 146"/>
                <a:gd name="T13" fmla="*/ 221 h 225"/>
                <a:gd name="T14" fmla="*/ 146 w 146"/>
                <a:gd name="T15" fmla="*/ 2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225">
                  <a:moveTo>
                    <a:pt x="146" y="219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1"/>
                    <a:pt x="128" y="225"/>
                    <a:pt x="146" y="219"/>
                  </a:cubicBez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29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그림 6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94" y="1054249"/>
            <a:ext cx="5026796" cy="263836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77169" y="382268"/>
            <a:ext cx="2655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사용 소스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25" name="그룹 124"/>
          <p:cNvGrpSpPr/>
          <p:nvPr/>
        </p:nvGrpSpPr>
        <p:grpSpPr>
          <a:xfrm>
            <a:off x="2929731" y="1216442"/>
            <a:ext cx="1517651" cy="931863"/>
            <a:chOff x="3139291" y="3392488"/>
            <a:chExt cx="1517651" cy="931863"/>
          </a:xfrm>
          <a:solidFill>
            <a:srgbClr val="39A1CB"/>
          </a:solidFill>
        </p:grpSpPr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3139291" y="4302126"/>
              <a:ext cx="4763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3144054" y="3392488"/>
              <a:ext cx="1512888" cy="909638"/>
            </a:xfrm>
            <a:custGeom>
              <a:avLst/>
              <a:gdLst>
                <a:gd name="T0" fmla="*/ 338 w 403"/>
                <a:gd name="T1" fmla="*/ 129 h 242"/>
                <a:gd name="T2" fmla="*/ 324 w 403"/>
                <a:gd name="T3" fmla="*/ 175 h 242"/>
                <a:gd name="T4" fmla="*/ 346 w 403"/>
                <a:gd name="T5" fmla="*/ 146 h 242"/>
                <a:gd name="T6" fmla="*/ 347 w 403"/>
                <a:gd name="T7" fmla="*/ 189 h 242"/>
                <a:gd name="T8" fmla="*/ 234 w 403"/>
                <a:gd name="T9" fmla="*/ 184 h 242"/>
                <a:gd name="T10" fmla="*/ 318 w 403"/>
                <a:gd name="T11" fmla="*/ 66 h 242"/>
                <a:gd name="T12" fmla="*/ 184 w 403"/>
                <a:gd name="T13" fmla="*/ 41 h 242"/>
                <a:gd name="T14" fmla="*/ 236 w 403"/>
                <a:gd name="T15" fmla="*/ 132 h 242"/>
                <a:gd name="T16" fmla="*/ 250 w 403"/>
                <a:gd name="T17" fmla="*/ 92 h 242"/>
                <a:gd name="T18" fmla="*/ 225 w 403"/>
                <a:gd name="T19" fmla="*/ 111 h 242"/>
                <a:gd name="T20" fmla="*/ 215 w 403"/>
                <a:gd name="T21" fmla="*/ 66 h 242"/>
                <a:gd name="T22" fmla="*/ 267 w 403"/>
                <a:gd name="T23" fmla="*/ 84 h 242"/>
                <a:gd name="T24" fmla="*/ 165 w 403"/>
                <a:gd name="T25" fmla="*/ 157 h 242"/>
                <a:gd name="T26" fmla="*/ 0 w 403"/>
                <a:gd name="T27" fmla="*/ 242 h 242"/>
                <a:gd name="T28" fmla="*/ 138 w 403"/>
                <a:gd name="T29" fmla="*/ 176 h 242"/>
                <a:gd name="T30" fmla="*/ 138 w 403"/>
                <a:gd name="T31" fmla="*/ 176 h 242"/>
                <a:gd name="T32" fmla="*/ 140 w 403"/>
                <a:gd name="T33" fmla="*/ 176 h 242"/>
                <a:gd name="T34" fmla="*/ 142 w 403"/>
                <a:gd name="T35" fmla="*/ 177 h 242"/>
                <a:gd name="T36" fmla="*/ 177 w 403"/>
                <a:gd name="T37" fmla="*/ 183 h 242"/>
                <a:gd name="T38" fmla="*/ 260 w 403"/>
                <a:gd name="T39" fmla="*/ 204 h 242"/>
                <a:gd name="T40" fmla="*/ 384 w 403"/>
                <a:gd name="T41" fmla="*/ 189 h 242"/>
                <a:gd name="T42" fmla="*/ 338 w 403"/>
                <a:gd name="T43" fmla="*/ 12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3" h="242">
                  <a:moveTo>
                    <a:pt x="338" y="129"/>
                  </a:moveTo>
                  <a:cubicBezTo>
                    <a:pt x="307" y="140"/>
                    <a:pt x="313" y="171"/>
                    <a:pt x="324" y="175"/>
                  </a:cubicBezTo>
                  <a:cubicBezTo>
                    <a:pt x="313" y="155"/>
                    <a:pt x="336" y="144"/>
                    <a:pt x="346" y="146"/>
                  </a:cubicBezTo>
                  <a:cubicBezTo>
                    <a:pt x="364" y="151"/>
                    <a:pt x="366" y="175"/>
                    <a:pt x="347" y="189"/>
                  </a:cubicBezTo>
                  <a:cubicBezTo>
                    <a:pt x="327" y="202"/>
                    <a:pt x="278" y="194"/>
                    <a:pt x="234" y="184"/>
                  </a:cubicBezTo>
                  <a:cubicBezTo>
                    <a:pt x="313" y="174"/>
                    <a:pt x="333" y="113"/>
                    <a:pt x="318" y="66"/>
                  </a:cubicBezTo>
                  <a:cubicBezTo>
                    <a:pt x="297" y="5"/>
                    <a:pt x="216" y="0"/>
                    <a:pt x="184" y="41"/>
                  </a:cubicBezTo>
                  <a:cubicBezTo>
                    <a:pt x="143" y="94"/>
                    <a:pt x="194" y="154"/>
                    <a:pt x="236" y="132"/>
                  </a:cubicBezTo>
                  <a:cubicBezTo>
                    <a:pt x="261" y="120"/>
                    <a:pt x="250" y="92"/>
                    <a:pt x="250" y="92"/>
                  </a:cubicBezTo>
                  <a:cubicBezTo>
                    <a:pt x="250" y="92"/>
                    <a:pt x="247" y="110"/>
                    <a:pt x="225" y="111"/>
                  </a:cubicBezTo>
                  <a:cubicBezTo>
                    <a:pt x="210" y="112"/>
                    <a:pt x="193" y="88"/>
                    <a:pt x="215" y="66"/>
                  </a:cubicBezTo>
                  <a:cubicBezTo>
                    <a:pt x="231" y="49"/>
                    <a:pt x="260" y="61"/>
                    <a:pt x="267" y="84"/>
                  </a:cubicBezTo>
                  <a:cubicBezTo>
                    <a:pt x="278" y="118"/>
                    <a:pt x="257" y="168"/>
                    <a:pt x="165" y="157"/>
                  </a:cubicBezTo>
                  <a:cubicBezTo>
                    <a:pt x="117" y="150"/>
                    <a:pt x="41" y="138"/>
                    <a:pt x="0" y="242"/>
                  </a:cubicBezTo>
                  <a:cubicBezTo>
                    <a:pt x="5" y="230"/>
                    <a:pt x="41" y="156"/>
                    <a:pt x="138" y="176"/>
                  </a:cubicBezTo>
                  <a:cubicBezTo>
                    <a:pt x="138" y="176"/>
                    <a:pt x="138" y="176"/>
                    <a:pt x="138" y="176"/>
                  </a:cubicBezTo>
                  <a:cubicBezTo>
                    <a:pt x="138" y="176"/>
                    <a:pt x="139" y="176"/>
                    <a:pt x="140" y="176"/>
                  </a:cubicBezTo>
                  <a:cubicBezTo>
                    <a:pt x="140" y="177"/>
                    <a:pt x="141" y="177"/>
                    <a:pt x="142" y="177"/>
                  </a:cubicBezTo>
                  <a:cubicBezTo>
                    <a:pt x="155" y="180"/>
                    <a:pt x="166" y="182"/>
                    <a:pt x="177" y="183"/>
                  </a:cubicBezTo>
                  <a:cubicBezTo>
                    <a:pt x="202" y="188"/>
                    <a:pt x="225" y="194"/>
                    <a:pt x="260" y="204"/>
                  </a:cubicBezTo>
                  <a:cubicBezTo>
                    <a:pt x="314" y="220"/>
                    <a:pt x="367" y="223"/>
                    <a:pt x="384" y="189"/>
                  </a:cubicBezTo>
                  <a:cubicBezTo>
                    <a:pt x="403" y="152"/>
                    <a:pt x="371" y="117"/>
                    <a:pt x="338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3210729" y="3400426"/>
              <a:ext cx="536575" cy="744538"/>
            </a:xfrm>
            <a:custGeom>
              <a:avLst/>
              <a:gdLst>
                <a:gd name="T0" fmla="*/ 53 w 143"/>
                <a:gd name="T1" fmla="*/ 150 h 198"/>
                <a:gd name="T2" fmla="*/ 128 w 143"/>
                <a:gd name="T3" fmla="*/ 43 h 198"/>
                <a:gd name="T4" fmla="*/ 45 w 143"/>
                <a:gd name="T5" fmla="*/ 42 h 198"/>
                <a:gd name="T6" fmla="*/ 72 w 143"/>
                <a:gd name="T7" fmla="*/ 82 h 198"/>
                <a:gd name="T8" fmla="*/ 65 w 143"/>
                <a:gd name="T9" fmla="*/ 51 h 198"/>
                <a:gd name="T10" fmla="*/ 100 w 143"/>
                <a:gd name="T11" fmla="*/ 66 h 198"/>
                <a:gd name="T12" fmla="*/ 37 w 143"/>
                <a:gd name="T13" fmla="*/ 149 h 198"/>
                <a:gd name="T14" fmla="*/ 0 w 143"/>
                <a:gd name="T15" fmla="*/ 198 h 198"/>
                <a:gd name="T16" fmla="*/ 53 w 143"/>
                <a:gd name="T17" fmla="*/ 15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98">
                  <a:moveTo>
                    <a:pt x="53" y="150"/>
                  </a:moveTo>
                  <a:cubicBezTo>
                    <a:pt x="107" y="122"/>
                    <a:pt x="143" y="77"/>
                    <a:pt x="128" y="43"/>
                  </a:cubicBezTo>
                  <a:cubicBezTo>
                    <a:pt x="108" y="0"/>
                    <a:pt x="57" y="12"/>
                    <a:pt x="45" y="42"/>
                  </a:cubicBezTo>
                  <a:cubicBezTo>
                    <a:pt x="32" y="75"/>
                    <a:pt x="60" y="87"/>
                    <a:pt x="72" y="82"/>
                  </a:cubicBezTo>
                  <a:cubicBezTo>
                    <a:pt x="54" y="82"/>
                    <a:pt x="55" y="63"/>
                    <a:pt x="65" y="51"/>
                  </a:cubicBezTo>
                  <a:cubicBezTo>
                    <a:pt x="73" y="41"/>
                    <a:pt x="99" y="38"/>
                    <a:pt x="100" y="66"/>
                  </a:cubicBezTo>
                  <a:cubicBezTo>
                    <a:pt x="101" y="90"/>
                    <a:pt x="71" y="122"/>
                    <a:pt x="37" y="149"/>
                  </a:cubicBezTo>
                  <a:cubicBezTo>
                    <a:pt x="37" y="149"/>
                    <a:pt x="6" y="173"/>
                    <a:pt x="0" y="198"/>
                  </a:cubicBezTo>
                  <a:cubicBezTo>
                    <a:pt x="11" y="175"/>
                    <a:pt x="31" y="161"/>
                    <a:pt x="53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3139291" y="4092576"/>
              <a:ext cx="469900" cy="231775"/>
            </a:xfrm>
            <a:custGeom>
              <a:avLst/>
              <a:gdLst>
                <a:gd name="T0" fmla="*/ 79 w 125"/>
                <a:gd name="T1" fmla="*/ 20 h 62"/>
                <a:gd name="T2" fmla="*/ 87 w 125"/>
                <a:gd name="T3" fmla="*/ 60 h 62"/>
                <a:gd name="T4" fmla="*/ 108 w 125"/>
                <a:gd name="T5" fmla="*/ 21 h 62"/>
                <a:gd name="T6" fmla="*/ 48 w 125"/>
                <a:gd name="T7" fmla="*/ 12 h 62"/>
                <a:gd name="T8" fmla="*/ 0 w 125"/>
                <a:gd name="T9" fmla="*/ 58 h 62"/>
                <a:gd name="T10" fmla="*/ 79 w 125"/>
                <a:gd name="T11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62">
                  <a:moveTo>
                    <a:pt x="79" y="20"/>
                  </a:moveTo>
                  <a:cubicBezTo>
                    <a:pt x="54" y="44"/>
                    <a:pt x="72" y="59"/>
                    <a:pt x="87" y="60"/>
                  </a:cubicBezTo>
                  <a:cubicBezTo>
                    <a:pt x="102" y="62"/>
                    <a:pt x="125" y="41"/>
                    <a:pt x="108" y="21"/>
                  </a:cubicBezTo>
                  <a:cubicBezTo>
                    <a:pt x="91" y="0"/>
                    <a:pt x="72" y="4"/>
                    <a:pt x="48" y="12"/>
                  </a:cubicBezTo>
                  <a:cubicBezTo>
                    <a:pt x="24" y="21"/>
                    <a:pt x="0" y="58"/>
                    <a:pt x="0" y="58"/>
                  </a:cubicBezTo>
                  <a:cubicBezTo>
                    <a:pt x="41" y="8"/>
                    <a:pt x="62" y="19"/>
                    <a:pt x="7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951141" y="2522301"/>
            <a:ext cx="1603375" cy="1473200"/>
            <a:chOff x="5657850" y="4730751"/>
            <a:chExt cx="1603375" cy="1473200"/>
          </a:xfrm>
        </p:grpSpPr>
        <p:sp>
          <p:nvSpPr>
            <p:cNvPr id="54" name="Freeform 16"/>
            <p:cNvSpPr>
              <a:spLocks noEditPoints="1"/>
            </p:cNvSpPr>
            <p:nvPr/>
          </p:nvSpPr>
          <p:spPr bwMode="auto">
            <a:xfrm>
              <a:off x="5657850" y="5121276"/>
              <a:ext cx="1603375" cy="1082675"/>
            </a:xfrm>
            <a:custGeom>
              <a:avLst/>
              <a:gdLst>
                <a:gd name="T0" fmla="*/ 412 w 427"/>
                <a:gd name="T1" fmla="*/ 27 h 288"/>
                <a:gd name="T2" fmla="*/ 292 w 427"/>
                <a:gd name="T3" fmla="*/ 0 h 288"/>
                <a:gd name="T4" fmla="*/ 316 w 427"/>
                <a:gd name="T5" fmla="*/ 104 h 288"/>
                <a:gd name="T6" fmla="*/ 292 w 427"/>
                <a:gd name="T7" fmla="*/ 160 h 288"/>
                <a:gd name="T8" fmla="*/ 238 w 427"/>
                <a:gd name="T9" fmla="*/ 125 h 288"/>
                <a:gd name="T10" fmla="*/ 119 w 427"/>
                <a:gd name="T11" fmla="*/ 55 h 288"/>
                <a:gd name="T12" fmla="*/ 9 w 427"/>
                <a:gd name="T13" fmla="*/ 164 h 288"/>
                <a:gd name="T14" fmla="*/ 172 w 427"/>
                <a:gd name="T15" fmla="*/ 288 h 288"/>
                <a:gd name="T16" fmla="*/ 357 w 427"/>
                <a:gd name="T17" fmla="*/ 106 h 288"/>
                <a:gd name="T18" fmla="*/ 412 w 427"/>
                <a:gd name="T19" fmla="*/ 27 h 288"/>
                <a:gd name="T20" fmla="*/ 121 w 427"/>
                <a:gd name="T21" fmla="*/ 233 h 288"/>
                <a:gd name="T22" fmla="*/ 94 w 427"/>
                <a:gd name="T23" fmla="*/ 206 h 288"/>
                <a:gd name="T24" fmla="*/ 121 w 427"/>
                <a:gd name="T25" fmla="*/ 179 h 288"/>
                <a:gd name="T26" fmla="*/ 148 w 427"/>
                <a:gd name="T27" fmla="*/ 206 h 288"/>
                <a:gd name="T28" fmla="*/ 121 w 427"/>
                <a:gd name="T29" fmla="*/ 23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7" h="288">
                  <a:moveTo>
                    <a:pt x="412" y="27"/>
                  </a:moveTo>
                  <a:cubicBezTo>
                    <a:pt x="325" y="108"/>
                    <a:pt x="292" y="0"/>
                    <a:pt x="292" y="0"/>
                  </a:cubicBezTo>
                  <a:cubicBezTo>
                    <a:pt x="245" y="60"/>
                    <a:pt x="316" y="104"/>
                    <a:pt x="316" y="104"/>
                  </a:cubicBezTo>
                  <a:cubicBezTo>
                    <a:pt x="312" y="158"/>
                    <a:pt x="292" y="160"/>
                    <a:pt x="292" y="160"/>
                  </a:cubicBezTo>
                  <a:cubicBezTo>
                    <a:pt x="258" y="181"/>
                    <a:pt x="238" y="125"/>
                    <a:pt x="238" y="125"/>
                  </a:cubicBezTo>
                  <a:cubicBezTo>
                    <a:pt x="235" y="119"/>
                    <a:pt x="227" y="55"/>
                    <a:pt x="119" y="55"/>
                  </a:cubicBezTo>
                  <a:cubicBezTo>
                    <a:pt x="12" y="55"/>
                    <a:pt x="9" y="164"/>
                    <a:pt x="9" y="164"/>
                  </a:cubicBezTo>
                  <a:cubicBezTo>
                    <a:pt x="0" y="284"/>
                    <a:pt x="172" y="288"/>
                    <a:pt x="172" y="288"/>
                  </a:cubicBezTo>
                  <a:cubicBezTo>
                    <a:pt x="351" y="287"/>
                    <a:pt x="357" y="106"/>
                    <a:pt x="357" y="106"/>
                  </a:cubicBezTo>
                  <a:cubicBezTo>
                    <a:pt x="427" y="72"/>
                    <a:pt x="412" y="27"/>
                    <a:pt x="412" y="27"/>
                  </a:cubicBezTo>
                  <a:close/>
                  <a:moveTo>
                    <a:pt x="121" y="233"/>
                  </a:moveTo>
                  <a:cubicBezTo>
                    <a:pt x="106" y="233"/>
                    <a:pt x="94" y="221"/>
                    <a:pt x="94" y="206"/>
                  </a:cubicBezTo>
                  <a:cubicBezTo>
                    <a:pt x="94" y="191"/>
                    <a:pt x="106" y="179"/>
                    <a:pt x="121" y="179"/>
                  </a:cubicBezTo>
                  <a:cubicBezTo>
                    <a:pt x="136" y="179"/>
                    <a:pt x="148" y="191"/>
                    <a:pt x="148" y="206"/>
                  </a:cubicBezTo>
                  <a:cubicBezTo>
                    <a:pt x="148" y="221"/>
                    <a:pt x="136" y="233"/>
                    <a:pt x="121" y="23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17"/>
            <p:cNvSpPr>
              <a:spLocks/>
            </p:cNvSpPr>
            <p:nvPr/>
          </p:nvSpPr>
          <p:spPr bwMode="auto">
            <a:xfrm>
              <a:off x="6169025" y="4810126"/>
              <a:ext cx="239713" cy="338138"/>
            </a:xfrm>
            <a:custGeom>
              <a:avLst/>
              <a:gdLst>
                <a:gd name="T0" fmla="*/ 36 w 64"/>
                <a:gd name="T1" fmla="*/ 68 h 90"/>
                <a:gd name="T2" fmla="*/ 44 w 64"/>
                <a:gd name="T3" fmla="*/ 38 h 90"/>
                <a:gd name="T4" fmla="*/ 3 w 64"/>
                <a:gd name="T5" fmla="*/ 90 h 90"/>
                <a:gd name="T6" fmla="*/ 36 w 64"/>
                <a:gd name="T7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90">
                  <a:moveTo>
                    <a:pt x="36" y="68"/>
                  </a:moveTo>
                  <a:cubicBezTo>
                    <a:pt x="64" y="60"/>
                    <a:pt x="44" y="38"/>
                    <a:pt x="44" y="38"/>
                  </a:cubicBezTo>
                  <a:cubicBezTo>
                    <a:pt x="0" y="0"/>
                    <a:pt x="3" y="90"/>
                    <a:pt x="3" y="90"/>
                  </a:cubicBezTo>
                  <a:cubicBezTo>
                    <a:pt x="21" y="69"/>
                    <a:pt x="36" y="68"/>
                    <a:pt x="36" y="68"/>
                  </a:cubicBezTo>
                  <a:close/>
                </a:path>
              </a:pathLst>
            </a:custGeom>
            <a:solidFill>
              <a:srgbClr val="39A1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18"/>
            <p:cNvSpPr>
              <a:spLocks/>
            </p:cNvSpPr>
            <p:nvPr/>
          </p:nvSpPr>
          <p:spPr bwMode="auto">
            <a:xfrm>
              <a:off x="5764213" y="4730751"/>
              <a:ext cx="379413" cy="525463"/>
            </a:xfrm>
            <a:custGeom>
              <a:avLst/>
              <a:gdLst>
                <a:gd name="T0" fmla="*/ 44 w 101"/>
                <a:gd name="T1" fmla="*/ 106 h 140"/>
                <a:gd name="T2" fmla="*/ 96 w 101"/>
                <a:gd name="T3" fmla="*/ 140 h 140"/>
                <a:gd name="T4" fmla="*/ 31 w 101"/>
                <a:gd name="T5" fmla="*/ 58 h 140"/>
                <a:gd name="T6" fmla="*/ 44 w 101"/>
                <a:gd name="T7" fmla="*/ 10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140">
                  <a:moveTo>
                    <a:pt x="44" y="106"/>
                  </a:moveTo>
                  <a:cubicBezTo>
                    <a:pt x="44" y="106"/>
                    <a:pt x="69" y="108"/>
                    <a:pt x="96" y="140"/>
                  </a:cubicBezTo>
                  <a:cubicBezTo>
                    <a:pt x="96" y="140"/>
                    <a:pt x="101" y="0"/>
                    <a:pt x="31" y="58"/>
                  </a:cubicBezTo>
                  <a:cubicBezTo>
                    <a:pt x="31" y="58"/>
                    <a:pt x="0" y="93"/>
                    <a:pt x="44" y="106"/>
                  </a:cubicBezTo>
                  <a:close/>
                </a:path>
              </a:pathLst>
            </a:custGeom>
            <a:solidFill>
              <a:srgbClr val="39A1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954741" y="4240838"/>
            <a:ext cx="2260600" cy="860425"/>
            <a:chOff x="9680575" y="1500189"/>
            <a:chExt cx="2260600" cy="860425"/>
          </a:xfrm>
          <a:solidFill>
            <a:schemeClr val="tx1"/>
          </a:solidFill>
        </p:grpSpPr>
        <p:sp>
          <p:nvSpPr>
            <p:cNvPr id="58" name="Freeform 19"/>
            <p:cNvSpPr>
              <a:spLocks noEditPoints="1"/>
            </p:cNvSpPr>
            <p:nvPr/>
          </p:nvSpPr>
          <p:spPr bwMode="auto">
            <a:xfrm>
              <a:off x="9680575" y="2052639"/>
              <a:ext cx="2260600" cy="307975"/>
            </a:xfrm>
            <a:custGeom>
              <a:avLst/>
              <a:gdLst>
                <a:gd name="T0" fmla="*/ 552 w 602"/>
                <a:gd name="T1" fmla="*/ 3 h 82"/>
                <a:gd name="T2" fmla="*/ 49 w 602"/>
                <a:gd name="T3" fmla="*/ 3 h 82"/>
                <a:gd name="T4" fmla="*/ 6 w 602"/>
                <a:gd name="T5" fmla="*/ 27 h 82"/>
                <a:gd name="T6" fmla="*/ 49 w 602"/>
                <a:gd name="T7" fmla="*/ 82 h 82"/>
                <a:gd name="T8" fmla="*/ 494 w 602"/>
                <a:gd name="T9" fmla="*/ 82 h 82"/>
                <a:gd name="T10" fmla="*/ 498 w 602"/>
                <a:gd name="T11" fmla="*/ 81 h 82"/>
                <a:gd name="T12" fmla="*/ 501 w 602"/>
                <a:gd name="T13" fmla="*/ 78 h 82"/>
                <a:gd name="T14" fmla="*/ 571 w 602"/>
                <a:gd name="T15" fmla="*/ 15 h 82"/>
                <a:gd name="T16" fmla="*/ 552 w 602"/>
                <a:gd name="T17" fmla="*/ 3 h 82"/>
                <a:gd name="T18" fmla="*/ 103 w 602"/>
                <a:gd name="T19" fmla="*/ 49 h 82"/>
                <a:gd name="T20" fmla="*/ 70 w 602"/>
                <a:gd name="T21" fmla="*/ 49 h 82"/>
                <a:gd name="T22" fmla="*/ 55 w 602"/>
                <a:gd name="T23" fmla="*/ 35 h 82"/>
                <a:gd name="T24" fmla="*/ 70 w 602"/>
                <a:gd name="T25" fmla="*/ 22 h 82"/>
                <a:gd name="T26" fmla="*/ 103 w 602"/>
                <a:gd name="T27" fmla="*/ 22 h 82"/>
                <a:gd name="T28" fmla="*/ 118 w 602"/>
                <a:gd name="T29" fmla="*/ 35 h 82"/>
                <a:gd name="T30" fmla="*/ 103 w 602"/>
                <a:gd name="T31" fmla="*/ 49 h 82"/>
                <a:gd name="T32" fmla="*/ 192 w 602"/>
                <a:gd name="T33" fmla="*/ 49 h 82"/>
                <a:gd name="T34" fmla="*/ 159 w 602"/>
                <a:gd name="T35" fmla="*/ 49 h 82"/>
                <a:gd name="T36" fmla="*/ 144 w 602"/>
                <a:gd name="T37" fmla="*/ 35 h 82"/>
                <a:gd name="T38" fmla="*/ 159 w 602"/>
                <a:gd name="T39" fmla="*/ 22 h 82"/>
                <a:gd name="T40" fmla="*/ 192 w 602"/>
                <a:gd name="T41" fmla="*/ 22 h 82"/>
                <a:gd name="T42" fmla="*/ 207 w 602"/>
                <a:gd name="T43" fmla="*/ 35 h 82"/>
                <a:gd name="T44" fmla="*/ 192 w 602"/>
                <a:gd name="T45" fmla="*/ 49 h 82"/>
                <a:gd name="T46" fmla="*/ 274 w 602"/>
                <a:gd name="T47" fmla="*/ 49 h 82"/>
                <a:gd name="T48" fmla="*/ 241 w 602"/>
                <a:gd name="T49" fmla="*/ 49 h 82"/>
                <a:gd name="T50" fmla="*/ 226 w 602"/>
                <a:gd name="T51" fmla="*/ 35 h 82"/>
                <a:gd name="T52" fmla="*/ 241 w 602"/>
                <a:gd name="T53" fmla="*/ 22 h 82"/>
                <a:gd name="T54" fmla="*/ 274 w 602"/>
                <a:gd name="T55" fmla="*/ 22 h 82"/>
                <a:gd name="T56" fmla="*/ 289 w 602"/>
                <a:gd name="T57" fmla="*/ 35 h 82"/>
                <a:gd name="T58" fmla="*/ 274 w 602"/>
                <a:gd name="T59" fmla="*/ 49 h 82"/>
                <a:gd name="T60" fmla="*/ 356 w 602"/>
                <a:gd name="T61" fmla="*/ 49 h 82"/>
                <a:gd name="T62" fmla="*/ 322 w 602"/>
                <a:gd name="T63" fmla="*/ 49 h 82"/>
                <a:gd name="T64" fmla="*/ 308 w 602"/>
                <a:gd name="T65" fmla="*/ 35 h 82"/>
                <a:gd name="T66" fmla="*/ 322 w 602"/>
                <a:gd name="T67" fmla="*/ 22 h 82"/>
                <a:gd name="T68" fmla="*/ 356 w 602"/>
                <a:gd name="T69" fmla="*/ 22 h 82"/>
                <a:gd name="T70" fmla="*/ 370 w 602"/>
                <a:gd name="T71" fmla="*/ 35 h 82"/>
                <a:gd name="T72" fmla="*/ 356 w 602"/>
                <a:gd name="T73" fmla="*/ 4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2" h="82">
                  <a:moveTo>
                    <a:pt x="552" y="3"/>
                  </a:moveTo>
                  <a:cubicBezTo>
                    <a:pt x="49" y="3"/>
                    <a:pt x="49" y="3"/>
                    <a:pt x="49" y="3"/>
                  </a:cubicBezTo>
                  <a:cubicBezTo>
                    <a:pt x="26" y="3"/>
                    <a:pt x="0" y="6"/>
                    <a:pt x="6" y="27"/>
                  </a:cubicBezTo>
                  <a:cubicBezTo>
                    <a:pt x="15" y="57"/>
                    <a:pt x="26" y="82"/>
                    <a:pt x="49" y="82"/>
                  </a:cubicBezTo>
                  <a:cubicBezTo>
                    <a:pt x="494" y="82"/>
                    <a:pt x="494" y="82"/>
                    <a:pt x="494" y="82"/>
                  </a:cubicBezTo>
                  <a:cubicBezTo>
                    <a:pt x="498" y="81"/>
                    <a:pt x="498" y="81"/>
                    <a:pt x="498" y="81"/>
                  </a:cubicBezTo>
                  <a:cubicBezTo>
                    <a:pt x="500" y="81"/>
                    <a:pt x="501" y="79"/>
                    <a:pt x="501" y="78"/>
                  </a:cubicBezTo>
                  <a:cubicBezTo>
                    <a:pt x="501" y="42"/>
                    <a:pt x="533" y="13"/>
                    <a:pt x="571" y="15"/>
                  </a:cubicBezTo>
                  <a:cubicBezTo>
                    <a:pt x="578" y="15"/>
                    <a:pt x="602" y="0"/>
                    <a:pt x="552" y="3"/>
                  </a:cubicBezTo>
                  <a:close/>
                  <a:moveTo>
                    <a:pt x="103" y="49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2" y="49"/>
                    <a:pt x="55" y="43"/>
                    <a:pt x="55" y="35"/>
                  </a:cubicBezTo>
                  <a:cubicBezTo>
                    <a:pt x="55" y="28"/>
                    <a:pt x="62" y="22"/>
                    <a:pt x="70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11" y="22"/>
                    <a:pt x="118" y="28"/>
                    <a:pt x="118" y="35"/>
                  </a:cubicBezTo>
                  <a:cubicBezTo>
                    <a:pt x="118" y="43"/>
                    <a:pt x="111" y="49"/>
                    <a:pt x="103" y="49"/>
                  </a:cubicBezTo>
                  <a:close/>
                  <a:moveTo>
                    <a:pt x="192" y="49"/>
                  </a:moveTo>
                  <a:cubicBezTo>
                    <a:pt x="159" y="49"/>
                    <a:pt x="159" y="49"/>
                    <a:pt x="159" y="49"/>
                  </a:cubicBezTo>
                  <a:cubicBezTo>
                    <a:pt x="151" y="49"/>
                    <a:pt x="144" y="43"/>
                    <a:pt x="144" y="35"/>
                  </a:cubicBezTo>
                  <a:cubicBezTo>
                    <a:pt x="144" y="28"/>
                    <a:pt x="151" y="22"/>
                    <a:pt x="159" y="22"/>
                  </a:cubicBezTo>
                  <a:cubicBezTo>
                    <a:pt x="192" y="22"/>
                    <a:pt x="192" y="22"/>
                    <a:pt x="192" y="22"/>
                  </a:cubicBezTo>
                  <a:cubicBezTo>
                    <a:pt x="200" y="22"/>
                    <a:pt x="207" y="28"/>
                    <a:pt x="207" y="35"/>
                  </a:cubicBezTo>
                  <a:cubicBezTo>
                    <a:pt x="207" y="43"/>
                    <a:pt x="200" y="49"/>
                    <a:pt x="192" y="49"/>
                  </a:cubicBezTo>
                  <a:close/>
                  <a:moveTo>
                    <a:pt x="274" y="49"/>
                  </a:moveTo>
                  <a:cubicBezTo>
                    <a:pt x="241" y="49"/>
                    <a:pt x="241" y="49"/>
                    <a:pt x="241" y="49"/>
                  </a:cubicBezTo>
                  <a:cubicBezTo>
                    <a:pt x="233" y="49"/>
                    <a:pt x="226" y="43"/>
                    <a:pt x="226" y="35"/>
                  </a:cubicBezTo>
                  <a:cubicBezTo>
                    <a:pt x="226" y="28"/>
                    <a:pt x="233" y="22"/>
                    <a:pt x="241" y="22"/>
                  </a:cubicBezTo>
                  <a:cubicBezTo>
                    <a:pt x="274" y="22"/>
                    <a:pt x="274" y="22"/>
                    <a:pt x="274" y="22"/>
                  </a:cubicBezTo>
                  <a:cubicBezTo>
                    <a:pt x="282" y="22"/>
                    <a:pt x="289" y="28"/>
                    <a:pt x="289" y="35"/>
                  </a:cubicBezTo>
                  <a:cubicBezTo>
                    <a:pt x="289" y="43"/>
                    <a:pt x="282" y="49"/>
                    <a:pt x="274" y="49"/>
                  </a:cubicBezTo>
                  <a:close/>
                  <a:moveTo>
                    <a:pt x="356" y="49"/>
                  </a:moveTo>
                  <a:cubicBezTo>
                    <a:pt x="322" y="49"/>
                    <a:pt x="322" y="49"/>
                    <a:pt x="322" y="49"/>
                  </a:cubicBezTo>
                  <a:cubicBezTo>
                    <a:pt x="314" y="49"/>
                    <a:pt x="308" y="43"/>
                    <a:pt x="308" y="35"/>
                  </a:cubicBezTo>
                  <a:cubicBezTo>
                    <a:pt x="308" y="28"/>
                    <a:pt x="314" y="22"/>
                    <a:pt x="32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64" y="22"/>
                    <a:pt x="370" y="28"/>
                    <a:pt x="370" y="35"/>
                  </a:cubicBezTo>
                  <a:cubicBezTo>
                    <a:pt x="370" y="43"/>
                    <a:pt x="364" y="49"/>
                    <a:pt x="35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20"/>
            <p:cNvSpPr>
              <a:spLocks noEditPoints="1"/>
            </p:cNvSpPr>
            <p:nvPr/>
          </p:nvSpPr>
          <p:spPr bwMode="auto">
            <a:xfrm>
              <a:off x="9790113" y="1500189"/>
              <a:ext cx="1636713" cy="533400"/>
            </a:xfrm>
            <a:custGeom>
              <a:avLst/>
              <a:gdLst>
                <a:gd name="T0" fmla="*/ 419 w 436"/>
                <a:gd name="T1" fmla="*/ 109 h 142"/>
                <a:gd name="T2" fmla="*/ 411 w 436"/>
                <a:gd name="T3" fmla="*/ 109 h 142"/>
                <a:gd name="T4" fmla="*/ 360 w 436"/>
                <a:gd name="T5" fmla="*/ 53 h 142"/>
                <a:gd name="T6" fmla="*/ 128 w 436"/>
                <a:gd name="T7" fmla="*/ 53 h 142"/>
                <a:gd name="T8" fmla="*/ 128 w 436"/>
                <a:gd name="T9" fmla="*/ 50 h 142"/>
                <a:gd name="T10" fmla="*/ 128 w 436"/>
                <a:gd name="T11" fmla="*/ 29 h 142"/>
                <a:gd name="T12" fmla="*/ 135 w 436"/>
                <a:gd name="T13" fmla="*/ 29 h 142"/>
                <a:gd name="T14" fmla="*/ 141 w 436"/>
                <a:gd name="T15" fmla="*/ 23 h 142"/>
                <a:gd name="T16" fmla="*/ 135 w 436"/>
                <a:gd name="T17" fmla="*/ 18 h 142"/>
                <a:gd name="T18" fmla="*/ 128 w 436"/>
                <a:gd name="T19" fmla="*/ 18 h 142"/>
                <a:gd name="T20" fmla="*/ 128 w 436"/>
                <a:gd name="T21" fmla="*/ 16 h 142"/>
                <a:gd name="T22" fmla="*/ 112 w 436"/>
                <a:gd name="T23" fmla="*/ 0 h 142"/>
                <a:gd name="T24" fmla="*/ 97 w 436"/>
                <a:gd name="T25" fmla="*/ 16 h 142"/>
                <a:gd name="T26" fmla="*/ 97 w 436"/>
                <a:gd name="T27" fmla="*/ 18 h 142"/>
                <a:gd name="T28" fmla="*/ 94 w 436"/>
                <a:gd name="T29" fmla="*/ 18 h 142"/>
                <a:gd name="T30" fmla="*/ 88 w 436"/>
                <a:gd name="T31" fmla="*/ 23 h 142"/>
                <a:gd name="T32" fmla="*/ 94 w 436"/>
                <a:gd name="T33" fmla="*/ 29 h 142"/>
                <a:gd name="T34" fmla="*/ 97 w 436"/>
                <a:gd name="T35" fmla="*/ 29 h 142"/>
                <a:gd name="T36" fmla="*/ 97 w 436"/>
                <a:gd name="T37" fmla="*/ 50 h 142"/>
                <a:gd name="T38" fmla="*/ 97 w 436"/>
                <a:gd name="T39" fmla="*/ 53 h 142"/>
                <a:gd name="T40" fmla="*/ 74 w 436"/>
                <a:gd name="T41" fmla="*/ 53 h 142"/>
                <a:gd name="T42" fmla="*/ 13 w 436"/>
                <a:gd name="T43" fmla="*/ 106 h 142"/>
                <a:gd name="T44" fmla="*/ 11 w 436"/>
                <a:gd name="T45" fmla="*/ 138 h 142"/>
                <a:gd name="T46" fmla="*/ 78 w 436"/>
                <a:gd name="T47" fmla="*/ 140 h 142"/>
                <a:gd name="T48" fmla="*/ 79 w 436"/>
                <a:gd name="T49" fmla="*/ 140 h 142"/>
                <a:gd name="T50" fmla="*/ 360 w 436"/>
                <a:gd name="T51" fmla="*/ 140 h 142"/>
                <a:gd name="T52" fmla="*/ 372 w 436"/>
                <a:gd name="T53" fmla="*/ 140 h 142"/>
                <a:gd name="T54" fmla="*/ 373 w 436"/>
                <a:gd name="T55" fmla="*/ 140 h 142"/>
                <a:gd name="T56" fmla="*/ 427 w 436"/>
                <a:gd name="T57" fmla="*/ 141 h 142"/>
                <a:gd name="T58" fmla="*/ 435 w 436"/>
                <a:gd name="T59" fmla="*/ 124 h 142"/>
                <a:gd name="T60" fmla="*/ 419 w 436"/>
                <a:gd name="T61" fmla="*/ 109 h 142"/>
                <a:gd name="T62" fmla="*/ 45 w 436"/>
                <a:gd name="T63" fmla="*/ 91 h 142"/>
                <a:gd name="T64" fmla="*/ 369 w 436"/>
                <a:gd name="T65" fmla="*/ 91 h 142"/>
                <a:gd name="T66" fmla="*/ 373 w 436"/>
                <a:gd name="T67" fmla="*/ 95 h 142"/>
                <a:gd name="T68" fmla="*/ 369 w 436"/>
                <a:gd name="T69" fmla="*/ 100 h 142"/>
                <a:gd name="T70" fmla="*/ 45 w 436"/>
                <a:gd name="T71" fmla="*/ 100 h 142"/>
                <a:gd name="T72" fmla="*/ 41 w 436"/>
                <a:gd name="T73" fmla="*/ 95 h 142"/>
                <a:gd name="T74" fmla="*/ 45 w 436"/>
                <a:gd name="T75" fmla="*/ 91 h 142"/>
                <a:gd name="T76" fmla="*/ 29 w 436"/>
                <a:gd name="T77" fmla="*/ 128 h 142"/>
                <a:gd name="T78" fmla="*/ 24 w 436"/>
                <a:gd name="T79" fmla="*/ 123 h 142"/>
                <a:gd name="T80" fmla="*/ 29 w 436"/>
                <a:gd name="T81" fmla="*/ 119 h 142"/>
                <a:gd name="T82" fmla="*/ 359 w 436"/>
                <a:gd name="T83" fmla="*/ 119 h 142"/>
                <a:gd name="T84" fmla="*/ 382 w 436"/>
                <a:gd name="T85" fmla="*/ 119 h 142"/>
                <a:gd name="T86" fmla="*/ 386 w 436"/>
                <a:gd name="T87" fmla="*/ 123 h 142"/>
                <a:gd name="T88" fmla="*/ 382 w 436"/>
                <a:gd name="T89" fmla="*/ 128 h 142"/>
                <a:gd name="T90" fmla="*/ 358 w 436"/>
                <a:gd name="T91" fmla="*/ 128 h 142"/>
                <a:gd name="T92" fmla="*/ 29 w 436"/>
                <a:gd name="T93" fmla="*/ 12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6" h="142">
                  <a:moveTo>
                    <a:pt x="419" y="109"/>
                  </a:moveTo>
                  <a:cubicBezTo>
                    <a:pt x="411" y="109"/>
                    <a:pt x="411" y="109"/>
                    <a:pt x="411" y="109"/>
                  </a:cubicBezTo>
                  <a:cubicBezTo>
                    <a:pt x="406" y="84"/>
                    <a:pt x="373" y="53"/>
                    <a:pt x="360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2"/>
                    <a:pt x="128" y="51"/>
                    <a:pt x="128" y="50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8" y="29"/>
                    <a:pt x="141" y="26"/>
                    <a:pt x="141" y="23"/>
                  </a:cubicBezTo>
                  <a:cubicBezTo>
                    <a:pt x="141" y="20"/>
                    <a:pt x="138" y="18"/>
                    <a:pt x="135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ubicBezTo>
                    <a:pt x="104" y="0"/>
                    <a:pt x="97" y="7"/>
                    <a:pt x="97" y="16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0" y="18"/>
                    <a:pt x="88" y="20"/>
                    <a:pt x="88" y="23"/>
                  </a:cubicBezTo>
                  <a:cubicBezTo>
                    <a:pt x="88" y="26"/>
                    <a:pt x="90" y="29"/>
                    <a:pt x="94" y="29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7" y="51"/>
                    <a:pt x="97" y="52"/>
                    <a:pt x="97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62" y="53"/>
                    <a:pt x="22" y="81"/>
                    <a:pt x="13" y="106"/>
                  </a:cubicBezTo>
                  <a:cubicBezTo>
                    <a:pt x="11" y="110"/>
                    <a:pt x="0" y="134"/>
                    <a:pt x="11" y="138"/>
                  </a:cubicBezTo>
                  <a:cubicBezTo>
                    <a:pt x="24" y="142"/>
                    <a:pt x="70" y="140"/>
                    <a:pt x="78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360" y="140"/>
                    <a:pt x="360" y="140"/>
                    <a:pt x="360" y="140"/>
                  </a:cubicBezTo>
                  <a:cubicBezTo>
                    <a:pt x="365" y="140"/>
                    <a:pt x="368" y="140"/>
                    <a:pt x="372" y="140"/>
                  </a:cubicBezTo>
                  <a:cubicBezTo>
                    <a:pt x="372" y="140"/>
                    <a:pt x="373" y="140"/>
                    <a:pt x="373" y="140"/>
                  </a:cubicBezTo>
                  <a:cubicBezTo>
                    <a:pt x="427" y="141"/>
                    <a:pt x="427" y="141"/>
                    <a:pt x="427" y="141"/>
                  </a:cubicBezTo>
                  <a:cubicBezTo>
                    <a:pt x="436" y="141"/>
                    <a:pt x="435" y="133"/>
                    <a:pt x="435" y="124"/>
                  </a:cubicBezTo>
                  <a:cubicBezTo>
                    <a:pt x="435" y="116"/>
                    <a:pt x="428" y="109"/>
                    <a:pt x="419" y="109"/>
                  </a:cubicBezTo>
                  <a:close/>
                  <a:moveTo>
                    <a:pt x="45" y="91"/>
                  </a:moveTo>
                  <a:cubicBezTo>
                    <a:pt x="369" y="91"/>
                    <a:pt x="369" y="91"/>
                    <a:pt x="369" y="91"/>
                  </a:cubicBezTo>
                  <a:cubicBezTo>
                    <a:pt x="371" y="91"/>
                    <a:pt x="373" y="93"/>
                    <a:pt x="373" y="95"/>
                  </a:cubicBezTo>
                  <a:cubicBezTo>
                    <a:pt x="373" y="98"/>
                    <a:pt x="371" y="100"/>
                    <a:pt x="369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3" y="100"/>
                    <a:pt x="41" y="98"/>
                    <a:pt x="41" y="95"/>
                  </a:cubicBezTo>
                  <a:cubicBezTo>
                    <a:pt x="41" y="93"/>
                    <a:pt x="43" y="91"/>
                    <a:pt x="45" y="91"/>
                  </a:cubicBezTo>
                  <a:close/>
                  <a:moveTo>
                    <a:pt x="29" y="128"/>
                  </a:moveTo>
                  <a:cubicBezTo>
                    <a:pt x="26" y="128"/>
                    <a:pt x="24" y="126"/>
                    <a:pt x="24" y="123"/>
                  </a:cubicBezTo>
                  <a:cubicBezTo>
                    <a:pt x="24" y="121"/>
                    <a:pt x="26" y="119"/>
                    <a:pt x="29" y="119"/>
                  </a:cubicBezTo>
                  <a:cubicBezTo>
                    <a:pt x="359" y="119"/>
                    <a:pt x="359" y="119"/>
                    <a:pt x="359" y="119"/>
                  </a:cubicBezTo>
                  <a:cubicBezTo>
                    <a:pt x="382" y="119"/>
                    <a:pt x="382" y="119"/>
                    <a:pt x="382" y="119"/>
                  </a:cubicBezTo>
                  <a:cubicBezTo>
                    <a:pt x="384" y="119"/>
                    <a:pt x="386" y="121"/>
                    <a:pt x="386" y="123"/>
                  </a:cubicBezTo>
                  <a:cubicBezTo>
                    <a:pt x="386" y="126"/>
                    <a:pt x="384" y="128"/>
                    <a:pt x="382" y="128"/>
                  </a:cubicBezTo>
                  <a:cubicBezTo>
                    <a:pt x="358" y="128"/>
                    <a:pt x="358" y="128"/>
                    <a:pt x="358" y="128"/>
                  </a:cubicBezTo>
                  <a:lnTo>
                    <a:pt x="2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8" name="Freeform 21"/>
          <p:cNvSpPr>
            <a:spLocks noEditPoints="1"/>
          </p:cNvSpPr>
          <p:nvPr/>
        </p:nvSpPr>
        <p:spPr bwMode="auto">
          <a:xfrm>
            <a:off x="5062663" y="2715079"/>
            <a:ext cx="2932113" cy="871538"/>
          </a:xfrm>
          <a:custGeom>
            <a:avLst/>
            <a:gdLst>
              <a:gd name="T0" fmla="*/ 716 w 781"/>
              <a:gd name="T1" fmla="*/ 122 h 232"/>
              <a:gd name="T2" fmla="*/ 682 w 781"/>
              <a:gd name="T3" fmla="*/ 122 h 232"/>
              <a:gd name="T4" fmla="*/ 682 w 781"/>
              <a:gd name="T5" fmla="*/ 120 h 232"/>
              <a:gd name="T6" fmla="*/ 682 w 781"/>
              <a:gd name="T7" fmla="*/ 78 h 232"/>
              <a:gd name="T8" fmla="*/ 658 w 781"/>
              <a:gd name="T9" fmla="*/ 48 h 232"/>
              <a:gd name="T10" fmla="*/ 658 w 781"/>
              <a:gd name="T11" fmla="*/ 24 h 232"/>
              <a:gd name="T12" fmla="*/ 661 w 781"/>
              <a:gd name="T13" fmla="*/ 24 h 232"/>
              <a:gd name="T14" fmla="*/ 663 w 781"/>
              <a:gd name="T15" fmla="*/ 19 h 232"/>
              <a:gd name="T16" fmla="*/ 661 w 781"/>
              <a:gd name="T17" fmla="*/ 14 h 232"/>
              <a:gd name="T18" fmla="*/ 658 w 781"/>
              <a:gd name="T19" fmla="*/ 14 h 232"/>
              <a:gd name="T20" fmla="*/ 658 w 781"/>
              <a:gd name="T21" fmla="*/ 7 h 232"/>
              <a:gd name="T22" fmla="*/ 651 w 781"/>
              <a:gd name="T23" fmla="*/ 0 h 232"/>
              <a:gd name="T24" fmla="*/ 644 w 781"/>
              <a:gd name="T25" fmla="*/ 7 h 232"/>
              <a:gd name="T26" fmla="*/ 644 w 781"/>
              <a:gd name="T27" fmla="*/ 14 h 232"/>
              <a:gd name="T28" fmla="*/ 640 w 781"/>
              <a:gd name="T29" fmla="*/ 14 h 232"/>
              <a:gd name="T30" fmla="*/ 638 w 781"/>
              <a:gd name="T31" fmla="*/ 19 h 232"/>
              <a:gd name="T32" fmla="*/ 640 w 781"/>
              <a:gd name="T33" fmla="*/ 24 h 232"/>
              <a:gd name="T34" fmla="*/ 644 w 781"/>
              <a:gd name="T35" fmla="*/ 24 h 232"/>
              <a:gd name="T36" fmla="*/ 644 w 781"/>
              <a:gd name="T37" fmla="*/ 48 h 232"/>
              <a:gd name="T38" fmla="*/ 619 w 781"/>
              <a:gd name="T39" fmla="*/ 78 h 232"/>
              <a:gd name="T40" fmla="*/ 619 w 781"/>
              <a:gd name="T41" fmla="*/ 120 h 232"/>
              <a:gd name="T42" fmla="*/ 619 w 781"/>
              <a:gd name="T43" fmla="*/ 122 h 232"/>
              <a:gd name="T44" fmla="*/ 572 w 781"/>
              <a:gd name="T45" fmla="*/ 122 h 232"/>
              <a:gd name="T46" fmla="*/ 570 w 781"/>
              <a:gd name="T47" fmla="*/ 131 h 232"/>
              <a:gd name="T48" fmla="*/ 537 w 781"/>
              <a:gd name="T49" fmla="*/ 163 h 232"/>
              <a:gd name="T50" fmla="*/ 461 w 781"/>
              <a:gd name="T51" fmla="*/ 163 h 232"/>
              <a:gd name="T52" fmla="*/ 461 w 781"/>
              <a:gd name="T53" fmla="*/ 115 h 232"/>
              <a:gd name="T54" fmla="*/ 407 w 781"/>
              <a:gd name="T55" fmla="*/ 61 h 232"/>
              <a:gd name="T56" fmla="*/ 255 w 781"/>
              <a:gd name="T57" fmla="*/ 61 h 232"/>
              <a:gd name="T58" fmla="*/ 255 w 781"/>
              <a:gd name="T59" fmla="*/ 55 h 232"/>
              <a:gd name="T60" fmla="*/ 226 w 781"/>
              <a:gd name="T61" fmla="*/ 26 h 232"/>
              <a:gd name="T62" fmla="*/ 190 w 781"/>
              <a:gd name="T63" fmla="*/ 26 h 232"/>
              <a:gd name="T64" fmla="*/ 162 w 781"/>
              <a:gd name="T65" fmla="*/ 55 h 232"/>
              <a:gd name="T66" fmla="*/ 162 w 781"/>
              <a:gd name="T67" fmla="*/ 61 h 232"/>
              <a:gd name="T68" fmla="*/ 148 w 781"/>
              <a:gd name="T69" fmla="*/ 61 h 232"/>
              <a:gd name="T70" fmla="*/ 94 w 781"/>
              <a:gd name="T71" fmla="*/ 115 h 232"/>
              <a:gd name="T72" fmla="*/ 93 w 781"/>
              <a:gd name="T73" fmla="*/ 163 h 232"/>
              <a:gd name="T74" fmla="*/ 7 w 781"/>
              <a:gd name="T75" fmla="*/ 163 h 232"/>
              <a:gd name="T76" fmla="*/ 2 w 781"/>
              <a:gd name="T77" fmla="*/ 167 h 232"/>
              <a:gd name="T78" fmla="*/ 0 w 781"/>
              <a:gd name="T79" fmla="*/ 177 h 232"/>
              <a:gd name="T80" fmla="*/ 55 w 781"/>
              <a:gd name="T81" fmla="*/ 232 h 232"/>
              <a:gd name="T82" fmla="*/ 640 w 781"/>
              <a:gd name="T83" fmla="*/ 232 h 232"/>
              <a:gd name="T84" fmla="*/ 645 w 781"/>
              <a:gd name="T85" fmla="*/ 232 h 232"/>
              <a:gd name="T86" fmla="*/ 650 w 781"/>
              <a:gd name="T87" fmla="*/ 227 h 232"/>
              <a:gd name="T88" fmla="*/ 742 w 781"/>
              <a:gd name="T89" fmla="*/ 139 h 232"/>
              <a:gd name="T90" fmla="*/ 716 w 781"/>
              <a:gd name="T91" fmla="*/ 122 h 232"/>
              <a:gd name="T92" fmla="*/ 638 w 781"/>
              <a:gd name="T93" fmla="*/ 211 h 232"/>
              <a:gd name="T94" fmla="*/ 40 w 781"/>
              <a:gd name="T95" fmla="*/ 211 h 232"/>
              <a:gd name="T96" fmla="*/ 36 w 781"/>
              <a:gd name="T97" fmla="*/ 207 h 232"/>
              <a:gd name="T98" fmla="*/ 40 w 781"/>
              <a:gd name="T99" fmla="*/ 203 h 232"/>
              <a:gd name="T100" fmla="*/ 638 w 781"/>
              <a:gd name="T101" fmla="*/ 203 h 232"/>
              <a:gd name="T102" fmla="*/ 642 w 781"/>
              <a:gd name="T103" fmla="*/ 207 h 232"/>
              <a:gd name="T104" fmla="*/ 638 w 781"/>
              <a:gd name="T105" fmla="*/ 211 h 232"/>
              <a:gd name="T106" fmla="*/ 641 w 781"/>
              <a:gd name="T107" fmla="*/ 168 h 232"/>
              <a:gd name="T108" fmla="*/ 596 w 781"/>
              <a:gd name="T109" fmla="*/ 168 h 232"/>
              <a:gd name="T110" fmla="*/ 587 w 781"/>
              <a:gd name="T111" fmla="*/ 158 h 232"/>
              <a:gd name="T112" fmla="*/ 596 w 781"/>
              <a:gd name="T113" fmla="*/ 149 h 232"/>
              <a:gd name="T114" fmla="*/ 638 w 781"/>
              <a:gd name="T115" fmla="*/ 149 h 232"/>
              <a:gd name="T116" fmla="*/ 647 w 781"/>
              <a:gd name="T117" fmla="*/ 151 h 232"/>
              <a:gd name="T118" fmla="*/ 651 w 781"/>
              <a:gd name="T119" fmla="*/ 158 h 232"/>
              <a:gd name="T120" fmla="*/ 641 w 781"/>
              <a:gd name="T121" fmla="*/ 168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1" h="232">
                <a:moveTo>
                  <a:pt x="716" y="122"/>
                </a:moveTo>
                <a:cubicBezTo>
                  <a:pt x="682" y="122"/>
                  <a:pt x="682" y="122"/>
                  <a:pt x="682" y="122"/>
                </a:cubicBezTo>
                <a:cubicBezTo>
                  <a:pt x="682" y="121"/>
                  <a:pt x="682" y="121"/>
                  <a:pt x="682" y="120"/>
                </a:cubicBezTo>
                <a:cubicBezTo>
                  <a:pt x="682" y="78"/>
                  <a:pt x="682" y="78"/>
                  <a:pt x="682" y="78"/>
                </a:cubicBezTo>
                <a:cubicBezTo>
                  <a:pt x="682" y="64"/>
                  <a:pt x="672" y="51"/>
                  <a:pt x="658" y="48"/>
                </a:cubicBezTo>
                <a:cubicBezTo>
                  <a:pt x="658" y="24"/>
                  <a:pt x="658" y="24"/>
                  <a:pt x="658" y="24"/>
                </a:cubicBezTo>
                <a:cubicBezTo>
                  <a:pt x="661" y="24"/>
                  <a:pt x="661" y="24"/>
                  <a:pt x="661" y="24"/>
                </a:cubicBezTo>
                <a:cubicBezTo>
                  <a:pt x="662" y="24"/>
                  <a:pt x="663" y="21"/>
                  <a:pt x="663" y="19"/>
                </a:cubicBezTo>
                <a:cubicBezTo>
                  <a:pt x="663" y="16"/>
                  <a:pt x="662" y="14"/>
                  <a:pt x="661" y="14"/>
                </a:cubicBezTo>
                <a:cubicBezTo>
                  <a:pt x="658" y="14"/>
                  <a:pt x="658" y="14"/>
                  <a:pt x="658" y="14"/>
                </a:cubicBezTo>
                <a:cubicBezTo>
                  <a:pt x="658" y="7"/>
                  <a:pt x="658" y="7"/>
                  <a:pt x="658" y="7"/>
                </a:cubicBezTo>
                <a:cubicBezTo>
                  <a:pt x="658" y="3"/>
                  <a:pt x="655" y="0"/>
                  <a:pt x="651" y="0"/>
                </a:cubicBezTo>
                <a:cubicBezTo>
                  <a:pt x="647" y="0"/>
                  <a:pt x="644" y="3"/>
                  <a:pt x="644" y="7"/>
                </a:cubicBezTo>
                <a:cubicBezTo>
                  <a:pt x="644" y="14"/>
                  <a:pt x="644" y="14"/>
                  <a:pt x="644" y="14"/>
                </a:cubicBezTo>
                <a:cubicBezTo>
                  <a:pt x="640" y="14"/>
                  <a:pt x="640" y="14"/>
                  <a:pt x="640" y="14"/>
                </a:cubicBezTo>
                <a:cubicBezTo>
                  <a:pt x="639" y="14"/>
                  <a:pt x="638" y="16"/>
                  <a:pt x="638" y="19"/>
                </a:cubicBezTo>
                <a:cubicBezTo>
                  <a:pt x="638" y="21"/>
                  <a:pt x="639" y="24"/>
                  <a:pt x="640" y="24"/>
                </a:cubicBezTo>
                <a:cubicBezTo>
                  <a:pt x="644" y="24"/>
                  <a:pt x="644" y="24"/>
                  <a:pt x="644" y="24"/>
                </a:cubicBezTo>
                <a:cubicBezTo>
                  <a:pt x="644" y="48"/>
                  <a:pt x="644" y="48"/>
                  <a:pt x="644" y="48"/>
                </a:cubicBezTo>
                <a:cubicBezTo>
                  <a:pt x="630" y="50"/>
                  <a:pt x="619" y="63"/>
                  <a:pt x="619" y="78"/>
                </a:cubicBezTo>
                <a:cubicBezTo>
                  <a:pt x="619" y="120"/>
                  <a:pt x="619" y="120"/>
                  <a:pt x="619" y="120"/>
                </a:cubicBezTo>
                <a:cubicBezTo>
                  <a:pt x="619" y="121"/>
                  <a:pt x="619" y="121"/>
                  <a:pt x="619" y="122"/>
                </a:cubicBezTo>
                <a:cubicBezTo>
                  <a:pt x="572" y="122"/>
                  <a:pt x="572" y="122"/>
                  <a:pt x="572" y="122"/>
                </a:cubicBezTo>
                <a:cubicBezTo>
                  <a:pt x="569" y="123"/>
                  <a:pt x="570" y="128"/>
                  <a:pt x="570" y="131"/>
                </a:cubicBezTo>
                <a:cubicBezTo>
                  <a:pt x="570" y="149"/>
                  <a:pt x="555" y="163"/>
                  <a:pt x="537" y="163"/>
                </a:cubicBezTo>
                <a:cubicBezTo>
                  <a:pt x="461" y="163"/>
                  <a:pt x="461" y="163"/>
                  <a:pt x="461" y="163"/>
                </a:cubicBezTo>
                <a:cubicBezTo>
                  <a:pt x="461" y="149"/>
                  <a:pt x="461" y="123"/>
                  <a:pt x="461" y="115"/>
                </a:cubicBezTo>
                <a:cubicBezTo>
                  <a:pt x="461" y="85"/>
                  <a:pt x="436" y="61"/>
                  <a:pt x="407" y="61"/>
                </a:cubicBezTo>
                <a:cubicBezTo>
                  <a:pt x="255" y="61"/>
                  <a:pt x="255" y="61"/>
                  <a:pt x="255" y="61"/>
                </a:cubicBezTo>
                <a:cubicBezTo>
                  <a:pt x="255" y="58"/>
                  <a:pt x="255" y="56"/>
                  <a:pt x="255" y="55"/>
                </a:cubicBezTo>
                <a:cubicBezTo>
                  <a:pt x="255" y="39"/>
                  <a:pt x="242" y="26"/>
                  <a:pt x="226" y="26"/>
                </a:cubicBezTo>
                <a:cubicBezTo>
                  <a:pt x="190" y="26"/>
                  <a:pt x="190" y="26"/>
                  <a:pt x="190" y="26"/>
                </a:cubicBezTo>
                <a:cubicBezTo>
                  <a:pt x="175" y="26"/>
                  <a:pt x="162" y="39"/>
                  <a:pt x="162" y="55"/>
                </a:cubicBezTo>
                <a:cubicBezTo>
                  <a:pt x="162" y="55"/>
                  <a:pt x="162" y="58"/>
                  <a:pt x="162" y="61"/>
                </a:cubicBezTo>
                <a:cubicBezTo>
                  <a:pt x="148" y="61"/>
                  <a:pt x="148" y="61"/>
                  <a:pt x="148" y="61"/>
                </a:cubicBezTo>
                <a:cubicBezTo>
                  <a:pt x="118" y="61"/>
                  <a:pt x="94" y="85"/>
                  <a:pt x="94" y="115"/>
                </a:cubicBezTo>
                <a:cubicBezTo>
                  <a:pt x="94" y="124"/>
                  <a:pt x="93" y="149"/>
                  <a:pt x="93" y="163"/>
                </a:cubicBezTo>
                <a:cubicBezTo>
                  <a:pt x="7" y="163"/>
                  <a:pt x="7" y="163"/>
                  <a:pt x="7" y="163"/>
                </a:cubicBezTo>
                <a:cubicBezTo>
                  <a:pt x="5" y="163"/>
                  <a:pt x="4" y="165"/>
                  <a:pt x="2" y="167"/>
                </a:cubicBezTo>
                <a:cubicBezTo>
                  <a:pt x="1" y="171"/>
                  <a:pt x="0" y="172"/>
                  <a:pt x="0" y="177"/>
                </a:cubicBezTo>
                <a:cubicBezTo>
                  <a:pt x="0" y="208"/>
                  <a:pt x="25" y="232"/>
                  <a:pt x="55" y="232"/>
                </a:cubicBezTo>
                <a:cubicBezTo>
                  <a:pt x="640" y="232"/>
                  <a:pt x="640" y="232"/>
                  <a:pt x="640" y="232"/>
                </a:cubicBezTo>
                <a:cubicBezTo>
                  <a:pt x="645" y="232"/>
                  <a:pt x="645" y="232"/>
                  <a:pt x="645" y="232"/>
                </a:cubicBezTo>
                <a:cubicBezTo>
                  <a:pt x="648" y="232"/>
                  <a:pt x="650" y="229"/>
                  <a:pt x="650" y="227"/>
                </a:cubicBezTo>
                <a:cubicBezTo>
                  <a:pt x="650" y="178"/>
                  <a:pt x="692" y="137"/>
                  <a:pt x="742" y="139"/>
                </a:cubicBezTo>
                <a:cubicBezTo>
                  <a:pt x="750" y="139"/>
                  <a:pt x="781" y="119"/>
                  <a:pt x="716" y="122"/>
                </a:cubicBezTo>
                <a:close/>
                <a:moveTo>
                  <a:pt x="638" y="211"/>
                </a:moveTo>
                <a:cubicBezTo>
                  <a:pt x="40" y="211"/>
                  <a:pt x="40" y="211"/>
                  <a:pt x="40" y="211"/>
                </a:cubicBezTo>
                <a:cubicBezTo>
                  <a:pt x="38" y="211"/>
                  <a:pt x="36" y="209"/>
                  <a:pt x="36" y="207"/>
                </a:cubicBezTo>
                <a:cubicBezTo>
                  <a:pt x="36" y="205"/>
                  <a:pt x="38" y="203"/>
                  <a:pt x="40" y="203"/>
                </a:cubicBezTo>
                <a:cubicBezTo>
                  <a:pt x="638" y="203"/>
                  <a:pt x="638" y="203"/>
                  <a:pt x="638" y="203"/>
                </a:cubicBezTo>
                <a:cubicBezTo>
                  <a:pt x="640" y="203"/>
                  <a:pt x="642" y="205"/>
                  <a:pt x="642" y="207"/>
                </a:cubicBezTo>
                <a:cubicBezTo>
                  <a:pt x="642" y="209"/>
                  <a:pt x="640" y="211"/>
                  <a:pt x="638" y="211"/>
                </a:cubicBezTo>
                <a:close/>
                <a:moveTo>
                  <a:pt x="641" y="168"/>
                </a:moveTo>
                <a:cubicBezTo>
                  <a:pt x="596" y="168"/>
                  <a:pt x="596" y="168"/>
                  <a:pt x="596" y="168"/>
                </a:cubicBezTo>
                <a:cubicBezTo>
                  <a:pt x="591" y="168"/>
                  <a:pt x="587" y="163"/>
                  <a:pt x="587" y="158"/>
                </a:cubicBezTo>
                <a:cubicBezTo>
                  <a:pt x="587" y="153"/>
                  <a:pt x="591" y="149"/>
                  <a:pt x="596" y="149"/>
                </a:cubicBezTo>
                <a:cubicBezTo>
                  <a:pt x="638" y="149"/>
                  <a:pt x="638" y="149"/>
                  <a:pt x="638" y="149"/>
                </a:cubicBezTo>
                <a:cubicBezTo>
                  <a:pt x="641" y="150"/>
                  <a:pt x="644" y="151"/>
                  <a:pt x="647" y="151"/>
                </a:cubicBezTo>
                <a:cubicBezTo>
                  <a:pt x="649" y="153"/>
                  <a:pt x="651" y="155"/>
                  <a:pt x="651" y="158"/>
                </a:cubicBezTo>
                <a:cubicBezTo>
                  <a:pt x="651" y="163"/>
                  <a:pt x="646" y="168"/>
                  <a:pt x="641" y="1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5282085" y="1224380"/>
            <a:ext cx="2544763" cy="838201"/>
            <a:chOff x="5178425" y="2138363"/>
            <a:chExt cx="2544763" cy="838201"/>
          </a:xfrm>
          <a:solidFill>
            <a:schemeClr val="tx1"/>
          </a:solidFill>
        </p:grpSpPr>
        <p:sp>
          <p:nvSpPr>
            <p:cNvPr id="109" name="Freeform 22"/>
            <p:cNvSpPr>
              <a:spLocks/>
            </p:cNvSpPr>
            <p:nvPr/>
          </p:nvSpPr>
          <p:spPr bwMode="auto">
            <a:xfrm>
              <a:off x="5368925" y="2638426"/>
              <a:ext cx="2192338" cy="338138"/>
            </a:xfrm>
            <a:custGeom>
              <a:avLst/>
              <a:gdLst>
                <a:gd name="T0" fmla="*/ 423 w 584"/>
                <a:gd name="T1" fmla="*/ 83 h 90"/>
                <a:gd name="T2" fmla="*/ 22 w 584"/>
                <a:gd name="T3" fmla="*/ 90 h 90"/>
                <a:gd name="T4" fmla="*/ 0 w 584"/>
                <a:gd name="T5" fmla="*/ 72 h 90"/>
                <a:gd name="T6" fmla="*/ 584 w 584"/>
                <a:gd name="T7" fmla="*/ 0 h 90"/>
                <a:gd name="T8" fmla="*/ 423 w 584"/>
                <a:gd name="T9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90">
                  <a:moveTo>
                    <a:pt x="423" y="83"/>
                  </a:moveTo>
                  <a:cubicBezTo>
                    <a:pt x="22" y="90"/>
                    <a:pt x="22" y="90"/>
                    <a:pt x="22" y="90"/>
                  </a:cubicBezTo>
                  <a:cubicBezTo>
                    <a:pt x="11" y="89"/>
                    <a:pt x="4" y="79"/>
                    <a:pt x="0" y="72"/>
                  </a:cubicBezTo>
                  <a:cubicBezTo>
                    <a:pt x="304" y="71"/>
                    <a:pt x="517" y="19"/>
                    <a:pt x="584" y="0"/>
                  </a:cubicBezTo>
                  <a:cubicBezTo>
                    <a:pt x="512" y="86"/>
                    <a:pt x="423" y="83"/>
                    <a:pt x="42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23"/>
            <p:cNvSpPr>
              <a:spLocks noEditPoints="1"/>
            </p:cNvSpPr>
            <p:nvPr/>
          </p:nvSpPr>
          <p:spPr bwMode="auto">
            <a:xfrm>
              <a:off x="5178425" y="2138363"/>
              <a:ext cx="2544763" cy="736600"/>
            </a:xfrm>
            <a:custGeom>
              <a:avLst/>
              <a:gdLst>
                <a:gd name="T0" fmla="*/ 36 w 678"/>
                <a:gd name="T1" fmla="*/ 191 h 196"/>
                <a:gd name="T2" fmla="*/ 47 w 678"/>
                <a:gd name="T3" fmla="*/ 196 h 196"/>
                <a:gd name="T4" fmla="*/ 645 w 678"/>
                <a:gd name="T5" fmla="*/ 121 h 196"/>
                <a:gd name="T6" fmla="*/ 652 w 678"/>
                <a:gd name="T7" fmla="*/ 110 h 196"/>
                <a:gd name="T8" fmla="*/ 653 w 678"/>
                <a:gd name="T9" fmla="*/ 76 h 196"/>
                <a:gd name="T10" fmla="*/ 646 w 678"/>
                <a:gd name="T11" fmla="*/ 76 h 196"/>
                <a:gd name="T12" fmla="*/ 641 w 678"/>
                <a:gd name="T13" fmla="*/ 65 h 196"/>
                <a:gd name="T14" fmla="*/ 641 w 678"/>
                <a:gd name="T15" fmla="*/ 65 h 196"/>
                <a:gd name="T16" fmla="*/ 630 w 678"/>
                <a:gd name="T17" fmla="*/ 72 h 196"/>
                <a:gd name="T18" fmla="*/ 629 w 678"/>
                <a:gd name="T19" fmla="*/ 75 h 196"/>
                <a:gd name="T20" fmla="*/ 468 w 678"/>
                <a:gd name="T21" fmla="*/ 70 h 196"/>
                <a:gd name="T22" fmla="*/ 388 w 678"/>
                <a:gd name="T23" fmla="*/ 30 h 196"/>
                <a:gd name="T24" fmla="*/ 382 w 678"/>
                <a:gd name="T25" fmla="*/ 18 h 196"/>
                <a:gd name="T26" fmla="*/ 175 w 678"/>
                <a:gd name="T27" fmla="*/ 8 h 196"/>
                <a:gd name="T28" fmla="*/ 174 w 678"/>
                <a:gd name="T29" fmla="*/ 29 h 196"/>
                <a:gd name="T30" fmla="*/ 182 w 678"/>
                <a:gd name="T31" fmla="*/ 44 h 196"/>
                <a:gd name="T32" fmla="*/ 184 w 678"/>
                <a:gd name="T33" fmla="*/ 57 h 196"/>
                <a:gd name="T34" fmla="*/ 178 w 678"/>
                <a:gd name="T35" fmla="*/ 91 h 196"/>
                <a:gd name="T36" fmla="*/ 167 w 678"/>
                <a:gd name="T37" fmla="*/ 98 h 196"/>
                <a:gd name="T38" fmla="*/ 75 w 678"/>
                <a:gd name="T39" fmla="*/ 106 h 196"/>
                <a:gd name="T40" fmla="*/ 57 w 678"/>
                <a:gd name="T41" fmla="*/ 124 h 196"/>
                <a:gd name="T42" fmla="*/ 37 w 678"/>
                <a:gd name="T43" fmla="*/ 155 h 196"/>
                <a:gd name="T44" fmla="*/ 27 w 678"/>
                <a:gd name="T45" fmla="*/ 161 h 196"/>
                <a:gd name="T46" fmla="*/ 5 w 678"/>
                <a:gd name="T47" fmla="*/ 170 h 196"/>
                <a:gd name="T48" fmla="*/ 36 w 678"/>
                <a:gd name="T49" fmla="*/ 191 h 196"/>
                <a:gd name="T50" fmla="*/ 451 w 678"/>
                <a:gd name="T51" fmla="*/ 69 h 196"/>
                <a:gd name="T52" fmla="*/ 352 w 678"/>
                <a:gd name="T53" fmla="*/ 74 h 196"/>
                <a:gd name="T54" fmla="*/ 323 w 678"/>
                <a:gd name="T55" fmla="*/ 32 h 196"/>
                <a:gd name="T56" fmla="*/ 380 w 678"/>
                <a:gd name="T57" fmla="*/ 31 h 196"/>
                <a:gd name="T58" fmla="*/ 451 w 678"/>
                <a:gd name="T59" fmla="*/ 69 h 196"/>
                <a:gd name="T60" fmla="*/ 233 w 678"/>
                <a:gd name="T61" fmla="*/ 50 h 196"/>
                <a:gd name="T62" fmla="*/ 313 w 678"/>
                <a:gd name="T63" fmla="*/ 33 h 196"/>
                <a:gd name="T64" fmla="*/ 341 w 678"/>
                <a:gd name="T65" fmla="*/ 74 h 196"/>
                <a:gd name="T66" fmla="*/ 260 w 678"/>
                <a:gd name="T67" fmla="*/ 79 h 196"/>
                <a:gd name="T68" fmla="*/ 233 w 678"/>
                <a:gd name="T69" fmla="*/ 5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8" h="196">
                  <a:moveTo>
                    <a:pt x="36" y="191"/>
                  </a:moveTo>
                  <a:cubicBezTo>
                    <a:pt x="36" y="191"/>
                    <a:pt x="43" y="191"/>
                    <a:pt x="47" y="196"/>
                  </a:cubicBezTo>
                  <a:cubicBezTo>
                    <a:pt x="375" y="195"/>
                    <a:pt x="597" y="135"/>
                    <a:pt x="645" y="121"/>
                  </a:cubicBezTo>
                  <a:cubicBezTo>
                    <a:pt x="647" y="118"/>
                    <a:pt x="650" y="114"/>
                    <a:pt x="652" y="110"/>
                  </a:cubicBezTo>
                  <a:cubicBezTo>
                    <a:pt x="652" y="110"/>
                    <a:pt x="678" y="74"/>
                    <a:pt x="653" y="76"/>
                  </a:cubicBezTo>
                  <a:cubicBezTo>
                    <a:pt x="653" y="76"/>
                    <a:pt x="650" y="76"/>
                    <a:pt x="646" y="76"/>
                  </a:cubicBezTo>
                  <a:cubicBezTo>
                    <a:pt x="647" y="71"/>
                    <a:pt x="645" y="66"/>
                    <a:pt x="641" y="65"/>
                  </a:cubicBezTo>
                  <a:cubicBezTo>
                    <a:pt x="641" y="65"/>
                    <a:pt x="641" y="65"/>
                    <a:pt x="641" y="65"/>
                  </a:cubicBezTo>
                  <a:cubicBezTo>
                    <a:pt x="636" y="63"/>
                    <a:pt x="631" y="66"/>
                    <a:pt x="630" y="72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584" y="72"/>
                    <a:pt x="490" y="67"/>
                    <a:pt x="468" y="70"/>
                  </a:cubicBezTo>
                  <a:cubicBezTo>
                    <a:pt x="388" y="30"/>
                    <a:pt x="388" y="30"/>
                    <a:pt x="388" y="30"/>
                  </a:cubicBezTo>
                  <a:cubicBezTo>
                    <a:pt x="388" y="30"/>
                    <a:pt x="393" y="24"/>
                    <a:pt x="382" y="18"/>
                  </a:cubicBezTo>
                  <a:cubicBezTo>
                    <a:pt x="382" y="18"/>
                    <a:pt x="268" y="0"/>
                    <a:pt x="175" y="8"/>
                  </a:cubicBezTo>
                  <a:cubicBezTo>
                    <a:pt x="175" y="8"/>
                    <a:pt x="168" y="12"/>
                    <a:pt x="174" y="29"/>
                  </a:cubicBezTo>
                  <a:cubicBezTo>
                    <a:pt x="182" y="44"/>
                    <a:pt x="182" y="44"/>
                    <a:pt x="182" y="44"/>
                  </a:cubicBezTo>
                  <a:cubicBezTo>
                    <a:pt x="182" y="44"/>
                    <a:pt x="186" y="50"/>
                    <a:pt x="184" y="57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6"/>
                    <a:pt x="167" y="98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6"/>
                    <a:pt x="62" y="108"/>
                    <a:pt x="57" y="124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7" y="155"/>
                    <a:pt x="32" y="160"/>
                    <a:pt x="27" y="161"/>
                  </a:cubicBezTo>
                  <a:cubicBezTo>
                    <a:pt x="27" y="161"/>
                    <a:pt x="6" y="158"/>
                    <a:pt x="5" y="170"/>
                  </a:cubicBezTo>
                  <a:cubicBezTo>
                    <a:pt x="5" y="170"/>
                    <a:pt x="0" y="183"/>
                    <a:pt x="36" y="191"/>
                  </a:cubicBezTo>
                  <a:close/>
                  <a:moveTo>
                    <a:pt x="451" y="69"/>
                  </a:moveTo>
                  <a:cubicBezTo>
                    <a:pt x="352" y="74"/>
                    <a:pt x="352" y="74"/>
                    <a:pt x="352" y="74"/>
                  </a:cubicBezTo>
                  <a:cubicBezTo>
                    <a:pt x="323" y="32"/>
                    <a:pt x="323" y="32"/>
                    <a:pt x="323" y="32"/>
                  </a:cubicBezTo>
                  <a:cubicBezTo>
                    <a:pt x="353" y="30"/>
                    <a:pt x="380" y="31"/>
                    <a:pt x="380" y="31"/>
                  </a:cubicBezTo>
                  <a:lnTo>
                    <a:pt x="451" y="69"/>
                  </a:lnTo>
                  <a:close/>
                  <a:moveTo>
                    <a:pt x="233" y="50"/>
                  </a:moveTo>
                  <a:cubicBezTo>
                    <a:pt x="240" y="39"/>
                    <a:pt x="278" y="35"/>
                    <a:pt x="313" y="33"/>
                  </a:cubicBezTo>
                  <a:cubicBezTo>
                    <a:pt x="341" y="74"/>
                    <a:pt x="341" y="74"/>
                    <a:pt x="341" y="74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38" y="77"/>
                    <a:pt x="233" y="50"/>
                    <a:pt x="23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17" name="Freeform 30"/>
          <p:cNvSpPr>
            <a:spLocks noEditPoints="1"/>
          </p:cNvSpPr>
          <p:nvPr/>
        </p:nvSpPr>
        <p:spPr bwMode="auto">
          <a:xfrm>
            <a:off x="944731" y="4971257"/>
            <a:ext cx="1562100" cy="1562100"/>
          </a:xfrm>
          <a:custGeom>
            <a:avLst/>
            <a:gdLst>
              <a:gd name="T0" fmla="*/ 389 w 416"/>
              <a:gd name="T1" fmla="*/ 193 h 416"/>
              <a:gd name="T2" fmla="*/ 360 w 416"/>
              <a:gd name="T3" fmla="*/ 87 h 416"/>
              <a:gd name="T4" fmla="*/ 340 w 416"/>
              <a:gd name="T5" fmla="*/ 65 h 416"/>
              <a:gd name="T6" fmla="*/ 223 w 416"/>
              <a:gd name="T7" fmla="*/ 26 h 416"/>
              <a:gd name="T8" fmla="*/ 208 w 416"/>
              <a:gd name="T9" fmla="*/ 0 h 416"/>
              <a:gd name="T10" fmla="*/ 194 w 416"/>
              <a:gd name="T11" fmla="*/ 26 h 416"/>
              <a:gd name="T12" fmla="*/ 79 w 416"/>
              <a:gd name="T13" fmla="*/ 63 h 416"/>
              <a:gd name="T14" fmla="*/ 59 w 416"/>
              <a:gd name="T15" fmla="*/ 84 h 416"/>
              <a:gd name="T16" fmla="*/ 27 w 416"/>
              <a:gd name="T17" fmla="*/ 193 h 416"/>
              <a:gd name="T18" fmla="*/ 0 w 416"/>
              <a:gd name="T19" fmla="*/ 207 h 416"/>
              <a:gd name="T20" fmla="*/ 27 w 416"/>
              <a:gd name="T21" fmla="*/ 222 h 416"/>
              <a:gd name="T22" fmla="*/ 57 w 416"/>
              <a:gd name="T23" fmla="*/ 329 h 416"/>
              <a:gd name="T24" fmla="*/ 77 w 416"/>
              <a:gd name="T25" fmla="*/ 350 h 416"/>
              <a:gd name="T26" fmla="*/ 194 w 416"/>
              <a:gd name="T27" fmla="*/ 389 h 416"/>
              <a:gd name="T28" fmla="*/ 208 w 416"/>
              <a:gd name="T29" fmla="*/ 416 h 416"/>
              <a:gd name="T30" fmla="*/ 223 w 416"/>
              <a:gd name="T31" fmla="*/ 389 h 416"/>
              <a:gd name="T32" fmla="*/ 338 w 416"/>
              <a:gd name="T33" fmla="*/ 352 h 416"/>
              <a:gd name="T34" fmla="*/ 358 w 416"/>
              <a:gd name="T35" fmla="*/ 331 h 416"/>
              <a:gd name="T36" fmla="*/ 389 w 416"/>
              <a:gd name="T37" fmla="*/ 222 h 416"/>
              <a:gd name="T38" fmla="*/ 416 w 416"/>
              <a:gd name="T39" fmla="*/ 208 h 416"/>
              <a:gd name="T40" fmla="*/ 223 w 416"/>
              <a:gd name="T41" fmla="*/ 73 h 416"/>
              <a:gd name="T42" fmla="*/ 223 w 416"/>
              <a:gd name="T43" fmla="*/ 174 h 416"/>
              <a:gd name="T44" fmla="*/ 194 w 416"/>
              <a:gd name="T45" fmla="*/ 73 h 416"/>
              <a:gd name="T46" fmla="*/ 121 w 416"/>
              <a:gd name="T47" fmla="*/ 104 h 416"/>
              <a:gd name="T48" fmla="*/ 101 w 416"/>
              <a:gd name="T49" fmla="*/ 125 h 416"/>
              <a:gd name="T50" fmla="*/ 74 w 416"/>
              <a:gd name="T51" fmla="*/ 193 h 416"/>
              <a:gd name="T52" fmla="*/ 74 w 416"/>
              <a:gd name="T53" fmla="*/ 222 h 416"/>
              <a:gd name="T54" fmla="*/ 100 w 416"/>
              <a:gd name="T55" fmla="*/ 288 h 416"/>
              <a:gd name="T56" fmla="*/ 194 w 416"/>
              <a:gd name="T57" fmla="*/ 342 h 416"/>
              <a:gd name="T58" fmla="*/ 194 w 416"/>
              <a:gd name="T59" fmla="*/ 241 h 416"/>
              <a:gd name="T60" fmla="*/ 208 w 416"/>
              <a:gd name="T61" fmla="*/ 231 h 416"/>
              <a:gd name="T62" fmla="*/ 208 w 416"/>
              <a:gd name="T63" fmla="*/ 184 h 416"/>
              <a:gd name="T64" fmla="*/ 208 w 416"/>
              <a:gd name="T65" fmla="*/ 231 h 416"/>
              <a:gd name="T66" fmla="*/ 223 w 416"/>
              <a:gd name="T67" fmla="*/ 242 h 416"/>
              <a:gd name="T68" fmla="*/ 223 w 416"/>
              <a:gd name="T69" fmla="*/ 342 h 416"/>
              <a:gd name="T70" fmla="*/ 245 w 416"/>
              <a:gd name="T71" fmla="*/ 222 h 416"/>
              <a:gd name="T72" fmla="*/ 315 w 416"/>
              <a:gd name="T73" fmla="*/ 290 h 416"/>
              <a:gd name="T74" fmla="*/ 317 w 416"/>
              <a:gd name="T75" fmla="*/ 127 h 416"/>
              <a:gd name="T76" fmla="*/ 245 w 416"/>
              <a:gd name="T77" fmla="*/ 193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6" h="416">
                <a:moveTo>
                  <a:pt x="402" y="193"/>
                </a:moveTo>
                <a:cubicBezTo>
                  <a:pt x="389" y="193"/>
                  <a:pt x="389" y="193"/>
                  <a:pt x="389" y="193"/>
                </a:cubicBezTo>
                <a:cubicBezTo>
                  <a:pt x="387" y="156"/>
                  <a:pt x="373" y="122"/>
                  <a:pt x="351" y="95"/>
                </a:cubicBezTo>
                <a:cubicBezTo>
                  <a:pt x="360" y="87"/>
                  <a:pt x="360" y="87"/>
                  <a:pt x="360" y="87"/>
                </a:cubicBezTo>
                <a:cubicBezTo>
                  <a:pt x="366" y="81"/>
                  <a:pt x="366" y="72"/>
                  <a:pt x="361" y="66"/>
                </a:cubicBezTo>
                <a:cubicBezTo>
                  <a:pt x="355" y="60"/>
                  <a:pt x="346" y="60"/>
                  <a:pt x="340" y="65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02" y="47"/>
                  <a:pt x="264" y="30"/>
                  <a:pt x="223" y="26"/>
                </a:cubicBezTo>
                <a:cubicBezTo>
                  <a:pt x="223" y="14"/>
                  <a:pt x="223" y="14"/>
                  <a:pt x="223" y="14"/>
                </a:cubicBezTo>
                <a:cubicBezTo>
                  <a:pt x="223" y="6"/>
                  <a:pt x="216" y="0"/>
                  <a:pt x="208" y="0"/>
                </a:cubicBezTo>
                <a:cubicBezTo>
                  <a:pt x="200" y="0"/>
                  <a:pt x="194" y="6"/>
                  <a:pt x="194" y="14"/>
                </a:cubicBezTo>
                <a:cubicBezTo>
                  <a:pt x="194" y="26"/>
                  <a:pt x="194" y="26"/>
                  <a:pt x="194" y="26"/>
                </a:cubicBezTo>
                <a:cubicBezTo>
                  <a:pt x="153" y="30"/>
                  <a:pt x="117" y="46"/>
                  <a:pt x="88" y="72"/>
                </a:cubicBezTo>
                <a:cubicBezTo>
                  <a:pt x="79" y="63"/>
                  <a:pt x="79" y="63"/>
                  <a:pt x="79" y="63"/>
                </a:cubicBezTo>
                <a:cubicBezTo>
                  <a:pt x="73" y="57"/>
                  <a:pt x="64" y="58"/>
                  <a:pt x="58" y="63"/>
                </a:cubicBezTo>
                <a:cubicBezTo>
                  <a:pt x="53" y="69"/>
                  <a:pt x="53" y="78"/>
                  <a:pt x="59" y="84"/>
                </a:cubicBezTo>
                <a:cubicBezTo>
                  <a:pt x="68" y="92"/>
                  <a:pt x="68" y="92"/>
                  <a:pt x="68" y="92"/>
                </a:cubicBezTo>
                <a:cubicBezTo>
                  <a:pt x="45" y="120"/>
                  <a:pt x="30" y="155"/>
                  <a:pt x="27" y="193"/>
                </a:cubicBezTo>
                <a:cubicBezTo>
                  <a:pt x="15" y="193"/>
                  <a:pt x="15" y="193"/>
                  <a:pt x="15" y="193"/>
                </a:cubicBezTo>
                <a:cubicBezTo>
                  <a:pt x="7" y="193"/>
                  <a:pt x="0" y="199"/>
                  <a:pt x="0" y="207"/>
                </a:cubicBezTo>
                <a:cubicBezTo>
                  <a:pt x="0" y="215"/>
                  <a:pt x="7" y="222"/>
                  <a:pt x="15" y="222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30" y="259"/>
                  <a:pt x="44" y="293"/>
                  <a:pt x="66" y="320"/>
                </a:cubicBezTo>
                <a:cubicBezTo>
                  <a:pt x="57" y="329"/>
                  <a:pt x="57" y="329"/>
                  <a:pt x="57" y="329"/>
                </a:cubicBezTo>
                <a:cubicBezTo>
                  <a:pt x="51" y="334"/>
                  <a:pt x="51" y="343"/>
                  <a:pt x="56" y="349"/>
                </a:cubicBezTo>
                <a:cubicBezTo>
                  <a:pt x="62" y="355"/>
                  <a:pt x="71" y="355"/>
                  <a:pt x="77" y="350"/>
                </a:cubicBezTo>
                <a:cubicBezTo>
                  <a:pt x="86" y="341"/>
                  <a:pt x="86" y="341"/>
                  <a:pt x="86" y="341"/>
                </a:cubicBezTo>
                <a:cubicBezTo>
                  <a:pt x="115" y="368"/>
                  <a:pt x="152" y="385"/>
                  <a:pt x="194" y="389"/>
                </a:cubicBezTo>
                <a:cubicBezTo>
                  <a:pt x="194" y="401"/>
                  <a:pt x="194" y="401"/>
                  <a:pt x="194" y="401"/>
                </a:cubicBezTo>
                <a:cubicBezTo>
                  <a:pt x="194" y="409"/>
                  <a:pt x="200" y="416"/>
                  <a:pt x="208" y="416"/>
                </a:cubicBezTo>
                <a:cubicBezTo>
                  <a:pt x="216" y="416"/>
                  <a:pt x="223" y="409"/>
                  <a:pt x="223" y="401"/>
                </a:cubicBezTo>
                <a:cubicBezTo>
                  <a:pt x="223" y="389"/>
                  <a:pt x="223" y="389"/>
                  <a:pt x="223" y="389"/>
                </a:cubicBezTo>
                <a:cubicBezTo>
                  <a:pt x="263" y="385"/>
                  <a:pt x="300" y="369"/>
                  <a:pt x="329" y="343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43" y="358"/>
                  <a:pt x="353" y="357"/>
                  <a:pt x="358" y="352"/>
                </a:cubicBezTo>
                <a:cubicBezTo>
                  <a:pt x="364" y="346"/>
                  <a:pt x="364" y="337"/>
                  <a:pt x="358" y="331"/>
                </a:cubicBezTo>
                <a:cubicBezTo>
                  <a:pt x="349" y="323"/>
                  <a:pt x="349" y="323"/>
                  <a:pt x="349" y="323"/>
                </a:cubicBezTo>
                <a:cubicBezTo>
                  <a:pt x="372" y="295"/>
                  <a:pt x="386" y="260"/>
                  <a:pt x="389" y="222"/>
                </a:cubicBezTo>
                <a:cubicBezTo>
                  <a:pt x="402" y="222"/>
                  <a:pt x="402" y="222"/>
                  <a:pt x="402" y="222"/>
                </a:cubicBezTo>
                <a:cubicBezTo>
                  <a:pt x="410" y="222"/>
                  <a:pt x="416" y="216"/>
                  <a:pt x="416" y="208"/>
                </a:cubicBezTo>
                <a:cubicBezTo>
                  <a:pt x="416" y="200"/>
                  <a:pt x="410" y="193"/>
                  <a:pt x="402" y="193"/>
                </a:cubicBezTo>
                <a:close/>
                <a:moveTo>
                  <a:pt x="223" y="73"/>
                </a:moveTo>
                <a:cubicBezTo>
                  <a:pt x="251" y="76"/>
                  <a:pt x="277" y="88"/>
                  <a:pt x="297" y="105"/>
                </a:cubicBezTo>
                <a:cubicBezTo>
                  <a:pt x="223" y="174"/>
                  <a:pt x="223" y="174"/>
                  <a:pt x="223" y="174"/>
                </a:cubicBezTo>
                <a:lnTo>
                  <a:pt x="223" y="73"/>
                </a:lnTo>
                <a:close/>
                <a:moveTo>
                  <a:pt x="194" y="73"/>
                </a:moveTo>
                <a:cubicBezTo>
                  <a:pt x="194" y="173"/>
                  <a:pt x="194" y="173"/>
                  <a:pt x="194" y="173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41" y="87"/>
                  <a:pt x="166" y="76"/>
                  <a:pt x="194" y="73"/>
                </a:cubicBezTo>
                <a:close/>
                <a:moveTo>
                  <a:pt x="101" y="125"/>
                </a:moveTo>
                <a:cubicBezTo>
                  <a:pt x="172" y="193"/>
                  <a:pt x="172" y="193"/>
                  <a:pt x="172" y="193"/>
                </a:cubicBezTo>
                <a:cubicBezTo>
                  <a:pt x="74" y="193"/>
                  <a:pt x="74" y="193"/>
                  <a:pt x="74" y="193"/>
                </a:cubicBezTo>
                <a:cubicBezTo>
                  <a:pt x="76" y="167"/>
                  <a:pt x="86" y="144"/>
                  <a:pt x="101" y="125"/>
                </a:cubicBezTo>
                <a:close/>
                <a:moveTo>
                  <a:pt x="74" y="222"/>
                </a:moveTo>
                <a:cubicBezTo>
                  <a:pt x="171" y="222"/>
                  <a:pt x="171" y="222"/>
                  <a:pt x="171" y="222"/>
                </a:cubicBezTo>
                <a:cubicBezTo>
                  <a:pt x="100" y="288"/>
                  <a:pt x="100" y="288"/>
                  <a:pt x="100" y="288"/>
                </a:cubicBezTo>
                <a:cubicBezTo>
                  <a:pt x="86" y="270"/>
                  <a:pt x="76" y="247"/>
                  <a:pt x="74" y="222"/>
                </a:cubicBezTo>
                <a:close/>
                <a:moveTo>
                  <a:pt x="194" y="342"/>
                </a:moveTo>
                <a:cubicBezTo>
                  <a:pt x="166" y="339"/>
                  <a:pt x="140" y="327"/>
                  <a:pt x="120" y="310"/>
                </a:cubicBezTo>
                <a:cubicBezTo>
                  <a:pt x="194" y="241"/>
                  <a:pt x="194" y="241"/>
                  <a:pt x="194" y="241"/>
                </a:cubicBezTo>
                <a:lnTo>
                  <a:pt x="194" y="342"/>
                </a:lnTo>
                <a:close/>
                <a:moveTo>
                  <a:pt x="208" y="231"/>
                </a:moveTo>
                <a:cubicBezTo>
                  <a:pt x="195" y="231"/>
                  <a:pt x="184" y="221"/>
                  <a:pt x="184" y="208"/>
                </a:cubicBezTo>
                <a:cubicBezTo>
                  <a:pt x="184" y="194"/>
                  <a:pt x="195" y="184"/>
                  <a:pt x="208" y="184"/>
                </a:cubicBezTo>
                <a:cubicBezTo>
                  <a:pt x="222" y="184"/>
                  <a:pt x="232" y="194"/>
                  <a:pt x="232" y="208"/>
                </a:cubicBezTo>
                <a:cubicBezTo>
                  <a:pt x="232" y="221"/>
                  <a:pt x="222" y="231"/>
                  <a:pt x="208" y="231"/>
                </a:cubicBezTo>
                <a:close/>
                <a:moveTo>
                  <a:pt x="223" y="342"/>
                </a:moveTo>
                <a:cubicBezTo>
                  <a:pt x="223" y="242"/>
                  <a:pt x="223" y="242"/>
                  <a:pt x="223" y="242"/>
                </a:cubicBezTo>
                <a:cubicBezTo>
                  <a:pt x="295" y="311"/>
                  <a:pt x="295" y="311"/>
                  <a:pt x="295" y="311"/>
                </a:cubicBezTo>
                <a:cubicBezTo>
                  <a:pt x="275" y="328"/>
                  <a:pt x="250" y="339"/>
                  <a:pt x="223" y="342"/>
                </a:cubicBezTo>
                <a:close/>
                <a:moveTo>
                  <a:pt x="315" y="290"/>
                </a:moveTo>
                <a:cubicBezTo>
                  <a:pt x="245" y="222"/>
                  <a:pt x="245" y="222"/>
                  <a:pt x="245" y="222"/>
                </a:cubicBezTo>
                <a:cubicBezTo>
                  <a:pt x="343" y="222"/>
                  <a:pt x="343" y="222"/>
                  <a:pt x="343" y="222"/>
                </a:cubicBezTo>
                <a:cubicBezTo>
                  <a:pt x="340" y="248"/>
                  <a:pt x="330" y="271"/>
                  <a:pt x="315" y="290"/>
                </a:cubicBezTo>
                <a:close/>
                <a:moveTo>
                  <a:pt x="245" y="193"/>
                </a:moveTo>
                <a:cubicBezTo>
                  <a:pt x="317" y="127"/>
                  <a:pt x="317" y="127"/>
                  <a:pt x="317" y="127"/>
                </a:cubicBezTo>
                <a:cubicBezTo>
                  <a:pt x="331" y="146"/>
                  <a:pt x="340" y="168"/>
                  <a:pt x="343" y="193"/>
                </a:cubicBezTo>
                <a:lnTo>
                  <a:pt x="245" y="193"/>
                </a:lnTo>
                <a:close/>
              </a:path>
            </a:pathLst>
          </a:custGeom>
          <a:solidFill>
            <a:srgbClr val="39A1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557212" y="2976564"/>
            <a:ext cx="1504950" cy="1454150"/>
            <a:chOff x="2997200" y="5035551"/>
            <a:chExt cx="1504950" cy="1454150"/>
          </a:xfrm>
          <a:solidFill>
            <a:schemeClr val="tx1"/>
          </a:solidFill>
        </p:grpSpPr>
        <p:sp>
          <p:nvSpPr>
            <p:cNvPr id="118" name="Freeform 31"/>
            <p:cNvSpPr>
              <a:spLocks/>
            </p:cNvSpPr>
            <p:nvPr/>
          </p:nvSpPr>
          <p:spPr bwMode="auto">
            <a:xfrm>
              <a:off x="3749843" y="5035551"/>
              <a:ext cx="96838" cy="931863"/>
            </a:xfrm>
            <a:custGeom>
              <a:avLst/>
              <a:gdLst>
                <a:gd name="T0" fmla="*/ 26 w 26"/>
                <a:gd name="T1" fmla="*/ 246 h 248"/>
                <a:gd name="T2" fmla="*/ 26 w 26"/>
                <a:gd name="T3" fmla="*/ 13 h 248"/>
                <a:gd name="T4" fmla="*/ 13 w 26"/>
                <a:gd name="T5" fmla="*/ 0 h 248"/>
                <a:gd name="T6" fmla="*/ 0 w 26"/>
                <a:gd name="T7" fmla="*/ 13 h 248"/>
                <a:gd name="T8" fmla="*/ 0 w 26"/>
                <a:gd name="T9" fmla="*/ 248 h 248"/>
                <a:gd name="T10" fmla="*/ 26 w 26"/>
                <a:gd name="T11" fmla="*/ 24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8">
                  <a:moveTo>
                    <a:pt x="26" y="246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6" y="248"/>
                    <a:pt x="18" y="248"/>
                    <a:pt x="26" y="246"/>
                  </a:cubicBezTo>
                  <a:close/>
                </a:path>
              </a:pathLst>
            </a:custGeom>
            <a:grpFill/>
            <a:ln w="38100" cap="rnd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32"/>
            <p:cNvSpPr>
              <a:spLocks/>
            </p:cNvSpPr>
            <p:nvPr/>
          </p:nvSpPr>
          <p:spPr bwMode="auto">
            <a:xfrm>
              <a:off x="2997200" y="5902326"/>
              <a:ext cx="1504950" cy="379413"/>
            </a:xfrm>
            <a:custGeom>
              <a:avLst/>
              <a:gdLst>
                <a:gd name="T0" fmla="*/ 0 w 401"/>
                <a:gd name="T1" fmla="*/ 23 h 101"/>
                <a:gd name="T2" fmla="*/ 33 w 401"/>
                <a:gd name="T3" fmla="*/ 101 h 101"/>
                <a:gd name="T4" fmla="*/ 367 w 401"/>
                <a:gd name="T5" fmla="*/ 101 h 101"/>
                <a:gd name="T6" fmla="*/ 401 w 401"/>
                <a:gd name="T7" fmla="*/ 0 h 101"/>
                <a:gd name="T8" fmla="*/ 0 w 401"/>
                <a:gd name="T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01">
                  <a:moveTo>
                    <a:pt x="0" y="23"/>
                  </a:moveTo>
                  <a:cubicBezTo>
                    <a:pt x="0" y="23"/>
                    <a:pt x="13" y="64"/>
                    <a:pt x="33" y="101"/>
                  </a:cubicBezTo>
                  <a:cubicBezTo>
                    <a:pt x="367" y="101"/>
                    <a:pt x="367" y="101"/>
                    <a:pt x="367" y="101"/>
                  </a:cubicBezTo>
                  <a:cubicBezTo>
                    <a:pt x="378" y="78"/>
                    <a:pt x="390" y="46"/>
                    <a:pt x="401" y="0"/>
                  </a:cubicBezTo>
                  <a:cubicBezTo>
                    <a:pt x="401" y="0"/>
                    <a:pt x="343" y="30"/>
                    <a:pt x="0" y="23"/>
                  </a:cubicBezTo>
                  <a:close/>
                </a:path>
              </a:pathLst>
            </a:custGeom>
            <a:grpFill/>
            <a:ln w="38100" cap="rnd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Freeform 33"/>
            <p:cNvSpPr>
              <a:spLocks/>
            </p:cNvSpPr>
            <p:nvPr/>
          </p:nvSpPr>
          <p:spPr bwMode="auto">
            <a:xfrm>
              <a:off x="3162300" y="6350001"/>
              <a:ext cx="1174750" cy="139700"/>
            </a:xfrm>
            <a:custGeom>
              <a:avLst/>
              <a:gdLst>
                <a:gd name="T0" fmla="*/ 47 w 313"/>
                <a:gd name="T1" fmla="*/ 37 h 37"/>
                <a:gd name="T2" fmla="*/ 276 w 313"/>
                <a:gd name="T3" fmla="*/ 37 h 37"/>
                <a:gd name="T4" fmla="*/ 313 w 313"/>
                <a:gd name="T5" fmla="*/ 0 h 37"/>
                <a:gd name="T6" fmla="*/ 0 w 313"/>
                <a:gd name="T7" fmla="*/ 0 h 37"/>
                <a:gd name="T8" fmla="*/ 47 w 313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7">
                  <a:moveTo>
                    <a:pt x="47" y="37"/>
                  </a:moveTo>
                  <a:cubicBezTo>
                    <a:pt x="276" y="37"/>
                    <a:pt x="276" y="37"/>
                    <a:pt x="276" y="37"/>
                  </a:cubicBezTo>
                  <a:cubicBezTo>
                    <a:pt x="276" y="37"/>
                    <a:pt x="293" y="34"/>
                    <a:pt x="3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21"/>
                    <a:pt x="30" y="37"/>
                    <a:pt x="47" y="37"/>
                  </a:cubicBezTo>
                  <a:close/>
                </a:path>
              </a:pathLst>
            </a:custGeom>
            <a:grpFill/>
            <a:ln w="38100" cap="rnd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34"/>
            <p:cNvSpPr>
              <a:spLocks/>
            </p:cNvSpPr>
            <p:nvPr/>
          </p:nvSpPr>
          <p:spPr bwMode="auto">
            <a:xfrm>
              <a:off x="3121025" y="5087938"/>
              <a:ext cx="547688" cy="844550"/>
            </a:xfrm>
            <a:custGeom>
              <a:avLst/>
              <a:gdLst>
                <a:gd name="T0" fmla="*/ 146 w 146"/>
                <a:gd name="T1" fmla="*/ 219 h 225"/>
                <a:gd name="T2" fmla="*/ 146 w 146"/>
                <a:gd name="T3" fmla="*/ 0 h 225"/>
                <a:gd name="T4" fmla="*/ 61 w 146"/>
                <a:gd name="T5" fmla="*/ 130 h 225"/>
                <a:gd name="T6" fmla="*/ 138 w 146"/>
                <a:gd name="T7" fmla="*/ 130 h 225"/>
                <a:gd name="T8" fmla="*/ 138 w 146"/>
                <a:gd name="T9" fmla="*/ 146 h 225"/>
                <a:gd name="T10" fmla="*/ 50 w 146"/>
                <a:gd name="T11" fmla="*/ 146 h 225"/>
                <a:gd name="T12" fmla="*/ 0 w 146"/>
                <a:gd name="T13" fmla="*/ 221 h 225"/>
                <a:gd name="T14" fmla="*/ 146 w 146"/>
                <a:gd name="T15" fmla="*/ 2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225">
                  <a:moveTo>
                    <a:pt x="146" y="219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1"/>
                    <a:pt x="128" y="225"/>
                    <a:pt x="146" y="219"/>
                  </a:cubicBezTo>
                  <a:close/>
                </a:path>
              </a:pathLst>
            </a:custGeom>
            <a:grpFill/>
            <a:ln w="38100" cap="rnd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Oval 35"/>
            <p:cNvSpPr>
              <a:spLocks noChangeArrowheads="1"/>
            </p:cNvSpPr>
            <p:nvPr/>
          </p:nvSpPr>
          <p:spPr bwMode="auto">
            <a:xfrm>
              <a:off x="3987800" y="5167313"/>
              <a:ext cx="368300" cy="36671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4" name="Freeform 37"/>
          <p:cNvSpPr>
            <a:spLocks noEditPoints="1"/>
          </p:cNvSpPr>
          <p:nvPr/>
        </p:nvSpPr>
        <p:spPr bwMode="auto">
          <a:xfrm>
            <a:off x="570167" y="816770"/>
            <a:ext cx="1704975" cy="1751013"/>
          </a:xfrm>
          <a:custGeom>
            <a:avLst/>
            <a:gdLst>
              <a:gd name="T0" fmla="*/ 423 w 454"/>
              <a:gd name="T1" fmla="*/ 278 h 466"/>
              <a:gd name="T2" fmla="*/ 349 w 454"/>
              <a:gd name="T3" fmla="*/ 321 h 466"/>
              <a:gd name="T4" fmla="*/ 359 w 454"/>
              <a:gd name="T5" fmla="*/ 349 h 466"/>
              <a:gd name="T6" fmla="*/ 223 w 454"/>
              <a:gd name="T7" fmla="*/ 395 h 466"/>
              <a:gd name="T8" fmla="*/ 265 w 454"/>
              <a:gd name="T9" fmla="*/ 183 h 466"/>
              <a:gd name="T10" fmla="*/ 312 w 454"/>
              <a:gd name="T11" fmla="*/ 192 h 466"/>
              <a:gd name="T12" fmla="*/ 333 w 454"/>
              <a:gd name="T13" fmla="*/ 213 h 466"/>
              <a:gd name="T14" fmla="*/ 364 w 454"/>
              <a:gd name="T15" fmla="*/ 192 h 466"/>
              <a:gd name="T16" fmla="*/ 343 w 454"/>
              <a:gd name="T17" fmla="*/ 160 h 466"/>
              <a:gd name="T18" fmla="*/ 316 w 454"/>
              <a:gd name="T19" fmla="*/ 171 h 466"/>
              <a:gd name="T20" fmla="*/ 270 w 454"/>
              <a:gd name="T21" fmla="*/ 162 h 466"/>
              <a:gd name="T22" fmla="*/ 276 w 454"/>
              <a:gd name="T23" fmla="*/ 128 h 466"/>
              <a:gd name="T24" fmla="*/ 323 w 454"/>
              <a:gd name="T25" fmla="*/ 80 h 466"/>
              <a:gd name="T26" fmla="*/ 274 w 454"/>
              <a:gd name="T27" fmla="*/ 6 h 466"/>
              <a:gd name="T28" fmla="*/ 200 w 454"/>
              <a:gd name="T29" fmla="*/ 55 h 466"/>
              <a:gd name="T30" fmla="*/ 228 w 454"/>
              <a:gd name="T31" fmla="*/ 120 h 466"/>
              <a:gd name="T32" fmla="*/ 221 w 454"/>
              <a:gd name="T33" fmla="*/ 152 h 466"/>
              <a:gd name="T34" fmla="*/ 177 w 454"/>
              <a:gd name="T35" fmla="*/ 144 h 466"/>
              <a:gd name="T36" fmla="*/ 156 w 454"/>
              <a:gd name="T37" fmla="*/ 123 h 466"/>
              <a:gd name="T38" fmla="*/ 124 w 454"/>
              <a:gd name="T39" fmla="*/ 144 h 466"/>
              <a:gd name="T40" fmla="*/ 145 w 454"/>
              <a:gd name="T41" fmla="*/ 175 h 466"/>
              <a:gd name="T42" fmla="*/ 172 w 454"/>
              <a:gd name="T43" fmla="*/ 164 h 466"/>
              <a:gd name="T44" fmla="*/ 217 w 454"/>
              <a:gd name="T45" fmla="*/ 173 h 466"/>
              <a:gd name="T46" fmla="*/ 175 w 454"/>
              <a:gd name="T47" fmla="*/ 385 h 466"/>
              <a:gd name="T48" fmla="*/ 67 w 454"/>
              <a:gd name="T49" fmla="*/ 291 h 466"/>
              <a:gd name="T50" fmla="*/ 87 w 454"/>
              <a:gd name="T51" fmla="*/ 269 h 466"/>
              <a:gd name="T52" fmla="*/ 35 w 454"/>
              <a:gd name="T53" fmla="*/ 201 h 466"/>
              <a:gd name="T54" fmla="*/ 14 w 454"/>
              <a:gd name="T55" fmla="*/ 206 h 466"/>
              <a:gd name="T56" fmla="*/ 3 w 454"/>
              <a:gd name="T57" fmla="*/ 278 h 466"/>
              <a:gd name="T58" fmla="*/ 30 w 454"/>
              <a:gd name="T59" fmla="*/ 299 h 466"/>
              <a:gd name="T60" fmla="*/ 168 w 454"/>
              <a:gd name="T61" fmla="*/ 458 h 466"/>
              <a:gd name="T62" fmla="*/ 184 w 454"/>
              <a:gd name="T63" fmla="*/ 465 h 466"/>
              <a:gd name="T64" fmla="*/ 201 w 454"/>
              <a:gd name="T65" fmla="*/ 465 h 466"/>
              <a:gd name="T66" fmla="*/ 389 w 454"/>
              <a:gd name="T67" fmla="*/ 371 h 466"/>
              <a:gd name="T68" fmla="*/ 423 w 454"/>
              <a:gd name="T69" fmla="*/ 362 h 466"/>
              <a:gd name="T70" fmla="*/ 441 w 454"/>
              <a:gd name="T71" fmla="*/ 291 h 466"/>
              <a:gd name="T72" fmla="*/ 423 w 454"/>
              <a:gd name="T73" fmla="*/ 278 h 466"/>
              <a:gd name="T74" fmla="*/ 267 w 454"/>
              <a:gd name="T75" fmla="*/ 41 h 466"/>
              <a:gd name="T76" fmla="*/ 288 w 454"/>
              <a:gd name="T77" fmla="*/ 73 h 466"/>
              <a:gd name="T78" fmla="*/ 256 w 454"/>
              <a:gd name="T79" fmla="*/ 94 h 466"/>
              <a:gd name="T80" fmla="*/ 235 w 454"/>
              <a:gd name="T81" fmla="*/ 62 h 466"/>
              <a:gd name="T82" fmla="*/ 267 w 454"/>
              <a:gd name="T83" fmla="*/ 41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4" h="466">
                <a:moveTo>
                  <a:pt x="423" y="278"/>
                </a:moveTo>
                <a:cubicBezTo>
                  <a:pt x="392" y="290"/>
                  <a:pt x="352" y="319"/>
                  <a:pt x="349" y="321"/>
                </a:cubicBezTo>
                <a:cubicBezTo>
                  <a:pt x="345" y="322"/>
                  <a:pt x="332" y="342"/>
                  <a:pt x="359" y="349"/>
                </a:cubicBezTo>
                <a:cubicBezTo>
                  <a:pt x="342" y="369"/>
                  <a:pt x="274" y="407"/>
                  <a:pt x="223" y="395"/>
                </a:cubicBezTo>
                <a:cubicBezTo>
                  <a:pt x="236" y="331"/>
                  <a:pt x="254" y="241"/>
                  <a:pt x="265" y="183"/>
                </a:cubicBezTo>
                <a:cubicBezTo>
                  <a:pt x="312" y="192"/>
                  <a:pt x="312" y="192"/>
                  <a:pt x="312" y="192"/>
                </a:cubicBezTo>
                <a:cubicBezTo>
                  <a:pt x="314" y="202"/>
                  <a:pt x="322" y="211"/>
                  <a:pt x="333" y="213"/>
                </a:cubicBezTo>
                <a:cubicBezTo>
                  <a:pt x="347" y="216"/>
                  <a:pt x="361" y="206"/>
                  <a:pt x="364" y="192"/>
                </a:cubicBezTo>
                <a:cubicBezTo>
                  <a:pt x="367" y="177"/>
                  <a:pt x="358" y="163"/>
                  <a:pt x="343" y="160"/>
                </a:cubicBezTo>
                <a:cubicBezTo>
                  <a:pt x="332" y="158"/>
                  <a:pt x="322" y="163"/>
                  <a:pt x="316" y="171"/>
                </a:cubicBezTo>
                <a:cubicBezTo>
                  <a:pt x="270" y="162"/>
                  <a:pt x="270" y="162"/>
                  <a:pt x="270" y="162"/>
                </a:cubicBezTo>
                <a:cubicBezTo>
                  <a:pt x="273" y="145"/>
                  <a:pt x="276" y="132"/>
                  <a:pt x="276" y="128"/>
                </a:cubicBezTo>
                <a:cubicBezTo>
                  <a:pt x="299" y="122"/>
                  <a:pt x="318" y="104"/>
                  <a:pt x="323" y="80"/>
                </a:cubicBezTo>
                <a:cubicBezTo>
                  <a:pt x="329" y="46"/>
                  <a:pt x="308" y="13"/>
                  <a:pt x="274" y="6"/>
                </a:cubicBezTo>
                <a:cubicBezTo>
                  <a:pt x="240" y="0"/>
                  <a:pt x="207" y="22"/>
                  <a:pt x="200" y="55"/>
                </a:cubicBezTo>
                <a:cubicBezTo>
                  <a:pt x="195" y="81"/>
                  <a:pt x="207" y="106"/>
                  <a:pt x="228" y="120"/>
                </a:cubicBezTo>
                <a:cubicBezTo>
                  <a:pt x="227" y="125"/>
                  <a:pt x="224" y="137"/>
                  <a:pt x="221" y="152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4" y="133"/>
                  <a:pt x="166" y="125"/>
                  <a:pt x="156" y="123"/>
                </a:cubicBezTo>
                <a:cubicBezTo>
                  <a:pt x="141" y="120"/>
                  <a:pt x="127" y="129"/>
                  <a:pt x="124" y="144"/>
                </a:cubicBezTo>
                <a:cubicBezTo>
                  <a:pt x="121" y="158"/>
                  <a:pt x="130" y="173"/>
                  <a:pt x="145" y="175"/>
                </a:cubicBezTo>
                <a:cubicBezTo>
                  <a:pt x="156" y="178"/>
                  <a:pt x="167" y="173"/>
                  <a:pt x="172" y="164"/>
                </a:cubicBezTo>
                <a:cubicBezTo>
                  <a:pt x="217" y="173"/>
                  <a:pt x="217" y="173"/>
                  <a:pt x="217" y="173"/>
                </a:cubicBezTo>
                <a:cubicBezTo>
                  <a:pt x="205" y="231"/>
                  <a:pt x="187" y="321"/>
                  <a:pt x="175" y="385"/>
                </a:cubicBezTo>
                <a:cubicBezTo>
                  <a:pt x="123" y="377"/>
                  <a:pt x="75" y="316"/>
                  <a:pt x="67" y="291"/>
                </a:cubicBezTo>
                <a:cubicBezTo>
                  <a:pt x="95" y="295"/>
                  <a:pt x="90" y="271"/>
                  <a:pt x="87" y="269"/>
                </a:cubicBezTo>
                <a:cubicBezTo>
                  <a:pt x="85" y="266"/>
                  <a:pt x="59" y="224"/>
                  <a:pt x="35" y="201"/>
                </a:cubicBezTo>
                <a:cubicBezTo>
                  <a:pt x="12" y="177"/>
                  <a:pt x="14" y="206"/>
                  <a:pt x="14" y="206"/>
                </a:cubicBezTo>
                <a:cubicBezTo>
                  <a:pt x="14" y="206"/>
                  <a:pt x="6" y="247"/>
                  <a:pt x="3" y="278"/>
                </a:cubicBezTo>
                <a:cubicBezTo>
                  <a:pt x="0" y="310"/>
                  <a:pt x="30" y="299"/>
                  <a:pt x="30" y="299"/>
                </a:cubicBezTo>
                <a:cubicBezTo>
                  <a:pt x="49" y="393"/>
                  <a:pt x="146" y="443"/>
                  <a:pt x="168" y="458"/>
                </a:cubicBezTo>
                <a:cubicBezTo>
                  <a:pt x="174" y="463"/>
                  <a:pt x="180" y="465"/>
                  <a:pt x="184" y="465"/>
                </a:cubicBezTo>
                <a:cubicBezTo>
                  <a:pt x="188" y="466"/>
                  <a:pt x="194" y="466"/>
                  <a:pt x="201" y="465"/>
                </a:cubicBezTo>
                <a:cubicBezTo>
                  <a:pt x="227" y="459"/>
                  <a:pt x="336" y="451"/>
                  <a:pt x="389" y="371"/>
                </a:cubicBezTo>
                <a:cubicBezTo>
                  <a:pt x="389" y="371"/>
                  <a:pt x="414" y="392"/>
                  <a:pt x="423" y="362"/>
                </a:cubicBezTo>
                <a:cubicBezTo>
                  <a:pt x="432" y="331"/>
                  <a:pt x="441" y="291"/>
                  <a:pt x="441" y="291"/>
                </a:cubicBezTo>
                <a:cubicBezTo>
                  <a:pt x="441" y="291"/>
                  <a:pt x="454" y="265"/>
                  <a:pt x="423" y="278"/>
                </a:cubicBezTo>
                <a:close/>
                <a:moveTo>
                  <a:pt x="267" y="41"/>
                </a:moveTo>
                <a:cubicBezTo>
                  <a:pt x="281" y="44"/>
                  <a:pt x="291" y="58"/>
                  <a:pt x="288" y="73"/>
                </a:cubicBezTo>
                <a:cubicBezTo>
                  <a:pt x="285" y="87"/>
                  <a:pt x="271" y="97"/>
                  <a:pt x="256" y="94"/>
                </a:cubicBezTo>
                <a:cubicBezTo>
                  <a:pt x="242" y="91"/>
                  <a:pt x="232" y="77"/>
                  <a:pt x="235" y="62"/>
                </a:cubicBezTo>
                <a:cubicBezTo>
                  <a:pt x="238" y="48"/>
                  <a:pt x="252" y="38"/>
                  <a:pt x="267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633168" y="5553249"/>
            <a:ext cx="7068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본</a:t>
            </a:r>
            <a:r>
              <a:rPr lang="en-US" altLang="ko-KR" dirty="0" smtClean="0"/>
              <a:t> PPT </a:t>
            </a:r>
            <a:r>
              <a:rPr lang="ko-KR" altLang="ko-KR" dirty="0" smtClean="0"/>
              <a:t>템플릿은 </a:t>
            </a:r>
            <a:r>
              <a:rPr lang="ko-KR" altLang="ko-KR" dirty="0"/>
              <a:t>㈜ 재미의 소유이며</a:t>
            </a:r>
            <a:r>
              <a:rPr lang="en-US" altLang="ko-KR" dirty="0"/>
              <a:t> </a:t>
            </a:r>
            <a:r>
              <a:rPr lang="ko-KR" altLang="ko-KR" dirty="0"/>
              <a:t>타 용도로 사용하실 수 없습니다</a:t>
            </a:r>
            <a:r>
              <a:rPr lang="en-US" altLang="ko-KR" dirty="0"/>
              <a:t>.</a:t>
            </a:r>
            <a:endParaRPr lang="ko-KR" altLang="ko-KR" dirty="0"/>
          </a:p>
          <a:p>
            <a:pPr algn="ctr"/>
            <a:r>
              <a:rPr lang="ko-KR" altLang="ko-KR" dirty="0"/>
              <a:t>ⓒ </a:t>
            </a:r>
            <a:r>
              <a:rPr lang="en-US" altLang="ko-KR" dirty="0" smtClean="0"/>
              <a:t>Copyright 2016 </a:t>
            </a:r>
            <a:r>
              <a:rPr lang="en-US" altLang="ko-KR" dirty="0"/>
              <a:t>XEMI all right reserved</a:t>
            </a:r>
            <a:endParaRPr lang="ko-KR" altLang="ko-KR" dirty="0"/>
          </a:p>
        </p:txBody>
      </p:sp>
      <p:sp>
        <p:nvSpPr>
          <p:cNvPr id="40" name="타원 39"/>
          <p:cNvSpPr/>
          <p:nvPr/>
        </p:nvSpPr>
        <p:spPr>
          <a:xfrm>
            <a:off x="6408292" y="4577576"/>
            <a:ext cx="728638" cy="728639"/>
          </a:xfrm>
          <a:prstGeom prst="ellipse">
            <a:avLst/>
          </a:prstGeom>
          <a:solidFill>
            <a:srgbClr val="E85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타원 40"/>
          <p:cNvSpPr/>
          <p:nvPr/>
        </p:nvSpPr>
        <p:spPr>
          <a:xfrm>
            <a:off x="11128490" y="4577576"/>
            <a:ext cx="728638" cy="728639"/>
          </a:xfrm>
          <a:prstGeom prst="ellipse">
            <a:avLst/>
          </a:prstGeom>
          <a:solidFill>
            <a:srgbClr val="839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타원 41"/>
          <p:cNvSpPr/>
          <p:nvPr/>
        </p:nvSpPr>
        <p:spPr>
          <a:xfrm>
            <a:off x="8296372" y="4577576"/>
            <a:ext cx="728638" cy="728639"/>
          </a:xfrm>
          <a:prstGeom prst="ellipse">
            <a:avLst/>
          </a:prstGeom>
          <a:solidFill>
            <a:srgbClr val="39A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타원 42"/>
          <p:cNvSpPr/>
          <p:nvPr/>
        </p:nvSpPr>
        <p:spPr>
          <a:xfrm>
            <a:off x="7352332" y="4577576"/>
            <a:ext cx="728638" cy="728639"/>
          </a:xfrm>
          <a:prstGeom prst="ellipse">
            <a:avLst/>
          </a:prstGeom>
          <a:solidFill>
            <a:srgbClr val="F0A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타원 43"/>
          <p:cNvSpPr/>
          <p:nvPr/>
        </p:nvSpPr>
        <p:spPr>
          <a:xfrm>
            <a:off x="10184452" y="4577576"/>
            <a:ext cx="728638" cy="728639"/>
          </a:xfrm>
          <a:prstGeom prst="ellipse">
            <a:avLst/>
          </a:prstGeom>
          <a:solidFill>
            <a:srgbClr val="517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타원 44"/>
          <p:cNvSpPr/>
          <p:nvPr/>
        </p:nvSpPr>
        <p:spPr>
          <a:xfrm>
            <a:off x="9240412" y="4577576"/>
            <a:ext cx="728638" cy="728639"/>
          </a:xfrm>
          <a:prstGeom prst="ellipse">
            <a:avLst/>
          </a:prstGeom>
          <a:solidFill>
            <a:srgbClr val="2D9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직사각형 45"/>
          <p:cNvSpPr/>
          <p:nvPr/>
        </p:nvSpPr>
        <p:spPr>
          <a:xfrm>
            <a:off x="6313470" y="4110270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사용색상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74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2314</TotalTime>
  <Words>318</Words>
  <Application>Microsoft Office PowerPoint</Application>
  <PresentationFormat>와이드스크린</PresentationFormat>
  <Paragraphs>70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HY강M</vt:lpstr>
      <vt:lpstr>HY강B</vt:lpstr>
      <vt:lpstr>Wingdings</vt:lpstr>
      <vt:lpstr>Calibri</vt:lpstr>
      <vt:lpstr>Arial</vt:lpstr>
      <vt:lpstr>HY견고딕</vt:lpstr>
      <vt:lpstr>Calibri Light</vt:lpstr>
      <vt:lpstr>맑은 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철학</dc:title>
  <dc:creator>goni@xemi.co.kr</dc:creator>
  <cp:lastModifiedBy>goni@xemi.co.kr</cp:lastModifiedBy>
  <cp:revision>105</cp:revision>
  <dcterms:created xsi:type="dcterms:W3CDTF">2016-07-07T04:59:49Z</dcterms:created>
  <dcterms:modified xsi:type="dcterms:W3CDTF">2016-08-04T06:06:43Z</dcterms:modified>
</cp:coreProperties>
</file>