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1"/>
  </p:notesMasterIdLst>
  <p:sldIdLst>
    <p:sldId id="260" r:id="rId2"/>
    <p:sldId id="273" r:id="rId3"/>
    <p:sldId id="290" r:id="rId4"/>
    <p:sldId id="287" r:id="rId5"/>
    <p:sldId id="284" r:id="rId6"/>
    <p:sldId id="285" r:id="rId7"/>
    <p:sldId id="275" r:id="rId8"/>
    <p:sldId id="288" r:id="rId9"/>
    <p:sldId id="282" r:id="rId10"/>
  </p:sldIdLst>
  <p:sldSz cx="12192000" cy="6858000"/>
  <p:notesSz cx="6858000" cy="9144000"/>
  <p:embeddedFontLst>
    <p:embeddedFont>
      <p:font typeface="HY강B" panose="02030600000101010101" pitchFamily="18" charset="-127"/>
      <p:regular r:id="rId12"/>
    </p:embeddedFont>
    <p:embeddedFont>
      <p:font typeface="맑은 고딕" panose="020B0503020000020004" pitchFamily="50" charset="-127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70D3"/>
    <a:srgbClr val="2D9CC1"/>
    <a:srgbClr val="39A1CB"/>
    <a:srgbClr val="98D351"/>
    <a:srgbClr val="E85655"/>
    <a:srgbClr val="F0A230"/>
    <a:srgbClr val="FF7421"/>
    <a:srgbClr val="A581D5"/>
    <a:srgbClr val="839E15"/>
    <a:srgbClr val="85A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606" y="906"/>
      </p:cViewPr>
      <p:guideLst>
        <p:guide orient="horz" pos="4088"/>
        <p:guide pos="7310"/>
        <p:guide orient="horz" pos="21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7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Y강B" panose="02030600000101010101" pitchFamily="18" charset="-127"/>
                <a:ea typeface="HY강B" panose="0203060000010101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Y강B" panose="02030600000101010101" pitchFamily="18" charset="-127"/>
                <a:ea typeface="HY강B" panose="02030600000101010101" pitchFamily="18" charset="-127"/>
              </a:defRPr>
            </a:lvl1pPr>
          </a:lstStyle>
          <a:p>
            <a:fld id="{5117F6FF-7647-4096-B200-B203AF790309}" type="datetimeFigureOut">
              <a:rPr lang="ko-KR" altLang="en-US" smtClean="0"/>
              <a:pPr/>
              <a:t>2016-10-19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Y강B" panose="02030600000101010101" pitchFamily="18" charset="-127"/>
                <a:ea typeface="HY강B" panose="0203060000010101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Y강B" panose="02030600000101010101" pitchFamily="18" charset="-127"/>
                <a:ea typeface="HY강B" panose="02030600000101010101" pitchFamily="18" charset="-127"/>
              </a:defRPr>
            </a:lvl1pPr>
          </a:lstStyle>
          <a:p>
            <a:fld id="{29F155EB-19F8-4A08-A92A-0661330CF8D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242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HY강B" panose="02030600000101010101" pitchFamily="18" charset="-127"/>
        <a:ea typeface="HY강B" panose="02030600000101010101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HY강B" panose="02030600000101010101" pitchFamily="18" charset="-127"/>
        <a:ea typeface="HY강B" panose="02030600000101010101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HY강B" panose="02030600000101010101" pitchFamily="18" charset="-127"/>
        <a:ea typeface="HY강B" panose="02030600000101010101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HY강B" panose="02030600000101010101" pitchFamily="18" charset="-127"/>
        <a:ea typeface="HY강B" panose="02030600000101010101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HY강B" panose="02030600000101010101" pitchFamily="18" charset="-127"/>
        <a:ea typeface="HY강B" panose="02030600000101010101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5899355" y="0"/>
            <a:ext cx="6292646" cy="6858000"/>
          </a:xfrm>
          <a:prstGeom prst="rect">
            <a:avLst/>
          </a:prstGeom>
          <a:blipFill dpi="0" rotWithShape="1">
            <a:blip r:embed="rId2">
              <a:alphaModFix amt="61000"/>
            </a:blip>
            <a:srcRect/>
            <a:stretch>
              <a:fillRect b="-1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강B" panose="02030600000101010101" pitchFamily="18" charset="-127"/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322547" y="0"/>
            <a:ext cx="11153615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9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3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우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3366965" y="0"/>
            <a:ext cx="8825035" cy="6858000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 b="-1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강B" panose="02030600000101010101" pitchFamily="18" charset="-127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867904" y="0"/>
            <a:ext cx="11153615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9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9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우측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7020232" y="0"/>
            <a:ext cx="5171769" cy="6858000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b="-1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강B" panose="02030600000101010101" pitchFamily="18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2133599" y="0"/>
            <a:ext cx="9773266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9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3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우측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3394128" y="0"/>
            <a:ext cx="8797871" cy="6858000"/>
          </a:xfrm>
          <a:prstGeom prst="rect">
            <a:avLst/>
          </a:prstGeom>
          <a:blipFill dpi="0" rotWithShape="1">
            <a:blip r:embed="rId2">
              <a:alphaModFix amt="24000"/>
            </a:blip>
            <a:srcRect/>
            <a:stretch>
              <a:fillRect r="-10000"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강B" panose="02030600000101010101" pitchFamily="18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2790693" y="0"/>
            <a:ext cx="9076842" cy="6858000"/>
          </a:xfrm>
          <a:prstGeom prst="rect">
            <a:avLst/>
          </a:prstGeom>
          <a:gradFill flip="none" rotWithShape="1">
            <a:gsLst>
              <a:gs pos="9000">
                <a:sysClr val="windowText" lastClr="000000"/>
              </a:gs>
              <a:gs pos="100000">
                <a:sysClr val="windowText" lastClr="000000">
                  <a:alpha val="10000"/>
                </a:sysClr>
              </a:gs>
              <a:gs pos="54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14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우측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 flipH="1">
            <a:off x="4218039" y="0"/>
            <a:ext cx="7973961" cy="6858000"/>
          </a:xfrm>
          <a:prstGeom prst="rect">
            <a:avLst/>
          </a:prstGeom>
          <a:blipFill dpi="0" rotWithShape="1">
            <a:blip r:embed="rId2">
              <a:alphaModFix amt="26000"/>
            </a:blip>
            <a:srcRect/>
            <a:stretch>
              <a:fillRect l="-16000" r="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강B" panose="02030600000101010101" pitchFamily="18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3390493" y="0"/>
            <a:ext cx="8656364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6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좌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6695268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l="-26000"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강B" panose="02030600000101010101" pitchFamily="18" charset="-127"/>
            </a:endParaRPr>
          </a:p>
        </p:txBody>
      </p:sp>
      <p:sp>
        <p:nvSpPr>
          <p:cNvPr id="12" name="직사각형 11"/>
          <p:cNvSpPr/>
          <p:nvPr userDrawn="1"/>
        </p:nvSpPr>
        <p:spPr>
          <a:xfrm flipH="1">
            <a:off x="1849287" y="0"/>
            <a:ext cx="4845981" cy="6858000"/>
          </a:xfrm>
          <a:prstGeom prst="rect">
            <a:avLst/>
          </a:prstGeom>
          <a:gradFill flip="none" rotWithShape="1">
            <a:gsLst>
              <a:gs pos="10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88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9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좌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강B" panose="02030600000101010101" pitchFamily="18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115614" y="0"/>
            <a:ext cx="12076386" cy="6858000"/>
          </a:xfrm>
          <a:prstGeom prst="rect">
            <a:avLst/>
          </a:prstGeom>
          <a:gradFill flip="none" rotWithShape="1">
            <a:gsLst>
              <a:gs pos="52000">
                <a:sysClr val="windowText" lastClr="000000"/>
              </a:gs>
              <a:gs pos="15000">
                <a:srgbClr val="000000">
                  <a:alpha val="65000"/>
                </a:srgbClr>
              </a:gs>
              <a:gs pos="0">
                <a:srgbClr val="000000">
                  <a:alpha val="0"/>
                </a:srgbClr>
              </a:gs>
              <a:gs pos="100000">
                <a:sysClr val="windowText" lastClr="000000">
                  <a:alpha val="0"/>
                </a:sysClr>
              </a:gs>
              <a:gs pos="87000">
                <a:sysClr val="windowText" lastClr="000000">
                  <a:alpha val="7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96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30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HY강B" panose="02030600000101010101" pitchFamily="18" charset="-127"/>
              </a:defRPr>
            </a:lvl1pPr>
          </a:lstStyle>
          <a:p>
            <a:fld id="{03E4321A-160E-4817-AD05-EFD264CF529E}" type="datetimeFigureOut">
              <a:rPr lang="ko-KR" altLang="en-US" smtClean="0"/>
              <a:pPr/>
              <a:t>2016-10-19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HY강B" panose="0203060000010101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HY강B" panose="02030600000101010101" pitchFamily="18" charset="-127"/>
              </a:defRPr>
            </a:lvl1pPr>
          </a:lstStyle>
          <a:p>
            <a:fld id="{A1AE7FCD-E1CB-4BEF-98E4-020D0A6DAF8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3240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9" r:id="rId2"/>
    <p:sldLayoutId id="2147483678" r:id="rId3"/>
    <p:sldLayoutId id="2147483680" r:id="rId4"/>
    <p:sldLayoutId id="2147483682" r:id="rId5"/>
    <p:sldLayoutId id="2147483681" r:id="rId6"/>
    <p:sldLayoutId id="2147483683" r:id="rId7"/>
    <p:sldLayoutId id="2147483685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HY강B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HY강B" panose="02030600000101010101" pitchFamily="18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HY강B" panose="02030600000101010101" pitchFamily="18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HY강B" panose="02030600000101010101" pitchFamily="18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HY강B" panose="02030600000101010101" pitchFamily="18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HY강B" panose="02030600000101010101" pitchFamily="18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9898744" y="3616888"/>
            <a:ext cx="1938395" cy="841011"/>
          </a:xfrm>
          <a:custGeom>
            <a:avLst/>
            <a:gdLst>
              <a:gd name="T0" fmla="*/ 132 w 239"/>
              <a:gd name="T1" fmla="*/ 57 h 102"/>
              <a:gd name="T2" fmla="*/ 186 w 239"/>
              <a:gd name="T3" fmla="*/ 50 h 102"/>
              <a:gd name="T4" fmla="*/ 186 w 239"/>
              <a:gd name="T5" fmla="*/ 61 h 102"/>
              <a:gd name="T6" fmla="*/ 151 w 239"/>
              <a:gd name="T7" fmla="*/ 64 h 102"/>
              <a:gd name="T8" fmla="*/ 125 w 239"/>
              <a:gd name="T9" fmla="*/ 80 h 102"/>
              <a:gd name="T10" fmla="*/ 25 w 239"/>
              <a:gd name="T11" fmla="*/ 16 h 102"/>
              <a:gd name="T12" fmla="*/ 5 w 239"/>
              <a:gd name="T13" fmla="*/ 16 h 102"/>
              <a:gd name="T14" fmla="*/ 3 w 239"/>
              <a:gd name="T15" fmla="*/ 31 h 102"/>
              <a:gd name="T16" fmla="*/ 2 w 239"/>
              <a:gd name="T17" fmla="*/ 36 h 102"/>
              <a:gd name="T18" fmla="*/ 6 w 239"/>
              <a:gd name="T19" fmla="*/ 42 h 102"/>
              <a:gd name="T20" fmla="*/ 11 w 239"/>
              <a:gd name="T21" fmla="*/ 39 h 102"/>
              <a:gd name="T22" fmla="*/ 23 w 239"/>
              <a:gd name="T23" fmla="*/ 41 h 102"/>
              <a:gd name="T24" fmla="*/ 32 w 239"/>
              <a:gd name="T25" fmla="*/ 63 h 102"/>
              <a:gd name="T26" fmla="*/ 36 w 239"/>
              <a:gd name="T27" fmla="*/ 68 h 102"/>
              <a:gd name="T28" fmla="*/ 42 w 239"/>
              <a:gd name="T29" fmla="*/ 64 h 102"/>
              <a:gd name="T30" fmla="*/ 52 w 239"/>
              <a:gd name="T31" fmla="*/ 62 h 102"/>
              <a:gd name="T32" fmla="*/ 56 w 239"/>
              <a:gd name="T33" fmla="*/ 69 h 102"/>
              <a:gd name="T34" fmla="*/ 60 w 239"/>
              <a:gd name="T35" fmla="*/ 72 h 102"/>
              <a:gd name="T36" fmla="*/ 61 w 239"/>
              <a:gd name="T37" fmla="*/ 82 h 102"/>
              <a:gd name="T38" fmla="*/ 68 w 239"/>
              <a:gd name="T39" fmla="*/ 76 h 102"/>
              <a:gd name="T40" fmla="*/ 65 w 239"/>
              <a:gd name="T41" fmla="*/ 70 h 102"/>
              <a:gd name="T42" fmla="*/ 75 w 239"/>
              <a:gd name="T43" fmla="*/ 87 h 102"/>
              <a:gd name="T44" fmla="*/ 78 w 239"/>
              <a:gd name="T45" fmla="*/ 84 h 102"/>
              <a:gd name="T46" fmla="*/ 72 w 239"/>
              <a:gd name="T47" fmla="*/ 63 h 102"/>
              <a:gd name="T48" fmla="*/ 84 w 239"/>
              <a:gd name="T49" fmla="*/ 80 h 102"/>
              <a:gd name="T50" fmla="*/ 81 w 239"/>
              <a:gd name="T51" fmla="*/ 75 h 102"/>
              <a:gd name="T52" fmla="*/ 88 w 239"/>
              <a:gd name="T53" fmla="*/ 63 h 102"/>
              <a:gd name="T54" fmla="*/ 117 w 239"/>
              <a:gd name="T55" fmla="*/ 102 h 102"/>
              <a:gd name="T56" fmla="*/ 164 w 239"/>
              <a:gd name="T57" fmla="*/ 73 h 102"/>
              <a:gd name="T58" fmla="*/ 227 w 239"/>
              <a:gd name="T59" fmla="*/ 86 h 102"/>
              <a:gd name="T60" fmla="*/ 239 w 239"/>
              <a:gd name="T61" fmla="*/ 80 h 102"/>
              <a:gd name="T62" fmla="*/ 230 w 239"/>
              <a:gd name="T63" fmla="*/ 49 h 102"/>
              <a:gd name="T64" fmla="*/ 211 w 239"/>
              <a:gd name="T65" fmla="*/ 55 h 102"/>
              <a:gd name="T66" fmla="*/ 188 w 239"/>
              <a:gd name="T67" fmla="*/ 36 h 102"/>
              <a:gd name="T68" fmla="*/ 173 w 239"/>
              <a:gd name="T69" fmla="*/ 39 h 102"/>
              <a:gd name="T70" fmla="*/ 123 w 239"/>
              <a:gd name="T71" fmla="*/ 40 h 102"/>
              <a:gd name="T72" fmla="*/ 80 w 239"/>
              <a:gd name="T73" fmla="*/ 33 h 102"/>
              <a:gd name="T74" fmla="*/ 97 w 239"/>
              <a:gd name="T75" fmla="*/ 12 h 102"/>
              <a:gd name="T76" fmla="*/ 68 w 239"/>
              <a:gd name="T77" fmla="*/ 4 h 102"/>
              <a:gd name="T78" fmla="*/ 47 w 239"/>
              <a:gd name="T79" fmla="*/ 3 h 102"/>
              <a:gd name="T80" fmla="*/ 37 w 239"/>
              <a:gd name="T81" fmla="*/ 5 h 102"/>
              <a:gd name="T82" fmla="*/ 33 w 239"/>
              <a:gd name="T83" fmla="*/ 3 h 102"/>
              <a:gd name="T84" fmla="*/ 32 w 239"/>
              <a:gd name="T85" fmla="*/ 12 h 102"/>
              <a:gd name="T86" fmla="*/ 32 w 239"/>
              <a:gd name="T87" fmla="*/ 15 h 102"/>
              <a:gd name="T88" fmla="*/ 36 w 239"/>
              <a:gd name="T89" fmla="*/ 15 h 102"/>
              <a:gd name="T90" fmla="*/ 26 w 239"/>
              <a:gd name="T91" fmla="*/ 41 h 102"/>
              <a:gd name="T92" fmla="*/ 42 w 239"/>
              <a:gd name="T93" fmla="*/ 55 h 102"/>
              <a:gd name="T94" fmla="*/ 35 w 239"/>
              <a:gd name="T95" fmla="*/ 56 h 102"/>
              <a:gd name="T96" fmla="*/ 34 w 239"/>
              <a:gd name="T97" fmla="*/ 51 h 102"/>
              <a:gd name="T98" fmla="*/ 31 w 239"/>
              <a:gd name="T99" fmla="*/ 48 h 102"/>
              <a:gd name="T100" fmla="*/ 29 w 239"/>
              <a:gd name="T101" fmla="*/ 47 h 102"/>
              <a:gd name="T102" fmla="*/ 37 w 239"/>
              <a:gd name="T103" fmla="*/ 14 h 102"/>
              <a:gd name="T104" fmla="*/ 40 w 239"/>
              <a:gd name="T105" fmla="*/ 11 h 102"/>
              <a:gd name="T106" fmla="*/ 31 w 239"/>
              <a:gd name="T107" fmla="*/ 8 h 102"/>
              <a:gd name="T108" fmla="*/ 29 w 239"/>
              <a:gd name="T109" fmla="*/ 4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9" h="102">
                <a:moveTo>
                  <a:pt x="118" y="77"/>
                </a:moveTo>
                <a:cubicBezTo>
                  <a:pt x="117" y="74"/>
                  <a:pt x="112" y="60"/>
                  <a:pt x="112" y="60"/>
                </a:cubicBezTo>
                <a:cubicBezTo>
                  <a:pt x="112" y="60"/>
                  <a:pt x="114" y="60"/>
                  <a:pt x="118" y="59"/>
                </a:cubicBezTo>
                <a:cubicBezTo>
                  <a:pt x="121" y="59"/>
                  <a:pt x="128" y="58"/>
                  <a:pt x="129" y="58"/>
                </a:cubicBezTo>
                <a:cubicBezTo>
                  <a:pt x="131" y="58"/>
                  <a:pt x="131" y="57"/>
                  <a:pt x="132" y="57"/>
                </a:cubicBezTo>
                <a:cubicBezTo>
                  <a:pt x="133" y="57"/>
                  <a:pt x="139" y="55"/>
                  <a:pt x="140" y="55"/>
                </a:cubicBezTo>
                <a:cubicBezTo>
                  <a:pt x="141" y="54"/>
                  <a:pt x="144" y="52"/>
                  <a:pt x="147" y="52"/>
                </a:cubicBezTo>
                <a:cubicBezTo>
                  <a:pt x="150" y="51"/>
                  <a:pt x="174" y="48"/>
                  <a:pt x="174" y="48"/>
                </a:cubicBezTo>
                <a:cubicBezTo>
                  <a:pt x="174" y="48"/>
                  <a:pt x="175" y="49"/>
                  <a:pt x="177" y="49"/>
                </a:cubicBezTo>
                <a:cubicBezTo>
                  <a:pt x="178" y="49"/>
                  <a:pt x="184" y="49"/>
                  <a:pt x="186" y="50"/>
                </a:cubicBezTo>
                <a:cubicBezTo>
                  <a:pt x="188" y="50"/>
                  <a:pt x="192" y="53"/>
                  <a:pt x="192" y="54"/>
                </a:cubicBezTo>
                <a:cubicBezTo>
                  <a:pt x="193" y="54"/>
                  <a:pt x="193" y="54"/>
                  <a:pt x="194" y="54"/>
                </a:cubicBezTo>
                <a:cubicBezTo>
                  <a:pt x="194" y="54"/>
                  <a:pt x="200" y="58"/>
                  <a:pt x="200" y="58"/>
                </a:cubicBezTo>
                <a:cubicBezTo>
                  <a:pt x="200" y="59"/>
                  <a:pt x="200" y="59"/>
                  <a:pt x="199" y="59"/>
                </a:cubicBezTo>
                <a:cubicBezTo>
                  <a:pt x="198" y="60"/>
                  <a:pt x="189" y="61"/>
                  <a:pt x="186" y="61"/>
                </a:cubicBezTo>
                <a:cubicBezTo>
                  <a:pt x="184" y="61"/>
                  <a:pt x="155" y="56"/>
                  <a:pt x="155" y="56"/>
                </a:cubicBezTo>
                <a:cubicBezTo>
                  <a:pt x="154" y="56"/>
                  <a:pt x="154" y="57"/>
                  <a:pt x="154" y="57"/>
                </a:cubicBezTo>
                <a:cubicBezTo>
                  <a:pt x="154" y="57"/>
                  <a:pt x="151" y="58"/>
                  <a:pt x="151" y="58"/>
                </a:cubicBezTo>
                <a:cubicBezTo>
                  <a:pt x="150" y="59"/>
                  <a:pt x="151" y="62"/>
                  <a:pt x="151" y="62"/>
                </a:cubicBezTo>
                <a:cubicBezTo>
                  <a:pt x="151" y="62"/>
                  <a:pt x="151" y="63"/>
                  <a:pt x="151" y="64"/>
                </a:cubicBezTo>
                <a:cubicBezTo>
                  <a:pt x="152" y="64"/>
                  <a:pt x="153" y="68"/>
                  <a:pt x="153" y="68"/>
                </a:cubicBezTo>
                <a:cubicBezTo>
                  <a:pt x="153" y="68"/>
                  <a:pt x="147" y="70"/>
                  <a:pt x="147" y="70"/>
                </a:cubicBezTo>
                <a:cubicBezTo>
                  <a:pt x="146" y="70"/>
                  <a:pt x="146" y="71"/>
                  <a:pt x="145" y="71"/>
                </a:cubicBezTo>
                <a:cubicBezTo>
                  <a:pt x="144" y="72"/>
                  <a:pt x="130" y="76"/>
                  <a:pt x="129" y="77"/>
                </a:cubicBezTo>
                <a:cubicBezTo>
                  <a:pt x="128" y="78"/>
                  <a:pt x="126" y="78"/>
                  <a:pt x="125" y="80"/>
                </a:cubicBezTo>
                <a:cubicBezTo>
                  <a:pt x="123" y="81"/>
                  <a:pt x="120" y="84"/>
                  <a:pt x="120" y="84"/>
                </a:cubicBezTo>
                <a:cubicBezTo>
                  <a:pt x="120" y="84"/>
                  <a:pt x="118" y="80"/>
                  <a:pt x="118" y="77"/>
                </a:cubicBezTo>
                <a:close/>
                <a:moveTo>
                  <a:pt x="29" y="15"/>
                </a:moveTo>
                <a:cubicBezTo>
                  <a:pt x="29" y="15"/>
                  <a:pt x="27" y="15"/>
                  <a:pt x="26" y="16"/>
                </a:cubicBezTo>
                <a:cubicBezTo>
                  <a:pt x="26" y="16"/>
                  <a:pt x="25" y="16"/>
                  <a:pt x="25" y="16"/>
                </a:cubicBezTo>
                <a:cubicBezTo>
                  <a:pt x="25" y="16"/>
                  <a:pt x="24" y="15"/>
                  <a:pt x="24" y="15"/>
                </a:cubicBezTo>
                <a:cubicBezTo>
                  <a:pt x="24" y="14"/>
                  <a:pt x="23" y="13"/>
                  <a:pt x="22" y="12"/>
                </a:cubicBezTo>
                <a:cubicBezTo>
                  <a:pt x="20" y="11"/>
                  <a:pt x="19" y="10"/>
                  <a:pt x="17" y="10"/>
                </a:cubicBezTo>
                <a:cubicBezTo>
                  <a:pt x="14" y="10"/>
                  <a:pt x="9" y="13"/>
                  <a:pt x="7" y="14"/>
                </a:cubicBezTo>
                <a:cubicBezTo>
                  <a:pt x="6" y="15"/>
                  <a:pt x="5" y="15"/>
                  <a:pt x="5" y="16"/>
                </a:cubicBezTo>
                <a:cubicBezTo>
                  <a:pt x="5" y="18"/>
                  <a:pt x="5" y="19"/>
                  <a:pt x="5" y="19"/>
                </a:cubicBezTo>
                <a:cubicBezTo>
                  <a:pt x="5" y="19"/>
                  <a:pt x="4" y="19"/>
                  <a:pt x="4" y="20"/>
                </a:cubicBezTo>
                <a:cubicBezTo>
                  <a:pt x="4" y="20"/>
                  <a:pt x="3" y="21"/>
                  <a:pt x="3" y="21"/>
                </a:cubicBezTo>
                <a:cubicBezTo>
                  <a:pt x="3" y="21"/>
                  <a:pt x="1" y="23"/>
                  <a:pt x="0" y="23"/>
                </a:cubicBezTo>
                <a:cubicBezTo>
                  <a:pt x="0" y="23"/>
                  <a:pt x="3" y="31"/>
                  <a:pt x="3" y="31"/>
                </a:cubicBezTo>
                <a:cubicBezTo>
                  <a:pt x="3" y="31"/>
                  <a:pt x="6" y="31"/>
                  <a:pt x="6" y="31"/>
                </a:cubicBezTo>
                <a:cubicBezTo>
                  <a:pt x="6" y="31"/>
                  <a:pt x="6" y="32"/>
                  <a:pt x="6" y="32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3" y="36"/>
                  <a:pt x="2" y="36"/>
                </a:cubicBezTo>
                <a:cubicBezTo>
                  <a:pt x="2" y="36"/>
                  <a:pt x="1" y="36"/>
                  <a:pt x="1" y="36"/>
                </a:cubicBezTo>
                <a:cubicBezTo>
                  <a:pt x="0" y="36"/>
                  <a:pt x="0" y="37"/>
                  <a:pt x="0" y="38"/>
                </a:cubicBezTo>
                <a:cubicBezTo>
                  <a:pt x="0" y="39"/>
                  <a:pt x="2" y="42"/>
                  <a:pt x="3" y="43"/>
                </a:cubicBezTo>
                <a:cubicBezTo>
                  <a:pt x="3" y="43"/>
                  <a:pt x="4" y="44"/>
                  <a:pt x="5" y="43"/>
                </a:cubicBezTo>
                <a:cubicBezTo>
                  <a:pt x="5" y="43"/>
                  <a:pt x="6" y="42"/>
                  <a:pt x="6" y="42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7" y="42"/>
                  <a:pt x="7" y="42"/>
                </a:cubicBezTo>
                <a:cubicBezTo>
                  <a:pt x="7" y="42"/>
                  <a:pt x="7" y="43"/>
                  <a:pt x="7" y="43"/>
                </a:cubicBezTo>
                <a:cubicBezTo>
                  <a:pt x="8" y="43"/>
                  <a:pt x="10" y="42"/>
                  <a:pt x="10" y="41"/>
                </a:cubicBezTo>
                <a:cubicBezTo>
                  <a:pt x="11" y="41"/>
                  <a:pt x="11" y="39"/>
                  <a:pt x="11" y="39"/>
                </a:cubicBezTo>
                <a:cubicBezTo>
                  <a:pt x="11" y="38"/>
                  <a:pt x="12" y="39"/>
                  <a:pt x="14" y="39"/>
                </a:cubicBezTo>
                <a:cubicBezTo>
                  <a:pt x="15" y="38"/>
                  <a:pt x="17" y="37"/>
                  <a:pt x="18" y="37"/>
                </a:cubicBezTo>
                <a:cubicBezTo>
                  <a:pt x="19" y="37"/>
                  <a:pt x="21" y="38"/>
                  <a:pt x="21" y="38"/>
                </a:cubicBezTo>
                <a:cubicBezTo>
                  <a:pt x="21" y="38"/>
                  <a:pt x="21" y="41"/>
                  <a:pt x="22" y="41"/>
                </a:cubicBezTo>
                <a:cubicBezTo>
                  <a:pt x="22" y="41"/>
                  <a:pt x="22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6" y="50"/>
                  <a:pt x="27" y="52"/>
                </a:cubicBezTo>
                <a:cubicBezTo>
                  <a:pt x="28" y="54"/>
                  <a:pt x="33" y="60"/>
                  <a:pt x="33" y="61"/>
                </a:cubicBezTo>
                <a:cubicBezTo>
                  <a:pt x="33" y="61"/>
                  <a:pt x="33" y="62"/>
                  <a:pt x="33" y="62"/>
                </a:cubicBezTo>
                <a:cubicBezTo>
                  <a:pt x="33" y="62"/>
                  <a:pt x="32" y="63"/>
                  <a:pt x="32" y="63"/>
                </a:cubicBezTo>
                <a:cubicBezTo>
                  <a:pt x="32" y="64"/>
                  <a:pt x="32" y="65"/>
                  <a:pt x="33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5"/>
                  <a:pt x="33" y="65"/>
                  <a:pt x="34" y="66"/>
                </a:cubicBezTo>
                <a:cubicBezTo>
                  <a:pt x="34" y="67"/>
                  <a:pt x="35" y="67"/>
                  <a:pt x="35" y="67"/>
                </a:cubicBezTo>
                <a:cubicBezTo>
                  <a:pt x="35" y="67"/>
                  <a:pt x="35" y="68"/>
                  <a:pt x="36" y="68"/>
                </a:cubicBezTo>
                <a:cubicBezTo>
                  <a:pt x="36" y="69"/>
                  <a:pt x="36" y="69"/>
                  <a:pt x="37" y="69"/>
                </a:cubicBezTo>
                <a:cubicBezTo>
                  <a:pt x="37" y="69"/>
                  <a:pt x="38" y="68"/>
                  <a:pt x="38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40" y="68"/>
                  <a:pt x="40" y="68"/>
                  <a:pt x="41" y="67"/>
                </a:cubicBezTo>
                <a:cubicBezTo>
                  <a:pt x="41" y="67"/>
                  <a:pt x="42" y="65"/>
                  <a:pt x="42" y="64"/>
                </a:cubicBezTo>
                <a:cubicBezTo>
                  <a:pt x="43" y="63"/>
                  <a:pt x="43" y="63"/>
                  <a:pt x="43" y="63"/>
                </a:cubicBezTo>
                <a:cubicBezTo>
                  <a:pt x="43" y="63"/>
                  <a:pt x="49" y="61"/>
                  <a:pt x="50" y="61"/>
                </a:cubicBezTo>
                <a:cubicBezTo>
                  <a:pt x="52" y="60"/>
                  <a:pt x="53" y="60"/>
                  <a:pt x="53" y="60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2" y="62"/>
                  <a:pt x="52" y="62"/>
                </a:cubicBezTo>
                <a:cubicBezTo>
                  <a:pt x="52" y="63"/>
                  <a:pt x="52" y="64"/>
                  <a:pt x="53" y="64"/>
                </a:cubicBezTo>
                <a:cubicBezTo>
                  <a:pt x="53" y="64"/>
                  <a:pt x="54" y="64"/>
                  <a:pt x="54" y="64"/>
                </a:cubicBezTo>
                <a:cubicBezTo>
                  <a:pt x="54" y="64"/>
                  <a:pt x="55" y="66"/>
                  <a:pt x="55" y="66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68"/>
                  <a:pt x="55" y="69"/>
                  <a:pt x="56" y="69"/>
                </a:cubicBezTo>
                <a:cubicBezTo>
                  <a:pt x="56" y="70"/>
                  <a:pt x="57" y="71"/>
                  <a:pt x="58" y="70"/>
                </a:cubicBezTo>
                <a:cubicBezTo>
                  <a:pt x="58" y="70"/>
                  <a:pt x="58" y="69"/>
                  <a:pt x="58" y="70"/>
                </a:cubicBezTo>
                <a:cubicBezTo>
                  <a:pt x="58" y="70"/>
                  <a:pt x="59" y="70"/>
                  <a:pt x="59" y="70"/>
                </a:cubicBezTo>
                <a:cubicBezTo>
                  <a:pt x="59" y="71"/>
                  <a:pt x="59" y="71"/>
                  <a:pt x="60" y="71"/>
                </a:cubicBezTo>
                <a:cubicBezTo>
                  <a:pt x="60" y="72"/>
                  <a:pt x="60" y="72"/>
                  <a:pt x="60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3" y="77"/>
                  <a:pt x="63" y="77"/>
                </a:cubicBezTo>
                <a:cubicBezTo>
                  <a:pt x="63" y="78"/>
                  <a:pt x="63" y="78"/>
                  <a:pt x="63" y="79"/>
                </a:cubicBezTo>
                <a:cubicBezTo>
                  <a:pt x="63" y="79"/>
                  <a:pt x="62" y="79"/>
                  <a:pt x="62" y="79"/>
                </a:cubicBezTo>
                <a:cubicBezTo>
                  <a:pt x="61" y="79"/>
                  <a:pt x="61" y="81"/>
                  <a:pt x="61" y="82"/>
                </a:cubicBezTo>
                <a:cubicBezTo>
                  <a:pt x="62" y="84"/>
                  <a:pt x="63" y="85"/>
                  <a:pt x="63" y="86"/>
                </a:cubicBezTo>
                <a:cubicBezTo>
                  <a:pt x="64" y="86"/>
                  <a:pt x="66" y="86"/>
                  <a:pt x="66" y="86"/>
                </a:cubicBezTo>
                <a:cubicBezTo>
                  <a:pt x="66" y="86"/>
                  <a:pt x="66" y="86"/>
                  <a:pt x="67" y="86"/>
                </a:cubicBezTo>
                <a:cubicBezTo>
                  <a:pt x="67" y="86"/>
                  <a:pt x="70" y="85"/>
                  <a:pt x="70" y="85"/>
                </a:cubicBezTo>
                <a:cubicBezTo>
                  <a:pt x="70" y="84"/>
                  <a:pt x="69" y="77"/>
                  <a:pt x="68" y="76"/>
                </a:cubicBezTo>
                <a:cubicBezTo>
                  <a:pt x="68" y="75"/>
                  <a:pt x="68" y="75"/>
                  <a:pt x="67" y="75"/>
                </a:cubicBezTo>
                <a:cubicBezTo>
                  <a:pt x="67" y="75"/>
                  <a:pt x="65" y="76"/>
                  <a:pt x="65" y="76"/>
                </a:cubicBezTo>
                <a:cubicBezTo>
                  <a:pt x="65" y="76"/>
                  <a:pt x="64" y="72"/>
                  <a:pt x="64" y="72"/>
                </a:cubicBezTo>
                <a:cubicBezTo>
                  <a:pt x="64" y="72"/>
                  <a:pt x="65" y="71"/>
                  <a:pt x="65" y="71"/>
                </a:cubicBezTo>
                <a:cubicBezTo>
                  <a:pt x="65" y="71"/>
                  <a:pt x="65" y="70"/>
                  <a:pt x="65" y="70"/>
                </a:cubicBezTo>
                <a:cubicBezTo>
                  <a:pt x="66" y="70"/>
                  <a:pt x="67" y="71"/>
                  <a:pt x="67" y="70"/>
                </a:cubicBezTo>
                <a:cubicBezTo>
                  <a:pt x="68" y="70"/>
                  <a:pt x="68" y="67"/>
                  <a:pt x="68" y="67"/>
                </a:cubicBezTo>
                <a:cubicBezTo>
                  <a:pt x="68" y="67"/>
                  <a:pt x="69" y="66"/>
                  <a:pt x="69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6"/>
                  <a:pt x="73" y="83"/>
                  <a:pt x="75" y="87"/>
                </a:cubicBezTo>
                <a:cubicBezTo>
                  <a:pt x="76" y="91"/>
                  <a:pt x="76" y="91"/>
                  <a:pt x="77" y="91"/>
                </a:cubicBezTo>
                <a:cubicBezTo>
                  <a:pt x="78" y="91"/>
                  <a:pt x="80" y="90"/>
                  <a:pt x="80" y="89"/>
                </a:cubicBezTo>
                <a:cubicBezTo>
                  <a:pt x="80" y="89"/>
                  <a:pt x="79" y="88"/>
                  <a:pt x="79" y="88"/>
                </a:cubicBezTo>
                <a:cubicBezTo>
                  <a:pt x="79" y="88"/>
                  <a:pt x="79" y="87"/>
                  <a:pt x="79" y="86"/>
                </a:cubicBezTo>
                <a:cubicBezTo>
                  <a:pt x="79" y="86"/>
                  <a:pt x="78" y="85"/>
                  <a:pt x="78" y="84"/>
                </a:cubicBezTo>
                <a:cubicBezTo>
                  <a:pt x="78" y="83"/>
                  <a:pt x="73" y="73"/>
                  <a:pt x="73" y="72"/>
                </a:cubicBezTo>
                <a:cubicBezTo>
                  <a:pt x="72" y="70"/>
                  <a:pt x="72" y="68"/>
                  <a:pt x="72" y="67"/>
                </a:cubicBezTo>
                <a:cubicBezTo>
                  <a:pt x="72" y="65"/>
                  <a:pt x="71" y="65"/>
                  <a:pt x="71" y="64"/>
                </a:cubicBezTo>
                <a:cubicBezTo>
                  <a:pt x="71" y="64"/>
                  <a:pt x="70" y="64"/>
                  <a:pt x="71" y="64"/>
                </a:cubicBezTo>
                <a:cubicBezTo>
                  <a:pt x="71" y="63"/>
                  <a:pt x="72" y="63"/>
                  <a:pt x="72" y="63"/>
                </a:cubicBezTo>
                <a:cubicBezTo>
                  <a:pt x="73" y="63"/>
                  <a:pt x="74" y="63"/>
                  <a:pt x="74" y="64"/>
                </a:cubicBezTo>
                <a:cubicBezTo>
                  <a:pt x="74" y="65"/>
                  <a:pt x="73" y="65"/>
                  <a:pt x="74" y="65"/>
                </a:cubicBezTo>
                <a:cubicBezTo>
                  <a:pt x="75" y="65"/>
                  <a:pt x="77" y="65"/>
                  <a:pt x="77" y="65"/>
                </a:cubicBezTo>
                <a:cubicBezTo>
                  <a:pt x="77" y="65"/>
                  <a:pt x="77" y="73"/>
                  <a:pt x="78" y="74"/>
                </a:cubicBezTo>
                <a:cubicBezTo>
                  <a:pt x="78" y="76"/>
                  <a:pt x="82" y="79"/>
                  <a:pt x="84" y="80"/>
                </a:cubicBezTo>
                <a:cubicBezTo>
                  <a:pt x="85" y="81"/>
                  <a:pt x="85" y="81"/>
                  <a:pt x="86" y="81"/>
                </a:cubicBezTo>
                <a:cubicBezTo>
                  <a:pt x="87" y="81"/>
                  <a:pt x="88" y="81"/>
                  <a:pt x="88" y="81"/>
                </a:cubicBezTo>
                <a:cubicBezTo>
                  <a:pt x="87" y="80"/>
                  <a:pt x="86" y="77"/>
                  <a:pt x="86" y="77"/>
                </a:cubicBezTo>
                <a:cubicBezTo>
                  <a:pt x="86" y="77"/>
                  <a:pt x="83" y="77"/>
                  <a:pt x="82" y="76"/>
                </a:cubicBezTo>
                <a:cubicBezTo>
                  <a:pt x="82" y="76"/>
                  <a:pt x="81" y="75"/>
                  <a:pt x="81" y="75"/>
                </a:cubicBezTo>
                <a:cubicBezTo>
                  <a:pt x="83" y="65"/>
                  <a:pt x="83" y="65"/>
                  <a:pt x="83" y="65"/>
                </a:cubicBezTo>
                <a:cubicBezTo>
                  <a:pt x="83" y="65"/>
                  <a:pt x="84" y="65"/>
                  <a:pt x="84" y="64"/>
                </a:cubicBezTo>
                <a:cubicBezTo>
                  <a:pt x="84" y="63"/>
                  <a:pt x="84" y="62"/>
                  <a:pt x="84" y="62"/>
                </a:cubicBezTo>
                <a:cubicBezTo>
                  <a:pt x="84" y="62"/>
                  <a:pt x="84" y="63"/>
                  <a:pt x="85" y="63"/>
                </a:cubicBezTo>
                <a:cubicBezTo>
                  <a:pt x="87" y="63"/>
                  <a:pt x="88" y="63"/>
                  <a:pt x="88" y="63"/>
                </a:cubicBezTo>
                <a:cubicBezTo>
                  <a:pt x="88" y="63"/>
                  <a:pt x="91" y="72"/>
                  <a:pt x="95" y="78"/>
                </a:cubicBezTo>
                <a:cubicBezTo>
                  <a:pt x="98" y="85"/>
                  <a:pt x="107" y="96"/>
                  <a:pt x="108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08" y="96"/>
                  <a:pt x="110" y="99"/>
                  <a:pt x="111" y="100"/>
                </a:cubicBezTo>
                <a:cubicBezTo>
                  <a:pt x="113" y="101"/>
                  <a:pt x="114" y="102"/>
                  <a:pt x="117" y="102"/>
                </a:cubicBezTo>
                <a:cubicBezTo>
                  <a:pt x="119" y="102"/>
                  <a:pt x="124" y="101"/>
                  <a:pt x="126" y="99"/>
                </a:cubicBezTo>
                <a:cubicBezTo>
                  <a:pt x="128" y="98"/>
                  <a:pt x="138" y="92"/>
                  <a:pt x="142" y="89"/>
                </a:cubicBezTo>
                <a:cubicBezTo>
                  <a:pt x="145" y="86"/>
                  <a:pt x="154" y="79"/>
                  <a:pt x="154" y="79"/>
                </a:cubicBezTo>
                <a:cubicBezTo>
                  <a:pt x="154" y="79"/>
                  <a:pt x="155" y="80"/>
                  <a:pt x="157" y="79"/>
                </a:cubicBezTo>
                <a:cubicBezTo>
                  <a:pt x="158" y="77"/>
                  <a:pt x="161" y="74"/>
                  <a:pt x="164" y="73"/>
                </a:cubicBezTo>
                <a:cubicBezTo>
                  <a:pt x="166" y="72"/>
                  <a:pt x="166" y="72"/>
                  <a:pt x="168" y="72"/>
                </a:cubicBezTo>
                <a:cubicBezTo>
                  <a:pt x="169" y="72"/>
                  <a:pt x="175" y="70"/>
                  <a:pt x="180" y="68"/>
                </a:cubicBezTo>
                <a:cubicBezTo>
                  <a:pt x="185" y="67"/>
                  <a:pt x="199" y="68"/>
                  <a:pt x="202" y="67"/>
                </a:cubicBezTo>
                <a:cubicBezTo>
                  <a:pt x="204" y="67"/>
                  <a:pt x="206" y="66"/>
                  <a:pt x="206" y="66"/>
                </a:cubicBezTo>
                <a:cubicBezTo>
                  <a:pt x="206" y="66"/>
                  <a:pt x="223" y="83"/>
                  <a:pt x="227" y="86"/>
                </a:cubicBezTo>
                <a:cubicBezTo>
                  <a:pt x="231" y="88"/>
                  <a:pt x="235" y="91"/>
                  <a:pt x="236" y="92"/>
                </a:cubicBezTo>
                <a:cubicBezTo>
                  <a:pt x="237" y="93"/>
                  <a:pt x="239" y="93"/>
                  <a:pt x="239" y="93"/>
                </a:cubicBezTo>
                <a:cubicBezTo>
                  <a:pt x="239" y="93"/>
                  <a:pt x="238" y="86"/>
                  <a:pt x="238" y="85"/>
                </a:cubicBezTo>
                <a:cubicBezTo>
                  <a:pt x="238" y="84"/>
                  <a:pt x="239" y="83"/>
                  <a:pt x="239" y="82"/>
                </a:cubicBezTo>
                <a:cubicBezTo>
                  <a:pt x="239" y="82"/>
                  <a:pt x="239" y="81"/>
                  <a:pt x="239" y="80"/>
                </a:cubicBezTo>
                <a:cubicBezTo>
                  <a:pt x="238" y="79"/>
                  <a:pt x="222" y="67"/>
                  <a:pt x="221" y="65"/>
                </a:cubicBezTo>
                <a:cubicBezTo>
                  <a:pt x="219" y="64"/>
                  <a:pt x="219" y="64"/>
                  <a:pt x="219" y="64"/>
                </a:cubicBezTo>
                <a:cubicBezTo>
                  <a:pt x="219" y="64"/>
                  <a:pt x="226" y="61"/>
                  <a:pt x="229" y="59"/>
                </a:cubicBezTo>
                <a:cubicBezTo>
                  <a:pt x="232" y="56"/>
                  <a:pt x="235" y="53"/>
                  <a:pt x="235" y="53"/>
                </a:cubicBezTo>
                <a:cubicBezTo>
                  <a:pt x="235" y="53"/>
                  <a:pt x="231" y="50"/>
                  <a:pt x="230" y="49"/>
                </a:cubicBezTo>
                <a:cubicBezTo>
                  <a:pt x="229" y="49"/>
                  <a:pt x="228" y="49"/>
                  <a:pt x="226" y="49"/>
                </a:cubicBezTo>
                <a:cubicBezTo>
                  <a:pt x="224" y="49"/>
                  <a:pt x="221" y="48"/>
                  <a:pt x="221" y="48"/>
                </a:cubicBezTo>
                <a:cubicBezTo>
                  <a:pt x="221" y="48"/>
                  <a:pt x="221" y="47"/>
                  <a:pt x="221" y="47"/>
                </a:cubicBezTo>
                <a:cubicBezTo>
                  <a:pt x="220" y="47"/>
                  <a:pt x="213" y="54"/>
                  <a:pt x="213" y="54"/>
                </a:cubicBezTo>
                <a:cubicBezTo>
                  <a:pt x="212" y="54"/>
                  <a:pt x="211" y="55"/>
                  <a:pt x="211" y="55"/>
                </a:cubicBezTo>
                <a:cubicBezTo>
                  <a:pt x="211" y="55"/>
                  <a:pt x="206" y="50"/>
                  <a:pt x="204" y="47"/>
                </a:cubicBezTo>
                <a:cubicBezTo>
                  <a:pt x="202" y="43"/>
                  <a:pt x="196" y="36"/>
                  <a:pt x="195" y="35"/>
                </a:cubicBezTo>
                <a:cubicBezTo>
                  <a:pt x="194" y="35"/>
                  <a:pt x="194" y="34"/>
                  <a:pt x="193" y="34"/>
                </a:cubicBezTo>
                <a:cubicBezTo>
                  <a:pt x="193" y="34"/>
                  <a:pt x="192" y="34"/>
                  <a:pt x="192" y="34"/>
                </a:cubicBezTo>
                <a:cubicBezTo>
                  <a:pt x="191" y="34"/>
                  <a:pt x="189" y="35"/>
                  <a:pt x="188" y="36"/>
                </a:cubicBezTo>
                <a:cubicBezTo>
                  <a:pt x="187" y="36"/>
                  <a:pt x="186" y="37"/>
                  <a:pt x="185" y="38"/>
                </a:cubicBezTo>
                <a:cubicBezTo>
                  <a:pt x="184" y="38"/>
                  <a:pt x="183" y="38"/>
                  <a:pt x="183" y="38"/>
                </a:cubicBezTo>
                <a:cubicBezTo>
                  <a:pt x="182" y="38"/>
                  <a:pt x="182" y="39"/>
                  <a:pt x="181" y="39"/>
                </a:cubicBezTo>
                <a:cubicBezTo>
                  <a:pt x="180" y="39"/>
                  <a:pt x="175" y="39"/>
                  <a:pt x="174" y="39"/>
                </a:cubicBezTo>
                <a:cubicBezTo>
                  <a:pt x="173" y="39"/>
                  <a:pt x="174" y="40"/>
                  <a:pt x="173" y="39"/>
                </a:cubicBezTo>
                <a:cubicBezTo>
                  <a:pt x="173" y="39"/>
                  <a:pt x="159" y="37"/>
                  <a:pt x="154" y="37"/>
                </a:cubicBezTo>
                <a:cubicBezTo>
                  <a:pt x="149" y="37"/>
                  <a:pt x="144" y="39"/>
                  <a:pt x="141" y="39"/>
                </a:cubicBezTo>
                <a:cubicBezTo>
                  <a:pt x="139" y="40"/>
                  <a:pt x="137" y="41"/>
                  <a:pt x="136" y="41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0" y="42"/>
                  <a:pt x="128" y="41"/>
                  <a:pt x="123" y="40"/>
                </a:cubicBezTo>
                <a:cubicBezTo>
                  <a:pt x="118" y="40"/>
                  <a:pt x="107" y="38"/>
                  <a:pt x="106" y="37"/>
                </a:cubicBezTo>
                <a:cubicBezTo>
                  <a:pt x="105" y="37"/>
                  <a:pt x="102" y="34"/>
                  <a:pt x="99" y="33"/>
                </a:cubicBezTo>
                <a:cubicBezTo>
                  <a:pt x="96" y="33"/>
                  <a:pt x="92" y="32"/>
                  <a:pt x="92" y="32"/>
                </a:cubicBezTo>
                <a:cubicBezTo>
                  <a:pt x="92" y="32"/>
                  <a:pt x="84" y="35"/>
                  <a:pt x="84" y="35"/>
                </a:cubicBezTo>
                <a:cubicBezTo>
                  <a:pt x="83" y="35"/>
                  <a:pt x="82" y="33"/>
                  <a:pt x="80" y="33"/>
                </a:cubicBezTo>
                <a:cubicBezTo>
                  <a:pt x="79" y="32"/>
                  <a:pt x="77" y="32"/>
                  <a:pt x="77" y="31"/>
                </a:cubicBezTo>
                <a:cubicBezTo>
                  <a:pt x="78" y="31"/>
                  <a:pt x="78" y="31"/>
                  <a:pt x="79" y="31"/>
                </a:cubicBezTo>
                <a:cubicBezTo>
                  <a:pt x="80" y="31"/>
                  <a:pt x="92" y="33"/>
                  <a:pt x="92" y="32"/>
                </a:cubicBezTo>
                <a:cubicBezTo>
                  <a:pt x="93" y="31"/>
                  <a:pt x="97" y="16"/>
                  <a:pt x="97" y="14"/>
                </a:cubicBezTo>
                <a:cubicBezTo>
                  <a:pt x="97" y="12"/>
                  <a:pt x="98" y="12"/>
                  <a:pt x="97" y="12"/>
                </a:cubicBezTo>
                <a:cubicBezTo>
                  <a:pt x="96" y="12"/>
                  <a:pt x="92" y="10"/>
                  <a:pt x="92" y="10"/>
                </a:cubicBezTo>
                <a:cubicBezTo>
                  <a:pt x="92" y="10"/>
                  <a:pt x="91" y="10"/>
                  <a:pt x="90" y="9"/>
                </a:cubicBezTo>
                <a:cubicBezTo>
                  <a:pt x="89" y="9"/>
                  <a:pt x="80" y="7"/>
                  <a:pt x="80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4"/>
                  <a:pt x="68" y="3"/>
                  <a:pt x="68" y="3"/>
                </a:cubicBezTo>
                <a:cubicBezTo>
                  <a:pt x="67" y="3"/>
                  <a:pt x="62" y="1"/>
                  <a:pt x="62" y="1"/>
                </a:cubicBezTo>
                <a:cubicBezTo>
                  <a:pt x="62" y="2"/>
                  <a:pt x="61" y="2"/>
                  <a:pt x="61" y="2"/>
                </a:cubicBezTo>
                <a:cubicBezTo>
                  <a:pt x="61" y="2"/>
                  <a:pt x="54" y="0"/>
                  <a:pt x="53" y="0"/>
                </a:cubicBezTo>
                <a:cubicBezTo>
                  <a:pt x="52" y="0"/>
                  <a:pt x="48" y="2"/>
                  <a:pt x="47" y="3"/>
                </a:cubicBezTo>
                <a:cubicBezTo>
                  <a:pt x="45" y="4"/>
                  <a:pt x="44" y="6"/>
                  <a:pt x="43" y="6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5"/>
                  <a:pt x="40" y="5"/>
                  <a:pt x="39" y="5"/>
                </a:cubicBezTo>
                <a:cubicBezTo>
                  <a:pt x="39" y="5"/>
                  <a:pt x="38" y="5"/>
                  <a:pt x="38" y="5"/>
                </a:cubicBezTo>
                <a:cubicBezTo>
                  <a:pt x="38" y="5"/>
                  <a:pt x="38" y="5"/>
                  <a:pt x="37" y="5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5"/>
                  <a:pt x="37" y="4"/>
                  <a:pt x="37" y="3"/>
                </a:cubicBezTo>
                <a:cubicBezTo>
                  <a:pt x="37" y="3"/>
                  <a:pt x="37" y="2"/>
                  <a:pt x="37" y="2"/>
                </a:cubicBezTo>
                <a:cubicBezTo>
                  <a:pt x="37" y="2"/>
                  <a:pt x="34" y="1"/>
                  <a:pt x="33" y="1"/>
                </a:cubicBezTo>
                <a:cubicBezTo>
                  <a:pt x="33" y="1"/>
                  <a:pt x="33" y="3"/>
                  <a:pt x="33" y="3"/>
                </a:cubicBezTo>
                <a:cubicBezTo>
                  <a:pt x="33" y="3"/>
                  <a:pt x="31" y="3"/>
                  <a:pt x="31" y="4"/>
                </a:cubicBezTo>
                <a:cubicBezTo>
                  <a:pt x="31" y="4"/>
                  <a:pt x="30" y="4"/>
                  <a:pt x="30" y="5"/>
                </a:cubicBezTo>
                <a:cubicBezTo>
                  <a:pt x="29" y="6"/>
                  <a:pt x="30" y="8"/>
                  <a:pt x="30" y="9"/>
                </a:cubicBezTo>
                <a:cubicBezTo>
                  <a:pt x="30" y="10"/>
                  <a:pt x="31" y="10"/>
                  <a:pt x="31" y="10"/>
                </a:cubicBezTo>
                <a:cubicBezTo>
                  <a:pt x="31" y="10"/>
                  <a:pt x="32" y="11"/>
                  <a:pt x="32" y="12"/>
                </a:cubicBezTo>
                <a:cubicBezTo>
                  <a:pt x="32" y="12"/>
                  <a:pt x="31" y="13"/>
                  <a:pt x="31" y="13"/>
                </a:cubicBezTo>
                <a:cubicBezTo>
                  <a:pt x="31" y="13"/>
                  <a:pt x="29" y="15"/>
                  <a:pt x="29" y="15"/>
                </a:cubicBezTo>
                <a:close/>
                <a:moveTo>
                  <a:pt x="36" y="15"/>
                </a:moveTo>
                <a:cubicBezTo>
                  <a:pt x="36" y="16"/>
                  <a:pt x="33" y="16"/>
                  <a:pt x="33" y="16"/>
                </a:cubicBezTo>
                <a:cubicBezTo>
                  <a:pt x="32" y="16"/>
                  <a:pt x="32" y="15"/>
                  <a:pt x="32" y="15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4" y="14"/>
                  <a:pt x="35" y="14"/>
                </a:cubicBezTo>
                <a:cubicBezTo>
                  <a:pt x="35" y="14"/>
                  <a:pt x="36" y="15"/>
                  <a:pt x="36" y="15"/>
                </a:cubicBezTo>
                <a:cubicBezTo>
                  <a:pt x="37" y="15"/>
                  <a:pt x="37" y="15"/>
                  <a:pt x="36" y="15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7" y="42"/>
                  <a:pt x="27" y="42"/>
                </a:cubicBezTo>
                <a:cubicBezTo>
                  <a:pt x="27" y="42"/>
                  <a:pt x="27" y="43"/>
                  <a:pt x="27" y="43"/>
                </a:cubicBezTo>
                <a:cubicBezTo>
                  <a:pt x="26" y="43"/>
                  <a:pt x="26" y="41"/>
                  <a:pt x="26" y="41"/>
                </a:cubicBezTo>
                <a:close/>
                <a:moveTo>
                  <a:pt x="36" y="54"/>
                </a:moveTo>
                <a:cubicBezTo>
                  <a:pt x="36" y="54"/>
                  <a:pt x="37" y="54"/>
                  <a:pt x="37" y="54"/>
                </a:cubicBezTo>
                <a:cubicBezTo>
                  <a:pt x="37" y="54"/>
                  <a:pt x="37" y="54"/>
                  <a:pt x="38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1" y="55"/>
                  <a:pt x="42" y="55"/>
                </a:cubicBezTo>
                <a:cubicBezTo>
                  <a:pt x="42" y="56"/>
                  <a:pt x="43" y="56"/>
                  <a:pt x="43" y="56"/>
                </a:cubicBezTo>
                <a:cubicBezTo>
                  <a:pt x="43" y="56"/>
                  <a:pt x="42" y="57"/>
                  <a:pt x="41" y="57"/>
                </a:cubicBezTo>
                <a:cubicBezTo>
                  <a:pt x="41" y="57"/>
                  <a:pt x="40" y="58"/>
                  <a:pt x="40" y="58"/>
                </a:cubicBezTo>
                <a:cubicBezTo>
                  <a:pt x="39" y="58"/>
                  <a:pt x="39" y="57"/>
                  <a:pt x="38" y="56"/>
                </a:cubicBezTo>
                <a:cubicBezTo>
                  <a:pt x="37" y="56"/>
                  <a:pt x="36" y="56"/>
                  <a:pt x="35" y="56"/>
                </a:cubicBezTo>
                <a:cubicBezTo>
                  <a:pt x="35" y="56"/>
                  <a:pt x="34" y="55"/>
                  <a:pt x="34" y="55"/>
                </a:cubicBezTo>
                <a:cubicBezTo>
                  <a:pt x="34" y="55"/>
                  <a:pt x="34" y="54"/>
                  <a:pt x="34" y="54"/>
                </a:cubicBezTo>
                <a:cubicBezTo>
                  <a:pt x="34" y="54"/>
                  <a:pt x="36" y="54"/>
                  <a:pt x="36" y="54"/>
                </a:cubicBezTo>
                <a:close/>
                <a:moveTo>
                  <a:pt x="33" y="50"/>
                </a:moveTo>
                <a:cubicBezTo>
                  <a:pt x="33" y="50"/>
                  <a:pt x="33" y="51"/>
                  <a:pt x="34" y="51"/>
                </a:cubicBezTo>
                <a:cubicBezTo>
                  <a:pt x="34" y="51"/>
                  <a:pt x="34" y="53"/>
                  <a:pt x="33" y="53"/>
                </a:cubicBezTo>
                <a:cubicBezTo>
                  <a:pt x="33" y="53"/>
                  <a:pt x="33" y="51"/>
                  <a:pt x="33" y="51"/>
                </a:cubicBezTo>
                <a:cubicBezTo>
                  <a:pt x="33" y="51"/>
                  <a:pt x="33" y="51"/>
                  <a:pt x="33" y="50"/>
                </a:cubicBezTo>
                <a:close/>
                <a:moveTo>
                  <a:pt x="29" y="47"/>
                </a:moveTo>
                <a:cubicBezTo>
                  <a:pt x="30" y="47"/>
                  <a:pt x="30" y="48"/>
                  <a:pt x="31" y="48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3" y="54"/>
                  <a:pt x="33" y="54"/>
                </a:cubicBezTo>
                <a:cubicBezTo>
                  <a:pt x="33" y="55"/>
                  <a:pt x="32" y="53"/>
                  <a:pt x="32" y="53"/>
                </a:cubicBezTo>
                <a:cubicBezTo>
                  <a:pt x="32" y="53"/>
                  <a:pt x="29" y="49"/>
                  <a:pt x="29" y="49"/>
                </a:cubicBezTo>
                <a:cubicBezTo>
                  <a:pt x="29" y="48"/>
                  <a:pt x="29" y="47"/>
                  <a:pt x="29" y="47"/>
                </a:cubicBezTo>
                <a:close/>
                <a:moveTo>
                  <a:pt x="35" y="12"/>
                </a:move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lose/>
                <a:moveTo>
                  <a:pt x="38" y="14"/>
                </a:moveTo>
                <a:cubicBezTo>
                  <a:pt x="38" y="14"/>
                  <a:pt x="37" y="14"/>
                  <a:pt x="37" y="14"/>
                </a:cubicBezTo>
                <a:cubicBezTo>
                  <a:pt x="36" y="14"/>
                  <a:pt x="35" y="13"/>
                  <a:pt x="35" y="13"/>
                </a:cubicBezTo>
                <a:cubicBezTo>
                  <a:pt x="35" y="13"/>
                  <a:pt x="35" y="12"/>
                  <a:pt x="35" y="12"/>
                </a:cubicBezTo>
                <a:cubicBezTo>
                  <a:pt x="35" y="12"/>
                  <a:pt x="36" y="11"/>
                  <a:pt x="36" y="11"/>
                </a:cubicBezTo>
                <a:cubicBezTo>
                  <a:pt x="37" y="11"/>
                  <a:pt x="39" y="11"/>
                  <a:pt x="39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3"/>
                  <a:pt x="38" y="14"/>
                  <a:pt x="38" y="14"/>
                </a:cubicBezTo>
                <a:close/>
                <a:moveTo>
                  <a:pt x="33" y="5"/>
                </a:moveTo>
                <a:cubicBezTo>
                  <a:pt x="33" y="5"/>
                  <a:pt x="33" y="9"/>
                  <a:pt x="33" y="9"/>
                </a:cubicBezTo>
                <a:cubicBezTo>
                  <a:pt x="32" y="10"/>
                  <a:pt x="32" y="9"/>
                  <a:pt x="31" y="8"/>
                </a:cubicBezTo>
                <a:cubicBezTo>
                  <a:pt x="31" y="7"/>
                  <a:pt x="31" y="6"/>
                  <a:pt x="31" y="5"/>
                </a:cubicBezTo>
                <a:cubicBezTo>
                  <a:pt x="31" y="5"/>
                  <a:pt x="32" y="4"/>
                  <a:pt x="33" y="4"/>
                </a:cubicBezTo>
                <a:cubicBezTo>
                  <a:pt x="33" y="4"/>
                  <a:pt x="33" y="5"/>
                  <a:pt x="33" y="5"/>
                </a:cubicBezTo>
                <a:close/>
                <a:moveTo>
                  <a:pt x="28" y="44"/>
                </a:moveTo>
                <a:cubicBezTo>
                  <a:pt x="28" y="44"/>
                  <a:pt x="29" y="45"/>
                  <a:pt x="29" y="46"/>
                </a:cubicBezTo>
                <a:cubicBezTo>
                  <a:pt x="29" y="46"/>
                  <a:pt x="28" y="46"/>
                  <a:pt x="28" y="46"/>
                </a:cubicBezTo>
                <a:cubicBezTo>
                  <a:pt x="28" y="46"/>
                  <a:pt x="27" y="44"/>
                  <a:pt x="27" y="44"/>
                </a:cubicBezTo>
                <a:cubicBezTo>
                  <a:pt x="27" y="44"/>
                  <a:pt x="27" y="43"/>
                  <a:pt x="28" y="44"/>
                </a:cubicBezTo>
                <a:close/>
              </a:path>
            </a:pathLst>
          </a:custGeom>
          <a:solidFill>
            <a:schemeClr val="tx1">
              <a:alpha val="8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641868" y="3384550"/>
            <a:ext cx="5744364" cy="1716088"/>
            <a:chOff x="-3225800" y="7356475"/>
            <a:chExt cx="6440488" cy="1924050"/>
          </a:xfrm>
          <a:solidFill>
            <a:schemeClr val="tx1">
              <a:alpha val="68000"/>
            </a:schemeClr>
          </a:solidFill>
        </p:grpSpPr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682750" y="8588375"/>
              <a:ext cx="358775" cy="142875"/>
            </a:xfrm>
            <a:custGeom>
              <a:avLst/>
              <a:gdLst>
                <a:gd name="T0" fmla="*/ 0 w 33"/>
                <a:gd name="T1" fmla="*/ 8 h 13"/>
                <a:gd name="T2" fmla="*/ 5 w 33"/>
                <a:gd name="T3" fmla="*/ 3 h 13"/>
                <a:gd name="T4" fmla="*/ 12 w 33"/>
                <a:gd name="T5" fmla="*/ 1 h 13"/>
                <a:gd name="T6" fmla="*/ 20 w 33"/>
                <a:gd name="T7" fmla="*/ 1 h 13"/>
                <a:gd name="T8" fmla="*/ 25 w 33"/>
                <a:gd name="T9" fmla="*/ 1 h 13"/>
                <a:gd name="T10" fmla="*/ 24 w 33"/>
                <a:gd name="T11" fmla="*/ 4 h 13"/>
                <a:gd name="T12" fmla="*/ 30 w 33"/>
                <a:gd name="T13" fmla="*/ 1 h 13"/>
                <a:gd name="T14" fmla="*/ 32 w 33"/>
                <a:gd name="T15" fmla="*/ 1 h 13"/>
                <a:gd name="T16" fmla="*/ 32 w 33"/>
                <a:gd name="T17" fmla="*/ 3 h 13"/>
                <a:gd name="T18" fmla="*/ 31 w 33"/>
                <a:gd name="T19" fmla="*/ 4 h 13"/>
                <a:gd name="T20" fmla="*/ 32 w 33"/>
                <a:gd name="T21" fmla="*/ 5 h 13"/>
                <a:gd name="T22" fmla="*/ 33 w 33"/>
                <a:gd name="T23" fmla="*/ 8 h 13"/>
                <a:gd name="T24" fmla="*/ 31 w 33"/>
                <a:gd name="T25" fmla="*/ 9 h 13"/>
                <a:gd name="T26" fmla="*/ 25 w 33"/>
                <a:gd name="T27" fmla="*/ 7 h 13"/>
                <a:gd name="T28" fmla="*/ 25 w 33"/>
                <a:gd name="T29" fmla="*/ 8 h 13"/>
                <a:gd name="T30" fmla="*/ 25 w 33"/>
                <a:gd name="T31" fmla="*/ 9 h 13"/>
                <a:gd name="T32" fmla="*/ 22 w 33"/>
                <a:gd name="T33" fmla="*/ 9 h 13"/>
                <a:gd name="T34" fmla="*/ 17 w 33"/>
                <a:gd name="T35" fmla="*/ 10 h 13"/>
                <a:gd name="T36" fmla="*/ 17 w 33"/>
                <a:gd name="T37" fmla="*/ 10 h 13"/>
                <a:gd name="T38" fmla="*/ 15 w 33"/>
                <a:gd name="T39" fmla="*/ 10 h 13"/>
                <a:gd name="T40" fmla="*/ 12 w 33"/>
                <a:gd name="T41" fmla="*/ 12 h 13"/>
                <a:gd name="T42" fmla="*/ 11 w 33"/>
                <a:gd name="T43" fmla="*/ 11 h 13"/>
                <a:gd name="T44" fmla="*/ 1 w 33"/>
                <a:gd name="T45" fmla="*/ 10 h 13"/>
                <a:gd name="T46" fmla="*/ 0 w 33"/>
                <a:gd name="T47" fmla="*/ 9 h 13"/>
                <a:gd name="T48" fmla="*/ 0 w 33"/>
                <a:gd name="T4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13">
                  <a:moveTo>
                    <a:pt x="0" y="8"/>
                  </a:moveTo>
                  <a:cubicBezTo>
                    <a:pt x="2" y="6"/>
                    <a:pt x="3" y="5"/>
                    <a:pt x="5" y="3"/>
                  </a:cubicBezTo>
                  <a:cubicBezTo>
                    <a:pt x="8" y="2"/>
                    <a:pt x="10" y="1"/>
                    <a:pt x="12" y="1"/>
                  </a:cubicBezTo>
                  <a:cubicBezTo>
                    <a:pt x="15" y="0"/>
                    <a:pt x="17" y="0"/>
                    <a:pt x="20" y="1"/>
                  </a:cubicBezTo>
                  <a:cubicBezTo>
                    <a:pt x="21" y="1"/>
                    <a:pt x="24" y="0"/>
                    <a:pt x="25" y="1"/>
                  </a:cubicBezTo>
                  <a:cubicBezTo>
                    <a:pt x="25" y="2"/>
                    <a:pt x="25" y="3"/>
                    <a:pt x="24" y="4"/>
                  </a:cubicBezTo>
                  <a:cubicBezTo>
                    <a:pt x="27" y="4"/>
                    <a:pt x="28" y="2"/>
                    <a:pt x="30" y="1"/>
                  </a:cubicBezTo>
                  <a:cubicBezTo>
                    <a:pt x="31" y="1"/>
                    <a:pt x="32" y="1"/>
                    <a:pt x="32" y="1"/>
                  </a:cubicBezTo>
                  <a:cubicBezTo>
                    <a:pt x="33" y="1"/>
                    <a:pt x="32" y="3"/>
                    <a:pt x="32" y="3"/>
                  </a:cubicBezTo>
                  <a:cubicBezTo>
                    <a:pt x="32" y="3"/>
                    <a:pt x="32" y="4"/>
                    <a:pt x="31" y="4"/>
                  </a:cubicBezTo>
                  <a:cubicBezTo>
                    <a:pt x="31" y="4"/>
                    <a:pt x="32" y="5"/>
                    <a:pt x="32" y="5"/>
                  </a:cubicBezTo>
                  <a:cubicBezTo>
                    <a:pt x="32" y="6"/>
                    <a:pt x="33" y="7"/>
                    <a:pt x="33" y="8"/>
                  </a:cubicBezTo>
                  <a:cubicBezTo>
                    <a:pt x="32" y="9"/>
                    <a:pt x="32" y="9"/>
                    <a:pt x="31" y="9"/>
                  </a:cubicBezTo>
                  <a:cubicBezTo>
                    <a:pt x="29" y="8"/>
                    <a:pt x="27" y="7"/>
                    <a:pt x="25" y="7"/>
                  </a:cubicBezTo>
                  <a:cubicBezTo>
                    <a:pt x="25" y="7"/>
                    <a:pt x="25" y="8"/>
                    <a:pt x="25" y="8"/>
                  </a:cubicBezTo>
                  <a:cubicBezTo>
                    <a:pt x="25" y="8"/>
                    <a:pt x="25" y="9"/>
                    <a:pt x="25" y="9"/>
                  </a:cubicBezTo>
                  <a:cubicBezTo>
                    <a:pt x="24" y="9"/>
                    <a:pt x="23" y="9"/>
                    <a:pt x="22" y="9"/>
                  </a:cubicBezTo>
                  <a:cubicBezTo>
                    <a:pt x="20" y="10"/>
                    <a:pt x="19" y="9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3" y="13"/>
                    <a:pt x="12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8" y="11"/>
                    <a:pt x="5" y="10"/>
                    <a:pt x="1" y="10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901700" y="8577263"/>
              <a:ext cx="401638" cy="274637"/>
            </a:xfrm>
            <a:custGeom>
              <a:avLst/>
              <a:gdLst>
                <a:gd name="T0" fmla="*/ 0 w 37"/>
                <a:gd name="T1" fmla="*/ 5 h 25"/>
                <a:gd name="T2" fmla="*/ 9 w 37"/>
                <a:gd name="T3" fmla="*/ 1 h 25"/>
                <a:gd name="T4" fmla="*/ 17 w 37"/>
                <a:gd name="T5" fmla="*/ 1 h 25"/>
                <a:gd name="T6" fmla="*/ 24 w 37"/>
                <a:gd name="T7" fmla="*/ 5 h 25"/>
                <a:gd name="T8" fmla="*/ 29 w 37"/>
                <a:gd name="T9" fmla="*/ 9 h 25"/>
                <a:gd name="T10" fmla="*/ 27 w 37"/>
                <a:gd name="T11" fmla="*/ 12 h 25"/>
                <a:gd name="T12" fmla="*/ 34 w 37"/>
                <a:gd name="T13" fmla="*/ 12 h 25"/>
                <a:gd name="T14" fmla="*/ 37 w 37"/>
                <a:gd name="T15" fmla="*/ 12 h 25"/>
                <a:gd name="T16" fmla="*/ 35 w 37"/>
                <a:gd name="T17" fmla="*/ 16 h 25"/>
                <a:gd name="T18" fmla="*/ 34 w 37"/>
                <a:gd name="T19" fmla="*/ 17 h 25"/>
                <a:gd name="T20" fmla="*/ 34 w 37"/>
                <a:gd name="T21" fmla="*/ 18 h 25"/>
                <a:gd name="T22" fmla="*/ 32 w 37"/>
                <a:gd name="T23" fmla="*/ 24 h 25"/>
                <a:gd name="T24" fmla="*/ 31 w 37"/>
                <a:gd name="T25" fmla="*/ 23 h 25"/>
                <a:gd name="T26" fmla="*/ 25 w 37"/>
                <a:gd name="T27" fmla="*/ 18 h 25"/>
                <a:gd name="T28" fmla="*/ 25 w 37"/>
                <a:gd name="T29" fmla="*/ 19 h 25"/>
                <a:gd name="T30" fmla="*/ 24 w 37"/>
                <a:gd name="T31" fmla="*/ 21 h 25"/>
                <a:gd name="T32" fmla="*/ 22 w 37"/>
                <a:gd name="T33" fmla="*/ 20 h 25"/>
                <a:gd name="T34" fmla="*/ 16 w 37"/>
                <a:gd name="T35" fmla="*/ 17 h 25"/>
                <a:gd name="T36" fmla="*/ 16 w 37"/>
                <a:gd name="T37" fmla="*/ 17 h 25"/>
                <a:gd name="T38" fmla="*/ 14 w 37"/>
                <a:gd name="T39" fmla="*/ 17 h 25"/>
                <a:gd name="T40" fmla="*/ 10 w 37"/>
                <a:gd name="T41" fmla="*/ 19 h 25"/>
                <a:gd name="T42" fmla="*/ 9 w 37"/>
                <a:gd name="T43" fmla="*/ 15 h 25"/>
                <a:gd name="T44" fmla="*/ 1 w 37"/>
                <a:gd name="T45" fmla="*/ 9 h 25"/>
                <a:gd name="T46" fmla="*/ 0 w 37"/>
                <a:gd name="T47" fmla="*/ 8 h 25"/>
                <a:gd name="T48" fmla="*/ 0 w 37"/>
                <a:gd name="T4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25">
                  <a:moveTo>
                    <a:pt x="0" y="5"/>
                  </a:moveTo>
                  <a:cubicBezTo>
                    <a:pt x="3" y="4"/>
                    <a:pt x="6" y="2"/>
                    <a:pt x="9" y="1"/>
                  </a:cubicBezTo>
                  <a:cubicBezTo>
                    <a:pt x="12" y="0"/>
                    <a:pt x="14" y="0"/>
                    <a:pt x="17" y="1"/>
                  </a:cubicBezTo>
                  <a:cubicBezTo>
                    <a:pt x="20" y="2"/>
                    <a:pt x="22" y="3"/>
                    <a:pt x="24" y="5"/>
                  </a:cubicBezTo>
                  <a:cubicBezTo>
                    <a:pt x="26" y="6"/>
                    <a:pt x="29" y="5"/>
                    <a:pt x="29" y="9"/>
                  </a:cubicBezTo>
                  <a:cubicBezTo>
                    <a:pt x="29" y="10"/>
                    <a:pt x="28" y="11"/>
                    <a:pt x="27" y="12"/>
                  </a:cubicBezTo>
                  <a:cubicBezTo>
                    <a:pt x="29" y="13"/>
                    <a:pt x="32" y="11"/>
                    <a:pt x="34" y="12"/>
                  </a:cubicBezTo>
                  <a:cubicBezTo>
                    <a:pt x="35" y="11"/>
                    <a:pt x="36" y="12"/>
                    <a:pt x="37" y="12"/>
                  </a:cubicBezTo>
                  <a:cubicBezTo>
                    <a:pt x="37" y="13"/>
                    <a:pt x="35" y="15"/>
                    <a:pt x="35" y="16"/>
                  </a:cubicBezTo>
                  <a:cubicBezTo>
                    <a:pt x="34" y="16"/>
                    <a:pt x="34" y="16"/>
                    <a:pt x="34" y="17"/>
                  </a:cubicBezTo>
                  <a:cubicBezTo>
                    <a:pt x="33" y="17"/>
                    <a:pt x="34" y="18"/>
                    <a:pt x="34" y="18"/>
                  </a:cubicBezTo>
                  <a:cubicBezTo>
                    <a:pt x="33" y="20"/>
                    <a:pt x="33" y="22"/>
                    <a:pt x="32" y="24"/>
                  </a:cubicBezTo>
                  <a:cubicBezTo>
                    <a:pt x="32" y="25"/>
                    <a:pt x="31" y="24"/>
                    <a:pt x="31" y="23"/>
                  </a:cubicBezTo>
                  <a:cubicBezTo>
                    <a:pt x="29" y="21"/>
                    <a:pt x="28" y="18"/>
                    <a:pt x="25" y="18"/>
                  </a:cubicBezTo>
                  <a:cubicBezTo>
                    <a:pt x="25" y="18"/>
                    <a:pt x="25" y="19"/>
                    <a:pt x="25" y="19"/>
                  </a:cubicBezTo>
                  <a:cubicBezTo>
                    <a:pt x="25" y="20"/>
                    <a:pt x="24" y="20"/>
                    <a:pt x="24" y="21"/>
                  </a:cubicBezTo>
                  <a:cubicBezTo>
                    <a:pt x="23" y="21"/>
                    <a:pt x="22" y="20"/>
                    <a:pt x="22" y="20"/>
                  </a:cubicBezTo>
                  <a:cubicBezTo>
                    <a:pt x="19" y="20"/>
                    <a:pt x="18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2" y="18"/>
                    <a:pt x="11" y="20"/>
                    <a:pt x="10" y="19"/>
                  </a:cubicBezTo>
                  <a:cubicBezTo>
                    <a:pt x="9" y="18"/>
                    <a:pt x="9" y="16"/>
                    <a:pt x="9" y="15"/>
                  </a:cubicBezTo>
                  <a:cubicBezTo>
                    <a:pt x="6" y="14"/>
                    <a:pt x="4" y="11"/>
                    <a:pt x="1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2813050" y="9005888"/>
              <a:ext cx="401638" cy="274637"/>
            </a:xfrm>
            <a:custGeom>
              <a:avLst/>
              <a:gdLst>
                <a:gd name="T0" fmla="*/ 1 w 37"/>
                <a:gd name="T1" fmla="*/ 5 h 25"/>
                <a:gd name="T2" fmla="*/ 9 w 37"/>
                <a:gd name="T3" fmla="*/ 1 h 25"/>
                <a:gd name="T4" fmla="*/ 18 w 37"/>
                <a:gd name="T5" fmla="*/ 1 h 25"/>
                <a:gd name="T6" fmla="*/ 25 w 37"/>
                <a:gd name="T7" fmla="*/ 5 h 25"/>
                <a:gd name="T8" fmla="*/ 29 w 37"/>
                <a:gd name="T9" fmla="*/ 8 h 25"/>
                <a:gd name="T10" fmla="*/ 28 w 37"/>
                <a:gd name="T11" fmla="*/ 12 h 25"/>
                <a:gd name="T12" fmla="*/ 35 w 37"/>
                <a:gd name="T13" fmla="*/ 12 h 25"/>
                <a:gd name="T14" fmla="*/ 37 w 37"/>
                <a:gd name="T15" fmla="*/ 12 h 25"/>
                <a:gd name="T16" fmla="*/ 35 w 37"/>
                <a:gd name="T17" fmla="*/ 16 h 25"/>
                <a:gd name="T18" fmla="*/ 34 w 37"/>
                <a:gd name="T19" fmla="*/ 16 h 25"/>
                <a:gd name="T20" fmla="*/ 34 w 37"/>
                <a:gd name="T21" fmla="*/ 18 h 25"/>
                <a:gd name="T22" fmla="*/ 33 w 37"/>
                <a:gd name="T23" fmla="*/ 24 h 25"/>
                <a:gd name="T24" fmla="*/ 31 w 37"/>
                <a:gd name="T25" fmla="*/ 23 h 25"/>
                <a:gd name="T26" fmla="*/ 26 w 37"/>
                <a:gd name="T27" fmla="*/ 18 h 25"/>
                <a:gd name="T28" fmla="*/ 26 w 37"/>
                <a:gd name="T29" fmla="*/ 19 h 25"/>
                <a:gd name="T30" fmla="*/ 24 w 37"/>
                <a:gd name="T31" fmla="*/ 21 h 25"/>
                <a:gd name="T32" fmla="*/ 22 w 37"/>
                <a:gd name="T33" fmla="*/ 20 h 25"/>
                <a:gd name="T34" fmla="*/ 16 w 37"/>
                <a:gd name="T35" fmla="*/ 17 h 25"/>
                <a:gd name="T36" fmla="*/ 16 w 37"/>
                <a:gd name="T37" fmla="*/ 17 h 25"/>
                <a:gd name="T38" fmla="*/ 14 w 37"/>
                <a:gd name="T39" fmla="*/ 17 h 25"/>
                <a:gd name="T40" fmla="*/ 10 w 37"/>
                <a:gd name="T41" fmla="*/ 19 h 25"/>
                <a:gd name="T42" fmla="*/ 10 w 37"/>
                <a:gd name="T43" fmla="*/ 15 h 25"/>
                <a:gd name="T44" fmla="*/ 1 w 37"/>
                <a:gd name="T45" fmla="*/ 9 h 25"/>
                <a:gd name="T46" fmla="*/ 0 w 37"/>
                <a:gd name="T47" fmla="*/ 7 h 25"/>
                <a:gd name="T48" fmla="*/ 1 w 37"/>
                <a:gd name="T4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25">
                  <a:moveTo>
                    <a:pt x="1" y="5"/>
                  </a:moveTo>
                  <a:cubicBezTo>
                    <a:pt x="4" y="4"/>
                    <a:pt x="6" y="2"/>
                    <a:pt x="9" y="1"/>
                  </a:cubicBezTo>
                  <a:cubicBezTo>
                    <a:pt x="12" y="0"/>
                    <a:pt x="15" y="0"/>
                    <a:pt x="18" y="1"/>
                  </a:cubicBezTo>
                  <a:cubicBezTo>
                    <a:pt x="20" y="1"/>
                    <a:pt x="23" y="3"/>
                    <a:pt x="25" y="5"/>
                  </a:cubicBezTo>
                  <a:cubicBezTo>
                    <a:pt x="27" y="6"/>
                    <a:pt x="29" y="5"/>
                    <a:pt x="29" y="8"/>
                  </a:cubicBezTo>
                  <a:cubicBezTo>
                    <a:pt x="29" y="10"/>
                    <a:pt x="28" y="11"/>
                    <a:pt x="28" y="12"/>
                  </a:cubicBezTo>
                  <a:cubicBezTo>
                    <a:pt x="30" y="13"/>
                    <a:pt x="33" y="11"/>
                    <a:pt x="35" y="12"/>
                  </a:cubicBezTo>
                  <a:cubicBezTo>
                    <a:pt x="36" y="11"/>
                    <a:pt x="36" y="12"/>
                    <a:pt x="37" y="12"/>
                  </a:cubicBezTo>
                  <a:cubicBezTo>
                    <a:pt x="37" y="13"/>
                    <a:pt x="36" y="14"/>
                    <a:pt x="35" y="16"/>
                  </a:cubicBezTo>
                  <a:cubicBezTo>
                    <a:pt x="35" y="16"/>
                    <a:pt x="35" y="16"/>
                    <a:pt x="34" y="16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4" y="20"/>
                    <a:pt x="34" y="22"/>
                    <a:pt x="33" y="24"/>
                  </a:cubicBezTo>
                  <a:cubicBezTo>
                    <a:pt x="32" y="25"/>
                    <a:pt x="31" y="24"/>
                    <a:pt x="31" y="23"/>
                  </a:cubicBezTo>
                  <a:cubicBezTo>
                    <a:pt x="29" y="21"/>
                    <a:pt x="28" y="18"/>
                    <a:pt x="26" y="18"/>
                  </a:cubicBezTo>
                  <a:cubicBezTo>
                    <a:pt x="26" y="18"/>
                    <a:pt x="26" y="19"/>
                    <a:pt x="26" y="19"/>
                  </a:cubicBezTo>
                  <a:cubicBezTo>
                    <a:pt x="25" y="20"/>
                    <a:pt x="25" y="20"/>
                    <a:pt x="24" y="21"/>
                  </a:cubicBezTo>
                  <a:cubicBezTo>
                    <a:pt x="24" y="21"/>
                    <a:pt x="23" y="20"/>
                    <a:pt x="22" y="20"/>
                  </a:cubicBezTo>
                  <a:cubicBezTo>
                    <a:pt x="20" y="20"/>
                    <a:pt x="19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8"/>
                    <a:pt x="11" y="20"/>
                    <a:pt x="10" y="19"/>
                  </a:cubicBezTo>
                  <a:cubicBezTo>
                    <a:pt x="9" y="18"/>
                    <a:pt x="10" y="16"/>
                    <a:pt x="10" y="15"/>
                  </a:cubicBezTo>
                  <a:cubicBezTo>
                    <a:pt x="7" y="14"/>
                    <a:pt x="4" y="11"/>
                    <a:pt x="1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1" y="7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-1846263" y="8070850"/>
              <a:ext cx="314325" cy="165100"/>
            </a:xfrm>
            <a:custGeom>
              <a:avLst/>
              <a:gdLst>
                <a:gd name="T0" fmla="*/ 29 w 29"/>
                <a:gd name="T1" fmla="*/ 9 h 15"/>
                <a:gd name="T2" fmla="*/ 28 w 29"/>
                <a:gd name="T3" fmla="*/ 8 h 15"/>
                <a:gd name="T4" fmla="*/ 19 w 29"/>
                <a:gd name="T5" fmla="*/ 1 h 15"/>
                <a:gd name="T6" fmla="*/ 13 w 29"/>
                <a:gd name="T7" fmla="*/ 0 h 15"/>
                <a:gd name="T8" fmla="*/ 12 w 29"/>
                <a:gd name="T9" fmla="*/ 1 h 15"/>
                <a:gd name="T10" fmla="*/ 11 w 29"/>
                <a:gd name="T11" fmla="*/ 1 h 15"/>
                <a:gd name="T12" fmla="*/ 11 w 29"/>
                <a:gd name="T13" fmla="*/ 1 h 15"/>
                <a:gd name="T14" fmla="*/ 9 w 29"/>
                <a:gd name="T15" fmla="*/ 1 h 15"/>
                <a:gd name="T16" fmla="*/ 8 w 29"/>
                <a:gd name="T17" fmla="*/ 2 h 15"/>
                <a:gd name="T18" fmla="*/ 5 w 29"/>
                <a:gd name="T19" fmla="*/ 4 h 15"/>
                <a:gd name="T20" fmla="*/ 4 w 29"/>
                <a:gd name="T21" fmla="*/ 5 h 15"/>
                <a:gd name="T22" fmla="*/ 0 w 29"/>
                <a:gd name="T23" fmla="*/ 4 h 15"/>
                <a:gd name="T24" fmla="*/ 1 w 29"/>
                <a:gd name="T25" fmla="*/ 6 h 15"/>
                <a:gd name="T26" fmla="*/ 2 w 29"/>
                <a:gd name="T27" fmla="*/ 8 h 15"/>
                <a:gd name="T28" fmla="*/ 3 w 29"/>
                <a:gd name="T29" fmla="*/ 10 h 15"/>
                <a:gd name="T30" fmla="*/ 4 w 29"/>
                <a:gd name="T31" fmla="*/ 9 h 15"/>
                <a:gd name="T32" fmla="*/ 6 w 29"/>
                <a:gd name="T33" fmla="*/ 9 h 15"/>
                <a:gd name="T34" fmla="*/ 5 w 29"/>
                <a:gd name="T35" fmla="*/ 10 h 15"/>
                <a:gd name="T36" fmla="*/ 5 w 29"/>
                <a:gd name="T37" fmla="*/ 11 h 15"/>
                <a:gd name="T38" fmla="*/ 9 w 29"/>
                <a:gd name="T39" fmla="*/ 11 h 15"/>
                <a:gd name="T40" fmla="*/ 10 w 29"/>
                <a:gd name="T41" fmla="*/ 10 h 15"/>
                <a:gd name="T42" fmla="*/ 15 w 29"/>
                <a:gd name="T43" fmla="*/ 12 h 15"/>
                <a:gd name="T44" fmla="*/ 14 w 29"/>
                <a:gd name="T45" fmla="*/ 15 h 15"/>
                <a:gd name="T46" fmla="*/ 17 w 29"/>
                <a:gd name="T47" fmla="*/ 12 h 15"/>
                <a:gd name="T48" fmla="*/ 27 w 29"/>
                <a:gd name="T49" fmla="*/ 10 h 15"/>
                <a:gd name="T50" fmla="*/ 29 w 29"/>
                <a:gd name="T51" fmla="*/ 9 h 15"/>
                <a:gd name="T52" fmla="*/ 6 w 29"/>
                <a:gd name="T53" fmla="*/ 6 h 15"/>
                <a:gd name="T54" fmla="*/ 6 w 29"/>
                <a:gd name="T55" fmla="*/ 2 h 15"/>
                <a:gd name="T56" fmla="*/ 6 w 29"/>
                <a:gd name="T57" fmla="*/ 2 h 15"/>
                <a:gd name="T58" fmla="*/ 6 w 29"/>
                <a:gd name="T59" fmla="*/ 3 h 15"/>
                <a:gd name="T60" fmla="*/ 5 w 29"/>
                <a:gd name="T61" fmla="*/ 3 h 15"/>
                <a:gd name="T62" fmla="*/ 5 w 29"/>
                <a:gd name="T63" fmla="*/ 3 h 15"/>
                <a:gd name="T64" fmla="*/ 5 w 29"/>
                <a:gd name="T65" fmla="*/ 5 h 15"/>
                <a:gd name="T66" fmla="*/ 5 w 29"/>
                <a:gd name="T67" fmla="*/ 5 h 15"/>
                <a:gd name="T68" fmla="*/ 5 w 29"/>
                <a:gd name="T69" fmla="*/ 5 h 15"/>
                <a:gd name="T70" fmla="*/ 5 w 29"/>
                <a:gd name="T71" fmla="*/ 5 h 15"/>
                <a:gd name="T72" fmla="*/ 3 w 29"/>
                <a:gd name="T73" fmla="*/ 4 h 15"/>
                <a:gd name="T74" fmla="*/ 2 w 29"/>
                <a:gd name="T75" fmla="*/ 4 h 15"/>
                <a:gd name="T76" fmla="*/ 0 w 29"/>
                <a:gd name="T77" fmla="*/ 5 h 15"/>
                <a:gd name="T78" fmla="*/ 0 w 29"/>
                <a:gd name="T79" fmla="*/ 4 h 15"/>
                <a:gd name="T80" fmla="*/ 1 w 29"/>
                <a:gd name="T81" fmla="*/ 6 h 15"/>
                <a:gd name="T82" fmla="*/ 1 w 29"/>
                <a:gd name="T83" fmla="*/ 7 h 15"/>
                <a:gd name="T84" fmla="*/ 1 w 29"/>
                <a:gd name="T85" fmla="*/ 7 h 15"/>
                <a:gd name="T86" fmla="*/ 1 w 29"/>
                <a:gd name="T87" fmla="*/ 7 h 15"/>
                <a:gd name="T88" fmla="*/ 1 w 29"/>
                <a:gd name="T89" fmla="*/ 7 h 15"/>
                <a:gd name="T90" fmla="*/ 2 w 29"/>
                <a:gd name="T91" fmla="*/ 9 h 15"/>
                <a:gd name="T92" fmla="*/ 2 w 29"/>
                <a:gd name="T93" fmla="*/ 9 h 15"/>
                <a:gd name="T94" fmla="*/ 2 w 29"/>
                <a:gd name="T95" fmla="*/ 9 h 15"/>
                <a:gd name="T96" fmla="*/ 2 w 29"/>
                <a:gd name="T97" fmla="*/ 9 h 15"/>
                <a:gd name="T98" fmla="*/ 5 w 29"/>
                <a:gd name="T99" fmla="*/ 10 h 15"/>
                <a:gd name="T100" fmla="*/ 8 w 29"/>
                <a:gd name="T101" fmla="*/ 11 h 15"/>
                <a:gd name="T102" fmla="*/ 13 w 29"/>
                <a:gd name="T10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" h="15"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2"/>
                    <a:pt x="8" y="11"/>
                    <a:pt x="9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4" y="13"/>
                    <a:pt x="13" y="13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4"/>
                    <a:pt x="16" y="14"/>
                    <a:pt x="16" y="13"/>
                  </a:cubicBezTo>
                  <a:cubicBezTo>
                    <a:pt x="16" y="13"/>
                    <a:pt x="17" y="13"/>
                    <a:pt x="17" y="12"/>
                  </a:cubicBezTo>
                  <a:cubicBezTo>
                    <a:pt x="19" y="13"/>
                    <a:pt x="21" y="12"/>
                    <a:pt x="22" y="12"/>
                  </a:cubicBezTo>
                  <a:cubicBezTo>
                    <a:pt x="23" y="11"/>
                    <a:pt x="25" y="11"/>
                    <a:pt x="26" y="10"/>
                  </a:cubicBezTo>
                  <a:cubicBezTo>
                    <a:pt x="26" y="10"/>
                    <a:pt x="27" y="10"/>
                    <a:pt x="27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6" y="5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5"/>
                  </a:lnTo>
                  <a:close/>
                  <a:moveTo>
                    <a:pt x="6" y="2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lose/>
                  <a:moveTo>
                    <a:pt x="5" y="5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2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lose/>
                  <a:moveTo>
                    <a:pt x="0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  <a:moveTo>
                    <a:pt x="0" y="5"/>
                  </a:moveTo>
                  <a:cubicBezTo>
                    <a:pt x="0" y="5"/>
                    <a:pt x="0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0" y="5"/>
                    <a:pt x="0" y="5"/>
                  </a:cubicBezTo>
                  <a:close/>
                  <a:moveTo>
                    <a:pt x="1" y="6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lose/>
                  <a:moveTo>
                    <a:pt x="1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lose/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3" y="10"/>
                  </a:moveTo>
                  <a:cubicBezTo>
                    <a:pt x="2" y="10"/>
                    <a:pt x="2" y="10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6" y="9"/>
                  </a:moveTo>
                  <a:cubicBezTo>
                    <a:pt x="6" y="9"/>
                    <a:pt x="5" y="9"/>
                    <a:pt x="5" y="10"/>
                  </a:cubicBezTo>
                  <a:cubicBezTo>
                    <a:pt x="5" y="9"/>
                    <a:pt x="6" y="9"/>
                    <a:pt x="6" y="9"/>
                  </a:cubicBezTo>
                  <a:close/>
                  <a:moveTo>
                    <a:pt x="6" y="11"/>
                  </a:moveTo>
                  <a:cubicBezTo>
                    <a:pt x="7" y="11"/>
                    <a:pt x="7" y="11"/>
                    <a:pt x="8" y="11"/>
                  </a:cubicBezTo>
                  <a:cubicBezTo>
                    <a:pt x="7" y="11"/>
                    <a:pt x="6" y="11"/>
                    <a:pt x="6" y="11"/>
                  </a:cubicBez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2"/>
                  </a:cubicBezTo>
                  <a:cubicBezTo>
                    <a:pt x="13" y="12"/>
                    <a:pt x="12" y="11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488950" y="8291513"/>
              <a:ext cx="314325" cy="163512"/>
            </a:xfrm>
            <a:custGeom>
              <a:avLst/>
              <a:gdLst>
                <a:gd name="T0" fmla="*/ 29 w 29"/>
                <a:gd name="T1" fmla="*/ 8 h 15"/>
                <a:gd name="T2" fmla="*/ 28 w 29"/>
                <a:gd name="T3" fmla="*/ 8 h 15"/>
                <a:gd name="T4" fmla="*/ 19 w 29"/>
                <a:gd name="T5" fmla="*/ 1 h 15"/>
                <a:gd name="T6" fmla="*/ 12 w 29"/>
                <a:gd name="T7" fmla="*/ 0 h 15"/>
                <a:gd name="T8" fmla="*/ 12 w 29"/>
                <a:gd name="T9" fmla="*/ 0 h 15"/>
                <a:gd name="T10" fmla="*/ 11 w 29"/>
                <a:gd name="T11" fmla="*/ 1 h 15"/>
                <a:gd name="T12" fmla="*/ 11 w 29"/>
                <a:gd name="T13" fmla="*/ 1 h 15"/>
                <a:gd name="T14" fmla="*/ 9 w 29"/>
                <a:gd name="T15" fmla="*/ 1 h 15"/>
                <a:gd name="T16" fmla="*/ 8 w 29"/>
                <a:gd name="T17" fmla="*/ 2 h 15"/>
                <a:gd name="T18" fmla="*/ 5 w 29"/>
                <a:gd name="T19" fmla="*/ 4 h 15"/>
                <a:gd name="T20" fmla="*/ 4 w 29"/>
                <a:gd name="T21" fmla="*/ 5 h 15"/>
                <a:gd name="T22" fmla="*/ 0 w 29"/>
                <a:gd name="T23" fmla="*/ 4 h 15"/>
                <a:gd name="T24" fmla="*/ 1 w 29"/>
                <a:gd name="T25" fmla="*/ 6 h 15"/>
                <a:gd name="T26" fmla="*/ 2 w 29"/>
                <a:gd name="T27" fmla="*/ 8 h 15"/>
                <a:gd name="T28" fmla="*/ 3 w 29"/>
                <a:gd name="T29" fmla="*/ 10 h 15"/>
                <a:gd name="T30" fmla="*/ 3 w 29"/>
                <a:gd name="T31" fmla="*/ 9 h 15"/>
                <a:gd name="T32" fmla="*/ 5 w 29"/>
                <a:gd name="T33" fmla="*/ 9 h 15"/>
                <a:gd name="T34" fmla="*/ 5 w 29"/>
                <a:gd name="T35" fmla="*/ 10 h 15"/>
                <a:gd name="T36" fmla="*/ 5 w 29"/>
                <a:gd name="T37" fmla="*/ 11 h 15"/>
                <a:gd name="T38" fmla="*/ 9 w 29"/>
                <a:gd name="T39" fmla="*/ 11 h 15"/>
                <a:gd name="T40" fmla="*/ 9 w 29"/>
                <a:gd name="T41" fmla="*/ 10 h 15"/>
                <a:gd name="T42" fmla="*/ 15 w 29"/>
                <a:gd name="T43" fmla="*/ 12 h 15"/>
                <a:gd name="T44" fmla="*/ 14 w 29"/>
                <a:gd name="T45" fmla="*/ 15 h 15"/>
                <a:gd name="T46" fmla="*/ 17 w 29"/>
                <a:gd name="T47" fmla="*/ 12 h 15"/>
                <a:gd name="T48" fmla="*/ 27 w 29"/>
                <a:gd name="T49" fmla="*/ 10 h 15"/>
                <a:gd name="T50" fmla="*/ 28 w 29"/>
                <a:gd name="T51" fmla="*/ 9 h 15"/>
                <a:gd name="T52" fmla="*/ 6 w 29"/>
                <a:gd name="T53" fmla="*/ 6 h 15"/>
                <a:gd name="T54" fmla="*/ 6 w 29"/>
                <a:gd name="T55" fmla="*/ 2 h 15"/>
                <a:gd name="T56" fmla="*/ 6 w 29"/>
                <a:gd name="T57" fmla="*/ 2 h 15"/>
                <a:gd name="T58" fmla="*/ 6 w 29"/>
                <a:gd name="T59" fmla="*/ 3 h 15"/>
                <a:gd name="T60" fmla="*/ 5 w 29"/>
                <a:gd name="T61" fmla="*/ 3 h 15"/>
                <a:gd name="T62" fmla="*/ 5 w 29"/>
                <a:gd name="T63" fmla="*/ 3 h 15"/>
                <a:gd name="T64" fmla="*/ 5 w 29"/>
                <a:gd name="T65" fmla="*/ 5 h 15"/>
                <a:gd name="T66" fmla="*/ 5 w 29"/>
                <a:gd name="T67" fmla="*/ 5 h 15"/>
                <a:gd name="T68" fmla="*/ 5 w 29"/>
                <a:gd name="T69" fmla="*/ 5 h 15"/>
                <a:gd name="T70" fmla="*/ 5 w 29"/>
                <a:gd name="T71" fmla="*/ 5 h 15"/>
                <a:gd name="T72" fmla="*/ 3 w 29"/>
                <a:gd name="T73" fmla="*/ 4 h 15"/>
                <a:gd name="T74" fmla="*/ 1 w 29"/>
                <a:gd name="T75" fmla="*/ 4 h 15"/>
                <a:gd name="T76" fmla="*/ 0 w 29"/>
                <a:gd name="T77" fmla="*/ 5 h 15"/>
                <a:gd name="T78" fmla="*/ 0 w 29"/>
                <a:gd name="T79" fmla="*/ 4 h 15"/>
                <a:gd name="T80" fmla="*/ 0 w 29"/>
                <a:gd name="T81" fmla="*/ 5 h 15"/>
                <a:gd name="T82" fmla="*/ 1 w 29"/>
                <a:gd name="T83" fmla="*/ 6 h 15"/>
                <a:gd name="T84" fmla="*/ 1 w 29"/>
                <a:gd name="T85" fmla="*/ 7 h 15"/>
                <a:gd name="T86" fmla="*/ 1 w 29"/>
                <a:gd name="T87" fmla="*/ 7 h 15"/>
                <a:gd name="T88" fmla="*/ 1 w 29"/>
                <a:gd name="T89" fmla="*/ 7 h 15"/>
                <a:gd name="T90" fmla="*/ 2 w 29"/>
                <a:gd name="T91" fmla="*/ 9 h 15"/>
                <a:gd name="T92" fmla="*/ 2 w 29"/>
                <a:gd name="T93" fmla="*/ 9 h 15"/>
                <a:gd name="T94" fmla="*/ 2 w 29"/>
                <a:gd name="T95" fmla="*/ 9 h 15"/>
                <a:gd name="T96" fmla="*/ 2 w 29"/>
                <a:gd name="T97" fmla="*/ 9 h 15"/>
                <a:gd name="T98" fmla="*/ 6 w 29"/>
                <a:gd name="T99" fmla="*/ 9 h 15"/>
                <a:gd name="T100" fmla="*/ 6 w 29"/>
                <a:gd name="T101" fmla="*/ 11 h 15"/>
                <a:gd name="T102" fmla="*/ 12 w 29"/>
                <a:gd name="T10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" h="15">
                  <a:moveTo>
                    <a:pt x="28" y="9"/>
                  </a:moveTo>
                  <a:cubicBezTo>
                    <a:pt x="28" y="9"/>
                    <a:pt x="28" y="9"/>
                    <a:pt x="29" y="9"/>
                  </a:cubicBezTo>
                  <a:cubicBezTo>
                    <a:pt x="29" y="9"/>
                    <a:pt x="29" y="8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21" y="2"/>
                    <a:pt x="20" y="1"/>
                    <a:pt x="19" y="1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2"/>
                    <a:pt x="8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4" y="13"/>
                    <a:pt x="13" y="13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4"/>
                    <a:pt x="15" y="14"/>
                    <a:pt x="16" y="13"/>
                  </a:cubicBezTo>
                  <a:cubicBezTo>
                    <a:pt x="16" y="13"/>
                    <a:pt x="17" y="13"/>
                    <a:pt x="17" y="12"/>
                  </a:cubicBezTo>
                  <a:cubicBezTo>
                    <a:pt x="19" y="13"/>
                    <a:pt x="20" y="12"/>
                    <a:pt x="22" y="11"/>
                  </a:cubicBezTo>
                  <a:cubicBezTo>
                    <a:pt x="23" y="11"/>
                    <a:pt x="24" y="11"/>
                    <a:pt x="26" y="10"/>
                  </a:cubicBezTo>
                  <a:cubicBezTo>
                    <a:pt x="26" y="10"/>
                    <a:pt x="27" y="10"/>
                    <a:pt x="27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lose/>
                  <a:moveTo>
                    <a:pt x="6" y="5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5"/>
                  </a:lnTo>
                  <a:close/>
                  <a:moveTo>
                    <a:pt x="6" y="2"/>
                  </a:move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lose/>
                  <a:moveTo>
                    <a:pt x="5" y="5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1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lose/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lose/>
                  <a:moveTo>
                    <a:pt x="1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lose/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3" y="10"/>
                  </a:moveTo>
                  <a:cubicBezTo>
                    <a:pt x="2" y="10"/>
                    <a:pt x="2" y="10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6" y="9"/>
                  </a:moveTo>
                  <a:cubicBezTo>
                    <a:pt x="6" y="9"/>
                    <a:pt x="5" y="9"/>
                    <a:pt x="5" y="10"/>
                  </a:cubicBezTo>
                  <a:cubicBezTo>
                    <a:pt x="5" y="9"/>
                    <a:pt x="5" y="9"/>
                    <a:pt x="6" y="9"/>
                  </a:cubicBezTo>
                  <a:close/>
                  <a:moveTo>
                    <a:pt x="6" y="11"/>
                  </a:moveTo>
                  <a:cubicBezTo>
                    <a:pt x="6" y="11"/>
                    <a:pt x="7" y="11"/>
                    <a:pt x="8" y="11"/>
                  </a:cubicBezTo>
                  <a:cubicBezTo>
                    <a:pt x="7" y="11"/>
                    <a:pt x="6" y="11"/>
                    <a:pt x="6" y="11"/>
                  </a:cubicBez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2"/>
                  </a:cubicBezTo>
                  <a:cubicBezTo>
                    <a:pt x="12" y="11"/>
                    <a:pt x="12" y="11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-2106613" y="7675563"/>
              <a:ext cx="303213" cy="165100"/>
            </a:xfrm>
            <a:custGeom>
              <a:avLst/>
              <a:gdLst>
                <a:gd name="T0" fmla="*/ 28 w 28"/>
                <a:gd name="T1" fmla="*/ 9 h 15"/>
                <a:gd name="T2" fmla="*/ 28 w 28"/>
                <a:gd name="T3" fmla="*/ 8 h 15"/>
                <a:gd name="T4" fmla="*/ 19 w 28"/>
                <a:gd name="T5" fmla="*/ 1 h 15"/>
                <a:gd name="T6" fmla="*/ 12 w 28"/>
                <a:gd name="T7" fmla="*/ 0 h 15"/>
                <a:gd name="T8" fmla="*/ 12 w 28"/>
                <a:gd name="T9" fmla="*/ 1 h 15"/>
                <a:gd name="T10" fmla="*/ 11 w 28"/>
                <a:gd name="T11" fmla="*/ 1 h 15"/>
                <a:gd name="T12" fmla="*/ 11 w 28"/>
                <a:gd name="T13" fmla="*/ 1 h 15"/>
                <a:gd name="T14" fmla="*/ 9 w 28"/>
                <a:gd name="T15" fmla="*/ 2 h 15"/>
                <a:gd name="T16" fmla="*/ 8 w 28"/>
                <a:gd name="T17" fmla="*/ 2 h 15"/>
                <a:gd name="T18" fmla="*/ 5 w 28"/>
                <a:gd name="T19" fmla="*/ 4 h 15"/>
                <a:gd name="T20" fmla="*/ 4 w 28"/>
                <a:gd name="T21" fmla="*/ 5 h 15"/>
                <a:gd name="T22" fmla="*/ 0 w 28"/>
                <a:gd name="T23" fmla="*/ 4 h 15"/>
                <a:gd name="T24" fmla="*/ 1 w 28"/>
                <a:gd name="T25" fmla="*/ 6 h 15"/>
                <a:gd name="T26" fmla="*/ 2 w 28"/>
                <a:gd name="T27" fmla="*/ 8 h 15"/>
                <a:gd name="T28" fmla="*/ 3 w 28"/>
                <a:gd name="T29" fmla="*/ 10 h 15"/>
                <a:gd name="T30" fmla="*/ 3 w 28"/>
                <a:gd name="T31" fmla="*/ 10 h 15"/>
                <a:gd name="T32" fmla="*/ 5 w 28"/>
                <a:gd name="T33" fmla="*/ 9 h 15"/>
                <a:gd name="T34" fmla="*/ 5 w 28"/>
                <a:gd name="T35" fmla="*/ 11 h 15"/>
                <a:gd name="T36" fmla="*/ 5 w 28"/>
                <a:gd name="T37" fmla="*/ 11 h 15"/>
                <a:gd name="T38" fmla="*/ 9 w 28"/>
                <a:gd name="T39" fmla="*/ 11 h 15"/>
                <a:gd name="T40" fmla="*/ 9 w 28"/>
                <a:gd name="T41" fmla="*/ 10 h 15"/>
                <a:gd name="T42" fmla="*/ 15 w 28"/>
                <a:gd name="T43" fmla="*/ 12 h 15"/>
                <a:gd name="T44" fmla="*/ 14 w 28"/>
                <a:gd name="T45" fmla="*/ 15 h 15"/>
                <a:gd name="T46" fmla="*/ 17 w 28"/>
                <a:gd name="T47" fmla="*/ 13 h 15"/>
                <a:gd name="T48" fmla="*/ 27 w 28"/>
                <a:gd name="T49" fmla="*/ 10 h 15"/>
                <a:gd name="T50" fmla="*/ 28 w 28"/>
                <a:gd name="T51" fmla="*/ 9 h 15"/>
                <a:gd name="T52" fmla="*/ 6 w 28"/>
                <a:gd name="T53" fmla="*/ 6 h 15"/>
                <a:gd name="T54" fmla="*/ 6 w 28"/>
                <a:gd name="T55" fmla="*/ 3 h 15"/>
                <a:gd name="T56" fmla="*/ 6 w 28"/>
                <a:gd name="T57" fmla="*/ 3 h 15"/>
                <a:gd name="T58" fmla="*/ 6 w 28"/>
                <a:gd name="T59" fmla="*/ 3 h 15"/>
                <a:gd name="T60" fmla="*/ 5 w 28"/>
                <a:gd name="T61" fmla="*/ 4 h 15"/>
                <a:gd name="T62" fmla="*/ 5 w 28"/>
                <a:gd name="T63" fmla="*/ 4 h 15"/>
                <a:gd name="T64" fmla="*/ 5 w 28"/>
                <a:gd name="T65" fmla="*/ 4 h 15"/>
                <a:gd name="T66" fmla="*/ 5 w 28"/>
                <a:gd name="T67" fmla="*/ 5 h 15"/>
                <a:gd name="T68" fmla="*/ 5 w 28"/>
                <a:gd name="T69" fmla="*/ 5 h 15"/>
                <a:gd name="T70" fmla="*/ 5 w 28"/>
                <a:gd name="T71" fmla="*/ 6 h 15"/>
                <a:gd name="T72" fmla="*/ 3 w 28"/>
                <a:gd name="T73" fmla="*/ 5 h 15"/>
                <a:gd name="T74" fmla="*/ 0 w 28"/>
                <a:gd name="T75" fmla="*/ 5 h 15"/>
                <a:gd name="T76" fmla="*/ 0 w 28"/>
                <a:gd name="T77" fmla="*/ 5 h 15"/>
                <a:gd name="T78" fmla="*/ 0 w 28"/>
                <a:gd name="T79" fmla="*/ 5 h 15"/>
                <a:gd name="T80" fmla="*/ 0 w 28"/>
                <a:gd name="T81" fmla="*/ 5 h 15"/>
                <a:gd name="T82" fmla="*/ 1 w 28"/>
                <a:gd name="T83" fmla="*/ 7 h 15"/>
                <a:gd name="T84" fmla="*/ 1 w 28"/>
                <a:gd name="T85" fmla="*/ 7 h 15"/>
                <a:gd name="T86" fmla="*/ 1 w 28"/>
                <a:gd name="T87" fmla="*/ 7 h 15"/>
                <a:gd name="T88" fmla="*/ 2 w 28"/>
                <a:gd name="T89" fmla="*/ 8 h 15"/>
                <a:gd name="T90" fmla="*/ 2 w 28"/>
                <a:gd name="T91" fmla="*/ 9 h 15"/>
                <a:gd name="T92" fmla="*/ 2 w 28"/>
                <a:gd name="T93" fmla="*/ 9 h 15"/>
                <a:gd name="T94" fmla="*/ 2 w 28"/>
                <a:gd name="T95" fmla="*/ 9 h 15"/>
                <a:gd name="T96" fmla="*/ 2 w 28"/>
                <a:gd name="T97" fmla="*/ 10 h 15"/>
                <a:gd name="T98" fmla="*/ 6 w 28"/>
                <a:gd name="T99" fmla="*/ 9 h 15"/>
                <a:gd name="T100" fmla="*/ 6 w 28"/>
                <a:gd name="T101" fmla="*/ 11 h 15"/>
                <a:gd name="T102" fmla="*/ 12 w 28"/>
                <a:gd name="T10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" h="15"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7"/>
                  </a:cubicBezTo>
                  <a:cubicBezTo>
                    <a:pt x="26" y="6"/>
                    <a:pt x="24" y="4"/>
                    <a:pt x="22" y="3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1"/>
                    <a:pt x="16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2" y="1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0" y="1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2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8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4" y="13"/>
                    <a:pt x="13" y="13"/>
                    <a:pt x="13" y="14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3"/>
                    <a:pt x="17" y="13"/>
                    <a:pt x="17" y="13"/>
                  </a:cubicBezTo>
                  <a:cubicBezTo>
                    <a:pt x="19" y="13"/>
                    <a:pt x="20" y="12"/>
                    <a:pt x="22" y="12"/>
                  </a:cubicBezTo>
                  <a:cubicBezTo>
                    <a:pt x="23" y="11"/>
                    <a:pt x="24" y="11"/>
                    <a:pt x="26" y="11"/>
                  </a:cubicBezTo>
                  <a:cubicBezTo>
                    <a:pt x="26" y="10"/>
                    <a:pt x="27" y="10"/>
                    <a:pt x="27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lose/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lose/>
                  <a:moveTo>
                    <a:pt x="1" y="4"/>
                  </a:moveTo>
                  <a:cubicBezTo>
                    <a:pt x="2" y="4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lose/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lose/>
                  <a:moveTo>
                    <a:pt x="1" y="6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lose/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lose/>
                  <a:moveTo>
                    <a:pt x="1" y="7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lose/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8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lose/>
                  <a:moveTo>
                    <a:pt x="6" y="9"/>
                  </a:moveTo>
                  <a:cubicBezTo>
                    <a:pt x="6" y="9"/>
                    <a:pt x="5" y="9"/>
                    <a:pt x="5" y="10"/>
                  </a:cubicBezTo>
                  <a:cubicBezTo>
                    <a:pt x="5" y="10"/>
                    <a:pt x="5" y="9"/>
                    <a:pt x="6" y="9"/>
                  </a:cubicBezTo>
                  <a:close/>
                  <a:moveTo>
                    <a:pt x="6" y="11"/>
                  </a:moveTo>
                  <a:cubicBezTo>
                    <a:pt x="6" y="12"/>
                    <a:pt x="7" y="12"/>
                    <a:pt x="8" y="12"/>
                  </a:cubicBezTo>
                  <a:cubicBezTo>
                    <a:pt x="7" y="12"/>
                    <a:pt x="6" y="12"/>
                    <a:pt x="6" y="11"/>
                  </a:cubicBezTo>
                  <a:close/>
                  <a:moveTo>
                    <a:pt x="12" y="11"/>
                  </a:moveTo>
                  <a:cubicBezTo>
                    <a:pt x="12" y="12"/>
                    <a:pt x="12" y="12"/>
                    <a:pt x="13" y="12"/>
                  </a:cubicBezTo>
                  <a:cubicBezTo>
                    <a:pt x="12" y="12"/>
                    <a:pt x="12" y="12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-630238" y="8213725"/>
              <a:ext cx="585788" cy="319087"/>
            </a:xfrm>
            <a:custGeom>
              <a:avLst/>
              <a:gdLst>
                <a:gd name="T0" fmla="*/ 54 w 54"/>
                <a:gd name="T1" fmla="*/ 17 h 29"/>
                <a:gd name="T2" fmla="*/ 53 w 54"/>
                <a:gd name="T3" fmla="*/ 15 h 29"/>
                <a:gd name="T4" fmla="*/ 36 w 54"/>
                <a:gd name="T5" fmla="*/ 3 h 29"/>
                <a:gd name="T6" fmla="*/ 24 w 54"/>
                <a:gd name="T7" fmla="*/ 1 h 29"/>
                <a:gd name="T8" fmla="*/ 23 w 54"/>
                <a:gd name="T9" fmla="*/ 1 h 29"/>
                <a:gd name="T10" fmla="*/ 21 w 54"/>
                <a:gd name="T11" fmla="*/ 2 h 29"/>
                <a:gd name="T12" fmla="*/ 20 w 54"/>
                <a:gd name="T13" fmla="*/ 3 h 29"/>
                <a:gd name="T14" fmla="*/ 17 w 54"/>
                <a:gd name="T15" fmla="*/ 3 h 29"/>
                <a:gd name="T16" fmla="*/ 15 w 54"/>
                <a:gd name="T17" fmla="*/ 4 h 29"/>
                <a:gd name="T18" fmla="*/ 9 w 54"/>
                <a:gd name="T19" fmla="*/ 7 h 29"/>
                <a:gd name="T20" fmla="*/ 7 w 54"/>
                <a:gd name="T21" fmla="*/ 10 h 29"/>
                <a:gd name="T22" fmla="*/ 0 w 54"/>
                <a:gd name="T23" fmla="*/ 8 h 29"/>
                <a:gd name="T24" fmla="*/ 1 w 54"/>
                <a:gd name="T25" fmla="*/ 12 h 29"/>
                <a:gd name="T26" fmla="*/ 3 w 54"/>
                <a:gd name="T27" fmla="*/ 16 h 29"/>
                <a:gd name="T28" fmla="*/ 5 w 54"/>
                <a:gd name="T29" fmla="*/ 19 h 29"/>
                <a:gd name="T30" fmla="*/ 6 w 54"/>
                <a:gd name="T31" fmla="*/ 18 h 29"/>
                <a:gd name="T32" fmla="*/ 10 w 54"/>
                <a:gd name="T33" fmla="*/ 17 h 29"/>
                <a:gd name="T34" fmla="*/ 10 w 54"/>
                <a:gd name="T35" fmla="*/ 20 h 29"/>
                <a:gd name="T36" fmla="*/ 10 w 54"/>
                <a:gd name="T37" fmla="*/ 21 h 29"/>
                <a:gd name="T38" fmla="*/ 17 w 54"/>
                <a:gd name="T39" fmla="*/ 21 h 29"/>
                <a:gd name="T40" fmla="*/ 18 w 54"/>
                <a:gd name="T41" fmla="*/ 20 h 29"/>
                <a:gd name="T42" fmla="*/ 28 w 54"/>
                <a:gd name="T43" fmla="*/ 24 h 29"/>
                <a:gd name="T44" fmla="*/ 26 w 54"/>
                <a:gd name="T45" fmla="*/ 28 h 29"/>
                <a:gd name="T46" fmla="*/ 32 w 54"/>
                <a:gd name="T47" fmla="*/ 24 h 29"/>
                <a:gd name="T48" fmla="*/ 52 w 54"/>
                <a:gd name="T49" fmla="*/ 19 h 29"/>
                <a:gd name="T50" fmla="*/ 54 w 54"/>
                <a:gd name="T51" fmla="*/ 17 h 29"/>
                <a:gd name="T52" fmla="*/ 11 w 54"/>
                <a:gd name="T53" fmla="*/ 11 h 29"/>
                <a:gd name="T54" fmla="*/ 11 w 54"/>
                <a:gd name="T55" fmla="*/ 6 h 29"/>
                <a:gd name="T56" fmla="*/ 10 w 54"/>
                <a:gd name="T57" fmla="*/ 6 h 29"/>
                <a:gd name="T58" fmla="*/ 10 w 54"/>
                <a:gd name="T59" fmla="*/ 6 h 29"/>
                <a:gd name="T60" fmla="*/ 10 w 54"/>
                <a:gd name="T61" fmla="*/ 7 h 29"/>
                <a:gd name="T62" fmla="*/ 9 w 54"/>
                <a:gd name="T63" fmla="*/ 7 h 29"/>
                <a:gd name="T64" fmla="*/ 9 w 54"/>
                <a:gd name="T65" fmla="*/ 8 h 29"/>
                <a:gd name="T66" fmla="*/ 9 w 54"/>
                <a:gd name="T67" fmla="*/ 10 h 29"/>
                <a:gd name="T68" fmla="*/ 9 w 54"/>
                <a:gd name="T69" fmla="*/ 10 h 29"/>
                <a:gd name="T70" fmla="*/ 10 w 54"/>
                <a:gd name="T71" fmla="*/ 11 h 29"/>
                <a:gd name="T72" fmla="*/ 5 w 54"/>
                <a:gd name="T73" fmla="*/ 9 h 29"/>
                <a:gd name="T74" fmla="*/ 0 w 54"/>
                <a:gd name="T75" fmla="*/ 9 h 29"/>
                <a:gd name="T76" fmla="*/ 0 w 54"/>
                <a:gd name="T77" fmla="*/ 9 h 29"/>
                <a:gd name="T78" fmla="*/ 0 w 54"/>
                <a:gd name="T79" fmla="*/ 10 h 29"/>
                <a:gd name="T80" fmla="*/ 0 w 54"/>
                <a:gd name="T81" fmla="*/ 10 h 29"/>
                <a:gd name="T82" fmla="*/ 2 w 54"/>
                <a:gd name="T83" fmla="*/ 13 h 29"/>
                <a:gd name="T84" fmla="*/ 2 w 54"/>
                <a:gd name="T85" fmla="*/ 14 h 29"/>
                <a:gd name="T86" fmla="*/ 2 w 54"/>
                <a:gd name="T87" fmla="*/ 14 h 29"/>
                <a:gd name="T88" fmla="*/ 4 w 54"/>
                <a:gd name="T89" fmla="*/ 16 h 29"/>
                <a:gd name="T90" fmla="*/ 4 w 54"/>
                <a:gd name="T91" fmla="*/ 17 h 29"/>
                <a:gd name="T92" fmla="*/ 3 w 54"/>
                <a:gd name="T93" fmla="*/ 17 h 29"/>
                <a:gd name="T94" fmla="*/ 3 w 54"/>
                <a:gd name="T95" fmla="*/ 17 h 29"/>
                <a:gd name="T96" fmla="*/ 5 w 54"/>
                <a:gd name="T97" fmla="*/ 19 h 29"/>
                <a:gd name="T98" fmla="*/ 10 w 54"/>
                <a:gd name="T99" fmla="*/ 19 h 29"/>
                <a:gd name="T100" fmla="*/ 14 w 54"/>
                <a:gd name="T101" fmla="*/ 22 h 29"/>
                <a:gd name="T102" fmla="*/ 24 w 54"/>
                <a:gd name="T103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29">
                  <a:moveTo>
                    <a:pt x="54" y="17"/>
                  </a:move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6"/>
                    <a:pt x="54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4" y="15"/>
                    <a:pt x="53" y="14"/>
                    <a:pt x="53" y="14"/>
                  </a:cubicBezTo>
                  <a:cubicBezTo>
                    <a:pt x="49" y="11"/>
                    <a:pt x="46" y="7"/>
                    <a:pt x="42" y="5"/>
                  </a:cubicBezTo>
                  <a:cubicBezTo>
                    <a:pt x="40" y="4"/>
                    <a:pt x="38" y="3"/>
                    <a:pt x="36" y="3"/>
                  </a:cubicBezTo>
                  <a:cubicBezTo>
                    <a:pt x="33" y="1"/>
                    <a:pt x="30" y="0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4" y="1"/>
                    <a:pt x="24" y="0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2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4"/>
                    <a:pt x="15" y="3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4"/>
                    <a:pt x="12" y="5"/>
                    <a:pt x="11" y="5"/>
                  </a:cubicBezTo>
                  <a:cubicBezTo>
                    <a:pt x="10" y="6"/>
                    <a:pt x="9" y="6"/>
                    <a:pt x="9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10"/>
                    <a:pt x="6" y="9"/>
                    <a:pt x="6" y="9"/>
                  </a:cubicBezTo>
                  <a:cubicBezTo>
                    <a:pt x="4" y="8"/>
                    <a:pt x="2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2"/>
                    <a:pt x="1" y="13"/>
                    <a:pt x="2" y="13"/>
                  </a:cubicBezTo>
                  <a:cubicBezTo>
                    <a:pt x="2" y="14"/>
                    <a:pt x="2" y="14"/>
                    <a:pt x="2" y="15"/>
                  </a:cubicBezTo>
                  <a:cubicBezTo>
                    <a:pt x="3" y="15"/>
                    <a:pt x="4" y="15"/>
                    <a:pt x="3" y="16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4" y="18"/>
                    <a:pt x="3" y="19"/>
                    <a:pt x="4" y="19"/>
                  </a:cubicBezTo>
                  <a:cubicBezTo>
                    <a:pt x="4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7" y="18"/>
                    <a:pt x="8" y="17"/>
                    <a:pt x="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0" y="18"/>
                    <a:pt x="9" y="19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5" y="22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9" y="20"/>
                    <a:pt x="19" y="21"/>
                  </a:cubicBezTo>
                  <a:cubicBezTo>
                    <a:pt x="21" y="21"/>
                    <a:pt x="22" y="22"/>
                    <a:pt x="23" y="22"/>
                  </a:cubicBezTo>
                  <a:cubicBezTo>
                    <a:pt x="25" y="23"/>
                    <a:pt x="26" y="24"/>
                    <a:pt x="28" y="24"/>
                  </a:cubicBezTo>
                  <a:cubicBezTo>
                    <a:pt x="27" y="25"/>
                    <a:pt x="25" y="25"/>
                    <a:pt x="25" y="27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5" y="29"/>
                    <a:pt x="25" y="28"/>
                    <a:pt x="26" y="28"/>
                  </a:cubicBezTo>
                  <a:cubicBezTo>
                    <a:pt x="27" y="28"/>
                    <a:pt x="27" y="28"/>
                    <a:pt x="28" y="28"/>
                  </a:cubicBezTo>
                  <a:cubicBezTo>
                    <a:pt x="29" y="27"/>
                    <a:pt x="29" y="27"/>
                    <a:pt x="30" y="26"/>
                  </a:cubicBezTo>
                  <a:cubicBezTo>
                    <a:pt x="31" y="25"/>
                    <a:pt x="32" y="25"/>
                    <a:pt x="32" y="24"/>
                  </a:cubicBezTo>
                  <a:cubicBezTo>
                    <a:pt x="36" y="25"/>
                    <a:pt x="39" y="23"/>
                    <a:pt x="42" y="22"/>
                  </a:cubicBezTo>
                  <a:cubicBezTo>
                    <a:pt x="44" y="22"/>
                    <a:pt x="46" y="21"/>
                    <a:pt x="49" y="20"/>
                  </a:cubicBezTo>
                  <a:cubicBezTo>
                    <a:pt x="49" y="19"/>
                    <a:pt x="51" y="19"/>
                    <a:pt x="52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lose/>
                  <a:moveTo>
                    <a:pt x="11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10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lose/>
                  <a:moveTo>
                    <a:pt x="10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lose/>
                  <a:moveTo>
                    <a:pt x="10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10" y="7"/>
                  </a:cubicBezTo>
                  <a:close/>
                  <a:moveTo>
                    <a:pt x="9" y="10"/>
                  </a:moveTo>
                  <a:cubicBezTo>
                    <a:pt x="9" y="9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lose/>
                  <a:moveTo>
                    <a:pt x="10" y="11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lose/>
                  <a:moveTo>
                    <a:pt x="3" y="8"/>
                  </a:moveTo>
                  <a:cubicBezTo>
                    <a:pt x="3" y="8"/>
                    <a:pt x="4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" y="8"/>
                    <a:pt x="0" y="8"/>
                  </a:cubicBezTo>
                  <a:cubicBezTo>
                    <a:pt x="1" y="8"/>
                    <a:pt x="2" y="8"/>
                    <a:pt x="3" y="8"/>
                  </a:cubicBezTo>
                  <a:close/>
                  <a:moveTo>
                    <a:pt x="0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0" y="10"/>
                  </a:moveTo>
                  <a:cubicBezTo>
                    <a:pt x="0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1"/>
                    <a:pt x="0" y="10"/>
                  </a:cubicBezTo>
                  <a:close/>
                  <a:moveTo>
                    <a:pt x="1" y="1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1" y="13"/>
                    <a:pt x="1" y="12"/>
                  </a:cubicBezTo>
                  <a:close/>
                  <a:moveTo>
                    <a:pt x="2" y="13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3"/>
                  </a:cubicBezTo>
                  <a:close/>
                  <a:moveTo>
                    <a:pt x="2" y="14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2" y="14"/>
                    <a:pt x="2" y="14"/>
                  </a:cubicBezTo>
                  <a:close/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6"/>
                    <a:pt x="4" y="16"/>
                  </a:cubicBezTo>
                  <a:close/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3" y="17"/>
                  </a:cubicBezTo>
                  <a:close/>
                  <a:moveTo>
                    <a:pt x="5" y="19"/>
                  </a:moveTo>
                  <a:cubicBezTo>
                    <a:pt x="4" y="19"/>
                    <a:pt x="4" y="19"/>
                    <a:pt x="4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11" y="17"/>
                  </a:moveTo>
                  <a:cubicBezTo>
                    <a:pt x="11" y="17"/>
                    <a:pt x="10" y="18"/>
                    <a:pt x="10" y="19"/>
                  </a:cubicBezTo>
                  <a:cubicBezTo>
                    <a:pt x="10" y="18"/>
                    <a:pt x="10" y="17"/>
                    <a:pt x="11" y="17"/>
                  </a:cubicBezTo>
                  <a:close/>
                  <a:moveTo>
                    <a:pt x="11" y="22"/>
                  </a:moveTo>
                  <a:cubicBezTo>
                    <a:pt x="12" y="22"/>
                    <a:pt x="13" y="22"/>
                    <a:pt x="14" y="22"/>
                  </a:cubicBezTo>
                  <a:cubicBezTo>
                    <a:pt x="13" y="22"/>
                    <a:pt x="12" y="22"/>
                    <a:pt x="11" y="22"/>
                  </a:cubicBezTo>
                  <a:close/>
                  <a:moveTo>
                    <a:pt x="22" y="22"/>
                  </a:moveTo>
                  <a:cubicBezTo>
                    <a:pt x="23" y="22"/>
                    <a:pt x="24" y="22"/>
                    <a:pt x="24" y="23"/>
                  </a:cubicBezTo>
                  <a:cubicBezTo>
                    <a:pt x="24" y="22"/>
                    <a:pt x="23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-3225800" y="7356475"/>
              <a:ext cx="304800" cy="165100"/>
            </a:xfrm>
            <a:custGeom>
              <a:avLst/>
              <a:gdLst>
                <a:gd name="T0" fmla="*/ 28 w 28"/>
                <a:gd name="T1" fmla="*/ 9 h 15"/>
                <a:gd name="T2" fmla="*/ 28 w 28"/>
                <a:gd name="T3" fmla="*/ 8 h 15"/>
                <a:gd name="T4" fmla="*/ 19 w 28"/>
                <a:gd name="T5" fmla="*/ 1 h 15"/>
                <a:gd name="T6" fmla="*/ 12 w 28"/>
                <a:gd name="T7" fmla="*/ 0 h 15"/>
                <a:gd name="T8" fmla="*/ 12 w 28"/>
                <a:gd name="T9" fmla="*/ 1 h 15"/>
                <a:gd name="T10" fmla="*/ 11 w 28"/>
                <a:gd name="T11" fmla="*/ 1 h 15"/>
                <a:gd name="T12" fmla="*/ 10 w 28"/>
                <a:gd name="T13" fmla="*/ 2 h 15"/>
                <a:gd name="T14" fmla="*/ 9 w 28"/>
                <a:gd name="T15" fmla="*/ 2 h 15"/>
                <a:gd name="T16" fmla="*/ 8 w 28"/>
                <a:gd name="T17" fmla="*/ 2 h 15"/>
                <a:gd name="T18" fmla="*/ 4 w 28"/>
                <a:gd name="T19" fmla="*/ 4 h 15"/>
                <a:gd name="T20" fmla="*/ 4 w 28"/>
                <a:gd name="T21" fmla="*/ 5 h 15"/>
                <a:gd name="T22" fmla="*/ 0 w 28"/>
                <a:gd name="T23" fmla="*/ 4 h 15"/>
                <a:gd name="T24" fmla="*/ 0 w 28"/>
                <a:gd name="T25" fmla="*/ 6 h 15"/>
                <a:gd name="T26" fmla="*/ 1 w 28"/>
                <a:gd name="T27" fmla="*/ 9 h 15"/>
                <a:gd name="T28" fmla="*/ 2 w 28"/>
                <a:gd name="T29" fmla="*/ 10 h 15"/>
                <a:gd name="T30" fmla="*/ 3 w 28"/>
                <a:gd name="T31" fmla="*/ 10 h 15"/>
                <a:gd name="T32" fmla="*/ 5 w 28"/>
                <a:gd name="T33" fmla="*/ 9 h 15"/>
                <a:gd name="T34" fmla="*/ 5 w 28"/>
                <a:gd name="T35" fmla="*/ 11 h 15"/>
                <a:gd name="T36" fmla="*/ 5 w 28"/>
                <a:gd name="T37" fmla="*/ 11 h 15"/>
                <a:gd name="T38" fmla="*/ 9 w 28"/>
                <a:gd name="T39" fmla="*/ 11 h 15"/>
                <a:gd name="T40" fmla="*/ 9 w 28"/>
                <a:gd name="T41" fmla="*/ 11 h 15"/>
                <a:gd name="T42" fmla="*/ 14 w 28"/>
                <a:gd name="T43" fmla="*/ 13 h 15"/>
                <a:gd name="T44" fmla="*/ 13 w 28"/>
                <a:gd name="T45" fmla="*/ 15 h 15"/>
                <a:gd name="T46" fmla="*/ 17 w 28"/>
                <a:gd name="T47" fmla="*/ 13 h 15"/>
                <a:gd name="T48" fmla="*/ 27 w 28"/>
                <a:gd name="T49" fmla="*/ 10 h 15"/>
                <a:gd name="T50" fmla="*/ 28 w 28"/>
                <a:gd name="T51" fmla="*/ 9 h 15"/>
                <a:gd name="T52" fmla="*/ 5 w 28"/>
                <a:gd name="T53" fmla="*/ 6 h 15"/>
                <a:gd name="T54" fmla="*/ 5 w 28"/>
                <a:gd name="T55" fmla="*/ 3 h 15"/>
                <a:gd name="T56" fmla="*/ 5 w 28"/>
                <a:gd name="T57" fmla="*/ 3 h 15"/>
                <a:gd name="T58" fmla="*/ 5 w 28"/>
                <a:gd name="T59" fmla="*/ 3 h 15"/>
                <a:gd name="T60" fmla="*/ 5 w 28"/>
                <a:gd name="T61" fmla="*/ 4 h 15"/>
                <a:gd name="T62" fmla="*/ 5 w 28"/>
                <a:gd name="T63" fmla="*/ 4 h 15"/>
                <a:gd name="T64" fmla="*/ 5 w 28"/>
                <a:gd name="T65" fmla="*/ 4 h 15"/>
                <a:gd name="T66" fmla="*/ 5 w 28"/>
                <a:gd name="T67" fmla="*/ 5 h 15"/>
                <a:gd name="T68" fmla="*/ 5 w 28"/>
                <a:gd name="T69" fmla="*/ 5 h 15"/>
                <a:gd name="T70" fmla="*/ 5 w 28"/>
                <a:gd name="T71" fmla="*/ 6 h 15"/>
                <a:gd name="T72" fmla="*/ 2 w 28"/>
                <a:gd name="T73" fmla="*/ 5 h 15"/>
                <a:gd name="T74" fmla="*/ 0 w 28"/>
                <a:gd name="T75" fmla="*/ 5 h 15"/>
                <a:gd name="T76" fmla="*/ 0 w 28"/>
                <a:gd name="T77" fmla="*/ 5 h 15"/>
                <a:gd name="T78" fmla="*/ 0 w 28"/>
                <a:gd name="T79" fmla="*/ 6 h 15"/>
                <a:gd name="T80" fmla="*/ 0 w 28"/>
                <a:gd name="T81" fmla="*/ 6 h 15"/>
                <a:gd name="T82" fmla="*/ 1 w 28"/>
                <a:gd name="T83" fmla="*/ 7 h 15"/>
                <a:gd name="T84" fmla="*/ 1 w 28"/>
                <a:gd name="T85" fmla="*/ 7 h 15"/>
                <a:gd name="T86" fmla="*/ 1 w 28"/>
                <a:gd name="T87" fmla="*/ 8 h 15"/>
                <a:gd name="T88" fmla="*/ 2 w 28"/>
                <a:gd name="T89" fmla="*/ 9 h 15"/>
                <a:gd name="T90" fmla="*/ 2 w 28"/>
                <a:gd name="T91" fmla="*/ 9 h 15"/>
                <a:gd name="T92" fmla="*/ 2 w 28"/>
                <a:gd name="T93" fmla="*/ 9 h 15"/>
                <a:gd name="T94" fmla="*/ 1 w 28"/>
                <a:gd name="T95" fmla="*/ 9 h 15"/>
                <a:gd name="T96" fmla="*/ 2 w 28"/>
                <a:gd name="T97" fmla="*/ 10 h 15"/>
                <a:gd name="T98" fmla="*/ 5 w 28"/>
                <a:gd name="T99" fmla="*/ 9 h 15"/>
                <a:gd name="T100" fmla="*/ 5 w 28"/>
                <a:gd name="T101" fmla="*/ 11 h 15"/>
                <a:gd name="T102" fmla="*/ 11 w 28"/>
                <a:gd name="T10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" h="15"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6"/>
                    <a:pt x="24" y="4"/>
                    <a:pt x="22" y="3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1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1"/>
                    <a:pt x="10" y="2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4"/>
                    <a:pt x="4" y="5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2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4" y="1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8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1"/>
                    <a:pt x="11" y="12"/>
                    <a:pt x="12" y="12"/>
                  </a:cubicBezTo>
                  <a:cubicBezTo>
                    <a:pt x="13" y="12"/>
                    <a:pt x="13" y="13"/>
                    <a:pt x="14" y="13"/>
                  </a:cubicBezTo>
                  <a:cubicBezTo>
                    <a:pt x="14" y="13"/>
                    <a:pt x="13" y="13"/>
                    <a:pt x="13" y="14"/>
                  </a:cubicBezTo>
                  <a:cubicBezTo>
                    <a:pt x="12" y="14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5" y="14"/>
                    <a:pt x="15" y="14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9" y="13"/>
                    <a:pt x="20" y="12"/>
                    <a:pt x="22" y="12"/>
                  </a:cubicBezTo>
                  <a:cubicBezTo>
                    <a:pt x="23" y="12"/>
                    <a:pt x="24" y="11"/>
                    <a:pt x="25" y="11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5" y="5"/>
                  </a:moveTo>
                  <a:cubicBezTo>
                    <a:pt x="4" y="5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lose/>
                  <a:moveTo>
                    <a:pt x="1" y="5"/>
                  </a:move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lose/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0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lose/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lose/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9"/>
                    <a:pt x="2" y="9"/>
                  </a:cubicBezTo>
                  <a:close/>
                  <a:moveTo>
                    <a:pt x="1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1" y="9"/>
                  </a:cubicBezTo>
                  <a:close/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lose/>
                  <a:moveTo>
                    <a:pt x="5" y="9"/>
                  </a:move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lose/>
                  <a:moveTo>
                    <a:pt x="5" y="11"/>
                  </a:moveTo>
                  <a:cubicBezTo>
                    <a:pt x="6" y="12"/>
                    <a:pt x="7" y="12"/>
                    <a:pt x="7" y="12"/>
                  </a:cubicBezTo>
                  <a:cubicBezTo>
                    <a:pt x="7" y="12"/>
                    <a:pt x="6" y="12"/>
                    <a:pt x="5" y="11"/>
                  </a:cubicBezTo>
                  <a:close/>
                  <a:moveTo>
                    <a:pt x="11" y="12"/>
                  </a:moveTo>
                  <a:cubicBezTo>
                    <a:pt x="12" y="12"/>
                    <a:pt x="12" y="12"/>
                    <a:pt x="13" y="12"/>
                  </a:cubicBezTo>
                  <a:cubicBezTo>
                    <a:pt x="12" y="12"/>
                    <a:pt x="12" y="12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238125" y="8972550"/>
              <a:ext cx="327025" cy="165100"/>
            </a:xfrm>
            <a:custGeom>
              <a:avLst/>
              <a:gdLst>
                <a:gd name="T0" fmla="*/ 0 w 30"/>
                <a:gd name="T1" fmla="*/ 6 h 15"/>
                <a:gd name="T2" fmla="*/ 0 w 30"/>
                <a:gd name="T3" fmla="*/ 5 h 15"/>
                <a:gd name="T4" fmla="*/ 11 w 30"/>
                <a:gd name="T5" fmla="*/ 0 h 15"/>
                <a:gd name="T6" fmla="*/ 18 w 30"/>
                <a:gd name="T7" fmla="*/ 1 h 15"/>
                <a:gd name="T8" fmla="*/ 18 w 30"/>
                <a:gd name="T9" fmla="*/ 1 h 15"/>
                <a:gd name="T10" fmla="*/ 19 w 30"/>
                <a:gd name="T11" fmla="*/ 2 h 15"/>
                <a:gd name="T12" fmla="*/ 20 w 30"/>
                <a:gd name="T13" fmla="*/ 2 h 15"/>
                <a:gd name="T14" fmla="*/ 21 w 30"/>
                <a:gd name="T15" fmla="*/ 3 h 15"/>
                <a:gd name="T16" fmla="*/ 22 w 30"/>
                <a:gd name="T17" fmla="*/ 3 h 15"/>
                <a:gd name="T18" fmla="*/ 25 w 30"/>
                <a:gd name="T19" fmla="*/ 6 h 15"/>
                <a:gd name="T20" fmla="*/ 26 w 30"/>
                <a:gd name="T21" fmla="*/ 7 h 15"/>
                <a:gd name="T22" fmla="*/ 30 w 30"/>
                <a:gd name="T23" fmla="*/ 7 h 15"/>
                <a:gd name="T24" fmla="*/ 29 w 30"/>
                <a:gd name="T25" fmla="*/ 9 h 15"/>
                <a:gd name="T26" fmla="*/ 27 w 30"/>
                <a:gd name="T27" fmla="*/ 11 h 15"/>
                <a:gd name="T28" fmla="*/ 26 w 30"/>
                <a:gd name="T29" fmla="*/ 12 h 15"/>
                <a:gd name="T30" fmla="*/ 25 w 30"/>
                <a:gd name="T31" fmla="*/ 12 h 15"/>
                <a:gd name="T32" fmla="*/ 24 w 30"/>
                <a:gd name="T33" fmla="*/ 11 h 15"/>
                <a:gd name="T34" fmla="*/ 24 w 30"/>
                <a:gd name="T35" fmla="*/ 13 h 15"/>
                <a:gd name="T36" fmla="*/ 23 w 30"/>
                <a:gd name="T37" fmla="*/ 13 h 15"/>
                <a:gd name="T38" fmla="*/ 20 w 30"/>
                <a:gd name="T39" fmla="*/ 12 h 15"/>
                <a:gd name="T40" fmla="*/ 19 w 30"/>
                <a:gd name="T41" fmla="*/ 12 h 15"/>
                <a:gd name="T42" fmla="*/ 13 w 30"/>
                <a:gd name="T43" fmla="*/ 12 h 15"/>
                <a:gd name="T44" fmla="*/ 14 w 30"/>
                <a:gd name="T45" fmla="*/ 15 h 15"/>
                <a:gd name="T46" fmla="*/ 11 w 30"/>
                <a:gd name="T47" fmla="*/ 12 h 15"/>
                <a:gd name="T48" fmla="*/ 1 w 30"/>
                <a:gd name="T49" fmla="*/ 7 h 15"/>
                <a:gd name="T50" fmla="*/ 0 w 30"/>
                <a:gd name="T51" fmla="*/ 6 h 15"/>
                <a:gd name="T52" fmla="*/ 24 w 30"/>
                <a:gd name="T53" fmla="*/ 8 h 15"/>
                <a:gd name="T54" fmla="*/ 24 w 30"/>
                <a:gd name="T55" fmla="*/ 4 h 15"/>
                <a:gd name="T56" fmla="*/ 24 w 30"/>
                <a:gd name="T57" fmla="*/ 4 h 15"/>
                <a:gd name="T58" fmla="*/ 25 w 30"/>
                <a:gd name="T59" fmla="*/ 5 h 15"/>
                <a:gd name="T60" fmla="*/ 25 w 30"/>
                <a:gd name="T61" fmla="*/ 5 h 15"/>
                <a:gd name="T62" fmla="*/ 25 w 30"/>
                <a:gd name="T63" fmla="*/ 5 h 15"/>
                <a:gd name="T64" fmla="*/ 25 w 30"/>
                <a:gd name="T65" fmla="*/ 7 h 15"/>
                <a:gd name="T66" fmla="*/ 25 w 30"/>
                <a:gd name="T67" fmla="*/ 7 h 15"/>
                <a:gd name="T68" fmla="*/ 25 w 30"/>
                <a:gd name="T69" fmla="*/ 7 h 15"/>
                <a:gd name="T70" fmla="*/ 24 w 30"/>
                <a:gd name="T71" fmla="*/ 7 h 15"/>
                <a:gd name="T72" fmla="*/ 27 w 30"/>
                <a:gd name="T73" fmla="*/ 7 h 15"/>
                <a:gd name="T74" fmla="*/ 29 w 30"/>
                <a:gd name="T75" fmla="*/ 7 h 15"/>
                <a:gd name="T76" fmla="*/ 30 w 30"/>
                <a:gd name="T77" fmla="*/ 8 h 15"/>
                <a:gd name="T78" fmla="*/ 30 w 30"/>
                <a:gd name="T79" fmla="*/ 7 h 15"/>
                <a:gd name="T80" fmla="*/ 29 w 30"/>
                <a:gd name="T81" fmla="*/ 9 h 15"/>
                <a:gd name="T82" fmla="*/ 29 w 30"/>
                <a:gd name="T83" fmla="*/ 9 h 15"/>
                <a:gd name="T84" fmla="*/ 28 w 30"/>
                <a:gd name="T85" fmla="*/ 10 h 15"/>
                <a:gd name="T86" fmla="*/ 28 w 30"/>
                <a:gd name="T87" fmla="*/ 10 h 15"/>
                <a:gd name="T88" fmla="*/ 28 w 30"/>
                <a:gd name="T89" fmla="*/ 10 h 15"/>
                <a:gd name="T90" fmla="*/ 27 w 30"/>
                <a:gd name="T91" fmla="*/ 11 h 15"/>
                <a:gd name="T92" fmla="*/ 27 w 30"/>
                <a:gd name="T93" fmla="*/ 12 h 15"/>
                <a:gd name="T94" fmla="*/ 27 w 30"/>
                <a:gd name="T95" fmla="*/ 12 h 15"/>
                <a:gd name="T96" fmla="*/ 27 w 30"/>
                <a:gd name="T97" fmla="*/ 12 h 15"/>
                <a:gd name="T98" fmla="*/ 24 w 30"/>
                <a:gd name="T99" fmla="*/ 12 h 15"/>
                <a:gd name="T100" fmla="*/ 21 w 30"/>
                <a:gd name="T101" fmla="*/ 13 h 15"/>
                <a:gd name="T102" fmla="*/ 15 w 30"/>
                <a:gd name="T10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" h="15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3" y="4"/>
                    <a:pt x="5" y="2"/>
                    <a:pt x="8" y="1"/>
                  </a:cubicBezTo>
                  <a:cubicBezTo>
                    <a:pt x="9" y="1"/>
                    <a:pt x="10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7" y="0"/>
                    <a:pt x="18" y="0"/>
                    <a:pt x="17" y="0"/>
                  </a:cubicBezTo>
                  <a:cubicBezTo>
                    <a:pt x="18" y="1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3" y="3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5"/>
                    <a:pt x="25" y="5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28" y="7"/>
                    <a:pt x="29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8"/>
                    <a:pt x="30" y="8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7" y="11"/>
                    <a:pt x="27" y="11"/>
                  </a:cubicBezTo>
                  <a:cubicBezTo>
                    <a:pt x="28" y="11"/>
                    <a:pt x="27" y="11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6" y="13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5" y="12"/>
                  </a:cubicBezTo>
                  <a:cubicBezTo>
                    <a:pt x="25" y="12"/>
                    <a:pt x="25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3" y="11"/>
                    <a:pt x="23" y="11"/>
                  </a:cubicBezTo>
                  <a:cubicBezTo>
                    <a:pt x="24" y="11"/>
                    <a:pt x="24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3" y="13"/>
                    <a:pt x="23" y="13"/>
                  </a:cubicBezTo>
                  <a:cubicBezTo>
                    <a:pt x="23" y="13"/>
                    <a:pt x="23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0" y="13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5" y="12"/>
                    <a:pt x="14" y="13"/>
                    <a:pt x="13" y="12"/>
                  </a:cubicBezTo>
                  <a:cubicBezTo>
                    <a:pt x="14" y="13"/>
                    <a:pt x="15" y="13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4" y="15"/>
                    <a:pt x="14" y="15"/>
                  </a:cubicBezTo>
                  <a:cubicBezTo>
                    <a:pt x="14" y="15"/>
                    <a:pt x="13" y="15"/>
                    <a:pt x="13" y="15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2" y="13"/>
                    <a:pt x="11" y="13"/>
                    <a:pt x="11" y="12"/>
                  </a:cubicBezTo>
                  <a:cubicBezTo>
                    <a:pt x="9" y="12"/>
                    <a:pt x="7" y="11"/>
                    <a:pt x="6" y="10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24" y="7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4" y="7"/>
                  </a:lnTo>
                  <a:close/>
                  <a:moveTo>
                    <a:pt x="24" y="4"/>
                  </a:moveTo>
                  <a:cubicBezTo>
                    <a:pt x="24" y="4"/>
                    <a:pt x="24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4" y="4"/>
                    <a:pt x="24" y="4"/>
                  </a:cubicBezTo>
                  <a:close/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5" y="5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5"/>
                  </a:cubicBezTo>
                  <a:close/>
                  <a:moveTo>
                    <a:pt x="25" y="7"/>
                  </a:moveTo>
                  <a:cubicBezTo>
                    <a:pt x="25" y="7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4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lose/>
                  <a:moveTo>
                    <a:pt x="29" y="7"/>
                  </a:moveTo>
                  <a:cubicBezTo>
                    <a:pt x="28" y="7"/>
                    <a:pt x="28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lose/>
                  <a:moveTo>
                    <a:pt x="30" y="7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lose/>
                  <a:moveTo>
                    <a:pt x="30" y="8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30" y="8"/>
                    <a:pt x="30" y="8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28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lose/>
                  <a:moveTo>
                    <a:pt x="28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lose/>
                  <a:moveTo>
                    <a:pt x="27" y="11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lose/>
                  <a:moveTo>
                    <a:pt x="27" y="1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lose/>
                  <a:moveTo>
                    <a:pt x="26" y="12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lose/>
                  <a:moveTo>
                    <a:pt x="23" y="11"/>
                  </a:moveTo>
                  <a:cubicBezTo>
                    <a:pt x="23" y="11"/>
                    <a:pt x="24" y="11"/>
                    <a:pt x="24" y="12"/>
                  </a:cubicBezTo>
                  <a:cubicBezTo>
                    <a:pt x="24" y="11"/>
                    <a:pt x="24" y="11"/>
                    <a:pt x="23" y="11"/>
                  </a:cubicBezTo>
                  <a:close/>
                  <a:moveTo>
                    <a:pt x="23" y="13"/>
                  </a:moveTo>
                  <a:cubicBezTo>
                    <a:pt x="22" y="13"/>
                    <a:pt x="21" y="13"/>
                    <a:pt x="21" y="13"/>
                  </a:cubicBezTo>
                  <a:cubicBezTo>
                    <a:pt x="21" y="13"/>
                    <a:pt x="22" y="13"/>
                    <a:pt x="23" y="13"/>
                  </a:cubicBezTo>
                  <a:close/>
                  <a:moveTo>
                    <a:pt x="17" y="12"/>
                  </a:moveTo>
                  <a:cubicBezTo>
                    <a:pt x="16" y="12"/>
                    <a:pt x="16" y="12"/>
                    <a:pt x="15" y="12"/>
                  </a:cubicBezTo>
                  <a:cubicBezTo>
                    <a:pt x="16" y="12"/>
                    <a:pt x="16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4573786" y="3494776"/>
            <a:ext cx="6787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소제목을 입력하세요</a:t>
            </a:r>
            <a:r>
              <a:rPr lang="en-US" altLang="ko-K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599186" y="2718957"/>
            <a:ext cx="6787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  <a:r>
              <a:rPr lang="en-US" altLang="ko-KR" sz="4400" b="1" dirty="0"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4400" b="1" dirty="0">
              <a:effectLst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9819130" y="368300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XEMI</a:t>
            </a:r>
          </a:p>
          <a:p>
            <a:pPr algn="r">
              <a:lnSpc>
                <a:spcPct val="100000"/>
              </a:lnSpc>
            </a:pP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블랙스튜디오 템플릿</a:t>
            </a:r>
            <a:endParaRPr lang="en-US" altLang="ko-K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32" name="이등변 삼각형 131"/>
          <p:cNvSpPr/>
          <p:nvPr/>
        </p:nvSpPr>
        <p:spPr>
          <a:xfrm rot="16200000">
            <a:off x="6089049" y="1081731"/>
            <a:ext cx="956765" cy="1925019"/>
          </a:xfrm>
          <a:prstGeom prst="triangle">
            <a:avLst/>
          </a:prstGeom>
          <a:gradFill flip="none" rotWithShape="1">
            <a:gsLst>
              <a:gs pos="0">
                <a:srgbClr val="D39B8E">
                  <a:alpha val="0"/>
                </a:srgbClr>
              </a:gs>
              <a:gs pos="99000">
                <a:schemeClr val="tx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33" name="Freeform 29"/>
          <p:cNvSpPr>
            <a:spLocks noEditPoints="1"/>
          </p:cNvSpPr>
          <p:nvPr/>
        </p:nvSpPr>
        <p:spPr bwMode="auto">
          <a:xfrm>
            <a:off x="5525842" y="1909828"/>
            <a:ext cx="324946" cy="967493"/>
          </a:xfrm>
          <a:custGeom>
            <a:avLst/>
            <a:gdLst>
              <a:gd name="T0" fmla="*/ 358 w 447"/>
              <a:gd name="T1" fmla="*/ 383 h 1336"/>
              <a:gd name="T2" fmla="*/ 364 w 447"/>
              <a:gd name="T3" fmla="*/ 355 h 1336"/>
              <a:gd name="T4" fmla="*/ 379 w 447"/>
              <a:gd name="T5" fmla="*/ 301 h 1336"/>
              <a:gd name="T6" fmla="*/ 364 w 447"/>
              <a:gd name="T7" fmla="*/ 291 h 1336"/>
              <a:gd name="T8" fmla="*/ 355 w 447"/>
              <a:gd name="T9" fmla="*/ 212 h 1336"/>
              <a:gd name="T10" fmla="*/ 229 w 447"/>
              <a:gd name="T11" fmla="*/ 72 h 1336"/>
              <a:gd name="T12" fmla="*/ 224 w 447"/>
              <a:gd name="T13" fmla="*/ 0 h 1336"/>
              <a:gd name="T14" fmla="*/ 218 w 447"/>
              <a:gd name="T15" fmla="*/ 72 h 1336"/>
              <a:gd name="T16" fmla="*/ 93 w 447"/>
              <a:gd name="T17" fmla="*/ 212 h 1336"/>
              <a:gd name="T18" fmla="*/ 84 w 447"/>
              <a:gd name="T19" fmla="*/ 291 h 1336"/>
              <a:gd name="T20" fmla="*/ 68 w 447"/>
              <a:gd name="T21" fmla="*/ 301 h 1336"/>
              <a:gd name="T22" fmla="*/ 83 w 447"/>
              <a:gd name="T23" fmla="*/ 355 h 1336"/>
              <a:gd name="T24" fmla="*/ 89 w 447"/>
              <a:gd name="T25" fmla="*/ 383 h 1336"/>
              <a:gd name="T26" fmla="*/ 0 w 447"/>
              <a:gd name="T27" fmla="*/ 1332 h 1336"/>
              <a:gd name="T28" fmla="*/ 408 w 447"/>
              <a:gd name="T29" fmla="*/ 1336 h 1336"/>
              <a:gd name="T30" fmla="*/ 447 w 447"/>
              <a:gd name="T31" fmla="*/ 1265 h 1336"/>
              <a:gd name="T32" fmla="*/ 356 w 447"/>
              <a:gd name="T33" fmla="*/ 347 h 1336"/>
              <a:gd name="T34" fmla="*/ 344 w 447"/>
              <a:gd name="T35" fmla="*/ 299 h 1336"/>
              <a:gd name="T36" fmla="*/ 329 w 447"/>
              <a:gd name="T37" fmla="*/ 212 h 1336"/>
              <a:gd name="T38" fmla="*/ 305 w 447"/>
              <a:gd name="T39" fmla="*/ 222 h 1336"/>
              <a:gd name="T40" fmla="*/ 329 w 447"/>
              <a:gd name="T41" fmla="*/ 299 h 1336"/>
              <a:gd name="T42" fmla="*/ 305 w 447"/>
              <a:gd name="T43" fmla="*/ 341 h 1336"/>
              <a:gd name="T44" fmla="*/ 292 w 447"/>
              <a:gd name="T45" fmla="*/ 291 h 1336"/>
              <a:gd name="T46" fmla="*/ 251 w 447"/>
              <a:gd name="T47" fmla="*/ 299 h 1336"/>
              <a:gd name="T48" fmla="*/ 251 w 447"/>
              <a:gd name="T49" fmla="*/ 341 h 1336"/>
              <a:gd name="T50" fmla="*/ 224 w 447"/>
              <a:gd name="T51" fmla="*/ 222 h 1336"/>
              <a:gd name="T52" fmla="*/ 207 w 447"/>
              <a:gd name="T53" fmla="*/ 291 h 1336"/>
              <a:gd name="T54" fmla="*/ 240 w 447"/>
              <a:gd name="T55" fmla="*/ 299 h 1336"/>
              <a:gd name="T56" fmla="*/ 207 w 447"/>
              <a:gd name="T57" fmla="*/ 341 h 1336"/>
              <a:gd name="T58" fmla="*/ 197 w 447"/>
              <a:gd name="T59" fmla="*/ 222 h 1336"/>
              <a:gd name="T60" fmla="*/ 155 w 447"/>
              <a:gd name="T61" fmla="*/ 222 h 1336"/>
              <a:gd name="T62" fmla="*/ 197 w 447"/>
              <a:gd name="T63" fmla="*/ 341 h 1336"/>
              <a:gd name="T64" fmla="*/ 117 w 447"/>
              <a:gd name="T65" fmla="*/ 212 h 1336"/>
              <a:gd name="T66" fmla="*/ 142 w 447"/>
              <a:gd name="T67" fmla="*/ 291 h 1336"/>
              <a:gd name="T68" fmla="*/ 117 w 447"/>
              <a:gd name="T69" fmla="*/ 299 h 1336"/>
              <a:gd name="T70" fmla="*/ 142 w 447"/>
              <a:gd name="T71" fmla="*/ 355 h 1336"/>
              <a:gd name="T72" fmla="*/ 88 w 447"/>
              <a:gd name="T73" fmla="*/ 299 h 1336"/>
              <a:gd name="T74" fmla="*/ 91 w 447"/>
              <a:gd name="T75" fmla="*/ 355 h 1336"/>
              <a:gd name="T76" fmla="*/ 90 w 447"/>
              <a:gd name="T77" fmla="*/ 508 h 1336"/>
              <a:gd name="T78" fmla="*/ 363 w 447"/>
              <a:gd name="T79" fmla="*/ 607 h 1336"/>
              <a:gd name="T80" fmla="*/ 90 w 447"/>
              <a:gd name="T81" fmla="*/ 508 h 1336"/>
              <a:gd name="T82" fmla="*/ 370 w 447"/>
              <a:gd name="T83" fmla="*/ 758 h 1336"/>
              <a:gd name="T84" fmla="*/ 72 w 447"/>
              <a:gd name="T85" fmla="*/ 858 h 1336"/>
              <a:gd name="T86" fmla="*/ 59 w 447"/>
              <a:gd name="T87" fmla="*/ 1106 h 1336"/>
              <a:gd name="T88" fmla="*/ 383 w 447"/>
              <a:gd name="T89" fmla="*/ 1007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47" h="1336">
                <a:moveTo>
                  <a:pt x="447" y="1265"/>
                </a:moveTo>
                <a:cubicBezTo>
                  <a:pt x="404" y="1265"/>
                  <a:pt x="404" y="1265"/>
                  <a:pt x="404" y="1265"/>
                </a:cubicBezTo>
                <a:cubicBezTo>
                  <a:pt x="358" y="383"/>
                  <a:pt x="358" y="383"/>
                  <a:pt x="358" y="383"/>
                </a:cubicBezTo>
                <a:cubicBezTo>
                  <a:pt x="364" y="383"/>
                  <a:pt x="364" y="383"/>
                  <a:pt x="364" y="383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4" y="353"/>
                  <a:pt x="364" y="351"/>
                  <a:pt x="364" y="347"/>
                </a:cubicBezTo>
                <a:cubicBezTo>
                  <a:pt x="364" y="335"/>
                  <a:pt x="363" y="298"/>
                  <a:pt x="370" y="295"/>
                </a:cubicBezTo>
                <a:cubicBezTo>
                  <a:pt x="372" y="295"/>
                  <a:pt x="375" y="296"/>
                  <a:pt x="379" y="301"/>
                </a:cubicBezTo>
                <a:cubicBezTo>
                  <a:pt x="385" y="296"/>
                  <a:pt x="385" y="296"/>
                  <a:pt x="385" y="296"/>
                </a:cubicBezTo>
                <a:cubicBezTo>
                  <a:pt x="382" y="293"/>
                  <a:pt x="375" y="285"/>
                  <a:pt x="367" y="288"/>
                </a:cubicBezTo>
                <a:cubicBezTo>
                  <a:pt x="366" y="289"/>
                  <a:pt x="365" y="290"/>
                  <a:pt x="364" y="291"/>
                </a:cubicBezTo>
                <a:cubicBezTo>
                  <a:pt x="344" y="291"/>
                  <a:pt x="344" y="291"/>
                  <a:pt x="344" y="291"/>
                </a:cubicBezTo>
                <a:cubicBezTo>
                  <a:pt x="344" y="212"/>
                  <a:pt x="344" y="212"/>
                  <a:pt x="344" y="212"/>
                </a:cubicBezTo>
                <a:cubicBezTo>
                  <a:pt x="355" y="212"/>
                  <a:pt x="355" y="212"/>
                  <a:pt x="355" y="212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46" y="194"/>
                  <a:pt x="346" y="194"/>
                  <a:pt x="346" y="194"/>
                </a:cubicBezTo>
                <a:cubicBezTo>
                  <a:pt x="346" y="128"/>
                  <a:pt x="294" y="75"/>
                  <a:pt x="229" y="72"/>
                </a:cubicBezTo>
                <a:cubicBezTo>
                  <a:pt x="229" y="72"/>
                  <a:pt x="229" y="72"/>
                  <a:pt x="229" y="72"/>
                </a:cubicBezTo>
                <a:cubicBezTo>
                  <a:pt x="229" y="0"/>
                  <a:pt x="229" y="0"/>
                  <a:pt x="229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18" y="72"/>
                  <a:pt x="218" y="72"/>
                  <a:pt x="218" y="72"/>
                </a:cubicBezTo>
                <a:cubicBezTo>
                  <a:pt x="218" y="72"/>
                  <a:pt x="218" y="72"/>
                  <a:pt x="218" y="72"/>
                </a:cubicBezTo>
                <a:cubicBezTo>
                  <a:pt x="153" y="75"/>
                  <a:pt x="102" y="128"/>
                  <a:pt x="102" y="194"/>
                </a:cubicBezTo>
                <a:cubicBezTo>
                  <a:pt x="93" y="194"/>
                  <a:pt x="93" y="194"/>
                  <a:pt x="93" y="194"/>
                </a:cubicBezTo>
                <a:cubicBezTo>
                  <a:pt x="93" y="212"/>
                  <a:pt x="93" y="212"/>
                  <a:pt x="93" y="212"/>
                </a:cubicBezTo>
                <a:cubicBezTo>
                  <a:pt x="102" y="212"/>
                  <a:pt x="102" y="212"/>
                  <a:pt x="102" y="212"/>
                </a:cubicBezTo>
                <a:cubicBezTo>
                  <a:pt x="102" y="291"/>
                  <a:pt x="102" y="291"/>
                  <a:pt x="102" y="291"/>
                </a:cubicBezTo>
                <a:cubicBezTo>
                  <a:pt x="84" y="291"/>
                  <a:pt x="84" y="291"/>
                  <a:pt x="84" y="291"/>
                </a:cubicBezTo>
                <a:cubicBezTo>
                  <a:pt x="83" y="290"/>
                  <a:pt x="81" y="289"/>
                  <a:pt x="80" y="288"/>
                </a:cubicBezTo>
                <a:cubicBezTo>
                  <a:pt x="72" y="285"/>
                  <a:pt x="65" y="293"/>
                  <a:pt x="63" y="296"/>
                </a:cubicBezTo>
                <a:cubicBezTo>
                  <a:pt x="68" y="301"/>
                  <a:pt x="68" y="301"/>
                  <a:pt x="68" y="301"/>
                </a:cubicBezTo>
                <a:cubicBezTo>
                  <a:pt x="73" y="296"/>
                  <a:pt x="76" y="295"/>
                  <a:pt x="77" y="295"/>
                </a:cubicBezTo>
                <a:cubicBezTo>
                  <a:pt x="84" y="298"/>
                  <a:pt x="84" y="335"/>
                  <a:pt x="83" y="347"/>
                </a:cubicBezTo>
                <a:cubicBezTo>
                  <a:pt x="83" y="351"/>
                  <a:pt x="83" y="353"/>
                  <a:pt x="83" y="355"/>
                </a:cubicBezTo>
                <a:cubicBezTo>
                  <a:pt x="83" y="355"/>
                  <a:pt x="83" y="355"/>
                  <a:pt x="83" y="355"/>
                </a:cubicBezTo>
                <a:cubicBezTo>
                  <a:pt x="83" y="383"/>
                  <a:pt x="83" y="383"/>
                  <a:pt x="83" y="383"/>
                </a:cubicBezTo>
                <a:cubicBezTo>
                  <a:pt x="89" y="383"/>
                  <a:pt x="89" y="383"/>
                  <a:pt x="89" y="383"/>
                </a:cubicBezTo>
                <a:cubicBezTo>
                  <a:pt x="43" y="1265"/>
                  <a:pt x="43" y="1265"/>
                  <a:pt x="43" y="126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0" y="1332"/>
                  <a:pt x="0" y="1332"/>
                  <a:pt x="0" y="1332"/>
                </a:cubicBezTo>
                <a:cubicBezTo>
                  <a:pt x="40" y="1332"/>
                  <a:pt x="40" y="1332"/>
                  <a:pt x="40" y="1332"/>
                </a:cubicBezTo>
                <a:cubicBezTo>
                  <a:pt x="39" y="1336"/>
                  <a:pt x="39" y="1336"/>
                  <a:pt x="39" y="1336"/>
                </a:cubicBezTo>
                <a:cubicBezTo>
                  <a:pt x="408" y="1336"/>
                  <a:pt x="408" y="1336"/>
                  <a:pt x="408" y="1336"/>
                </a:cubicBezTo>
                <a:cubicBezTo>
                  <a:pt x="408" y="1332"/>
                  <a:pt x="408" y="1332"/>
                  <a:pt x="408" y="1332"/>
                </a:cubicBezTo>
                <a:cubicBezTo>
                  <a:pt x="447" y="1332"/>
                  <a:pt x="447" y="1332"/>
                  <a:pt x="447" y="1332"/>
                </a:cubicBezTo>
                <a:lnTo>
                  <a:pt x="447" y="1265"/>
                </a:lnTo>
                <a:close/>
                <a:moveTo>
                  <a:pt x="344" y="299"/>
                </a:moveTo>
                <a:cubicBezTo>
                  <a:pt x="360" y="299"/>
                  <a:pt x="360" y="299"/>
                  <a:pt x="360" y="299"/>
                </a:cubicBezTo>
                <a:cubicBezTo>
                  <a:pt x="356" y="310"/>
                  <a:pt x="356" y="328"/>
                  <a:pt x="356" y="347"/>
                </a:cubicBezTo>
                <a:cubicBezTo>
                  <a:pt x="356" y="350"/>
                  <a:pt x="357" y="353"/>
                  <a:pt x="356" y="355"/>
                </a:cubicBezTo>
                <a:cubicBezTo>
                  <a:pt x="344" y="355"/>
                  <a:pt x="344" y="355"/>
                  <a:pt x="344" y="355"/>
                </a:cubicBezTo>
                <a:lnTo>
                  <a:pt x="344" y="299"/>
                </a:lnTo>
                <a:close/>
                <a:moveTo>
                  <a:pt x="305" y="222"/>
                </a:moveTo>
                <a:cubicBezTo>
                  <a:pt x="305" y="212"/>
                  <a:pt x="305" y="212"/>
                  <a:pt x="305" y="212"/>
                </a:cubicBezTo>
                <a:cubicBezTo>
                  <a:pt x="329" y="212"/>
                  <a:pt x="329" y="212"/>
                  <a:pt x="329" y="212"/>
                </a:cubicBezTo>
                <a:cubicBezTo>
                  <a:pt x="329" y="291"/>
                  <a:pt x="329" y="291"/>
                  <a:pt x="329" y="291"/>
                </a:cubicBezTo>
                <a:cubicBezTo>
                  <a:pt x="305" y="291"/>
                  <a:pt x="305" y="291"/>
                  <a:pt x="305" y="291"/>
                </a:cubicBezTo>
                <a:lnTo>
                  <a:pt x="305" y="222"/>
                </a:lnTo>
                <a:close/>
                <a:moveTo>
                  <a:pt x="305" y="341"/>
                </a:moveTo>
                <a:cubicBezTo>
                  <a:pt x="305" y="299"/>
                  <a:pt x="305" y="299"/>
                  <a:pt x="305" y="299"/>
                </a:cubicBezTo>
                <a:cubicBezTo>
                  <a:pt x="329" y="299"/>
                  <a:pt x="329" y="299"/>
                  <a:pt x="329" y="299"/>
                </a:cubicBezTo>
                <a:cubicBezTo>
                  <a:pt x="329" y="355"/>
                  <a:pt x="329" y="355"/>
                  <a:pt x="329" y="355"/>
                </a:cubicBezTo>
                <a:cubicBezTo>
                  <a:pt x="305" y="355"/>
                  <a:pt x="305" y="355"/>
                  <a:pt x="305" y="355"/>
                </a:cubicBezTo>
                <a:lnTo>
                  <a:pt x="305" y="341"/>
                </a:lnTo>
                <a:close/>
                <a:moveTo>
                  <a:pt x="251" y="222"/>
                </a:moveTo>
                <a:cubicBezTo>
                  <a:pt x="292" y="222"/>
                  <a:pt x="292" y="222"/>
                  <a:pt x="292" y="222"/>
                </a:cubicBezTo>
                <a:cubicBezTo>
                  <a:pt x="292" y="291"/>
                  <a:pt x="292" y="291"/>
                  <a:pt x="292" y="291"/>
                </a:cubicBezTo>
                <a:cubicBezTo>
                  <a:pt x="251" y="291"/>
                  <a:pt x="251" y="291"/>
                  <a:pt x="251" y="291"/>
                </a:cubicBezTo>
                <a:lnTo>
                  <a:pt x="251" y="222"/>
                </a:lnTo>
                <a:close/>
                <a:moveTo>
                  <a:pt x="251" y="299"/>
                </a:moveTo>
                <a:cubicBezTo>
                  <a:pt x="292" y="299"/>
                  <a:pt x="292" y="299"/>
                  <a:pt x="292" y="299"/>
                </a:cubicBezTo>
                <a:cubicBezTo>
                  <a:pt x="292" y="341"/>
                  <a:pt x="292" y="341"/>
                  <a:pt x="292" y="341"/>
                </a:cubicBezTo>
                <a:cubicBezTo>
                  <a:pt x="251" y="341"/>
                  <a:pt x="251" y="341"/>
                  <a:pt x="251" y="341"/>
                </a:cubicBezTo>
                <a:lnTo>
                  <a:pt x="251" y="299"/>
                </a:lnTo>
                <a:close/>
                <a:moveTo>
                  <a:pt x="207" y="222"/>
                </a:moveTo>
                <a:cubicBezTo>
                  <a:pt x="224" y="222"/>
                  <a:pt x="224" y="222"/>
                  <a:pt x="224" y="222"/>
                </a:cubicBezTo>
                <a:cubicBezTo>
                  <a:pt x="240" y="222"/>
                  <a:pt x="240" y="222"/>
                  <a:pt x="240" y="222"/>
                </a:cubicBezTo>
                <a:cubicBezTo>
                  <a:pt x="240" y="291"/>
                  <a:pt x="240" y="291"/>
                  <a:pt x="240" y="291"/>
                </a:cubicBezTo>
                <a:cubicBezTo>
                  <a:pt x="207" y="291"/>
                  <a:pt x="207" y="291"/>
                  <a:pt x="207" y="291"/>
                </a:cubicBezTo>
                <a:lnTo>
                  <a:pt x="207" y="222"/>
                </a:lnTo>
                <a:close/>
                <a:moveTo>
                  <a:pt x="207" y="299"/>
                </a:moveTo>
                <a:cubicBezTo>
                  <a:pt x="240" y="299"/>
                  <a:pt x="240" y="299"/>
                  <a:pt x="240" y="299"/>
                </a:cubicBezTo>
                <a:cubicBezTo>
                  <a:pt x="240" y="341"/>
                  <a:pt x="240" y="341"/>
                  <a:pt x="240" y="341"/>
                </a:cubicBezTo>
                <a:cubicBezTo>
                  <a:pt x="224" y="341"/>
                  <a:pt x="224" y="341"/>
                  <a:pt x="224" y="341"/>
                </a:cubicBezTo>
                <a:cubicBezTo>
                  <a:pt x="207" y="341"/>
                  <a:pt x="207" y="341"/>
                  <a:pt x="207" y="341"/>
                </a:cubicBezTo>
                <a:lnTo>
                  <a:pt x="207" y="299"/>
                </a:lnTo>
                <a:close/>
                <a:moveTo>
                  <a:pt x="155" y="222"/>
                </a:moveTo>
                <a:cubicBezTo>
                  <a:pt x="197" y="222"/>
                  <a:pt x="197" y="222"/>
                  <a:pt x="197" y="222"/>
                </a:cubicBezTo>
                <a:cubicBezTo>
                  <a:pt x="197" y="291"/>
                  <a:pt x="197" y="291"/>
                  <a:pt x="197" y="291"/>
                </a:cubicBezTo>
                <a:cubicBezTo>
                  <a:pt x="155" y="291"/>
                  <a:pt x="155" y="291"/>
                  <a:pt x="155" y="291"/>
                </a:cubicBezTo>
                <a:lnTo>
                  <a:pt x="155" y="222"/>
                </a:lnTo>
                <a:close/>
                <a:moveTo>
                  <a:pt x="155" y="299"/>
                </a:moveTo>
                <a:cubicBezTo>
                  <a:pt x="197" y="299"/>
                  <a:pt x="197" y="299"/>
                  <a:pt x="197" y="299"/>
                </a:cubicBezTo>
                <a:cubicBezTo>
                  <a:pt x="197" y="341"/>
                  <a:pt x="197" y="341"/>
                  <a:pt x="197" y="341"/>
                </a:cubicBezTo>
                <a:cubicBezTo>
                  <a:pt x="155" y="341"/>
                  <a:pt x="155" y="341"/>
                  <a:pt x="155" y="341"/>
                </a:cubicBezTo>
                <a:lnTo>
                  <a:pt x="155" y="299"/>
                </a:lnTo>
                <a:close/>
                <a:moveTo>
                  <a:pt x="117" y="212"/>
                </a:moveTo>
                <a:cubicBezTo>
                  <a:pt x="142" y="212"/>
                  <a:pt x="142" y="212"/>
                  <a:pt x="142" y="212"/>
                </a:cubicBezTo>
                <a:cubicBezTo>
                  <a:pt x="142" y="222"/>
                  <a:pt x="142" y="222"/>
                  <a:pt x="142" y="222"/>
                </a:cubicBezTo>
                <a:cubicBezTo>
                  <a:pt x="142" y="291"/>
                  <a:pt x="142" y="291"/>
                  <a:pt x="142" y="291"/>
                </a:cubicBezTo>
                <a:cubicBezTo>
                  <a:pt x="117" y="291"/>
                  <a:pt x="117" y="291"/>
                  <a:pt x="117" y="291"/>
                </a:cubicBezTo>
                <a:lnTo>
                  <a:pt x="117" y="212"/>
                </a:lnTo>
                <a:close/>
                <a:moveTo>
                  <a:pt x="117" y="299"/>
                </a:moveTo>
                <a:cubicBezTo>
                  <a:pt x="142" y="299"/>
                  <a:pt x="142" y="299"/>
                  <a:pt x="142" y="299"/>
                </a:cubicBezTo>
                <a:cubicBezTo>
                  <a:pt x="142" y="341"/>
                  <a:pt x="142" y="341"/>
                  <a:pt x="142" y="341"/>
                </a:cubicBezTo>
                <a:cubicBezTo>
                  <a:pt x="142" y="355"/>
                  <a:pt x="142" y="355"/>
                  <a:pt x="142" y="355"/>
                </a:cubicBezTo>
                <a:cubicBezTo>
                  <a:pt x="117" y="355"/>
                  <a:pt x="117" y="355"/>
                  <a:pt x="117" y="355"/>
                </a:cubicBezTo>
                <a:lnTo>
                  <a:pt x="117" y="299"/>
                </a:lnTo>
                <a:close/>
                <a:moveTo>
                  <a:pt x="88" y="299"/>
                </a:moveTo>
                <a:cubicBezTo>
                  <a:pt x="102" y="299"/>
                  <a:pt x="102" y="299"/>
                  <a:pt x="102" y="299"/>
                </a:cubicBezTo>
                <a:cubicBezTo>
                  <a:pt x="102" y="355"/>
                  <a:pt x="102" y="355"/>
                  <a:pt x="102" y="355"/>
                </a:cubicBezTo>
                <a:cubicBezTo>
                  <a:pt x="91" y="355"/>
                  <a:pt x="91" y="355"/>
                  <a:pt x="91" y="355"/>
                </a:cubicBezTo>
                <a:cubicBezTo>
                  <a:pt x="91" y="353"/>
                  <a:pt x="91" y="350"/>
                  <a:pt x="91" y="347"/>
                </a:cubicBezTo>
                <a:cubicBezTo>
                  <a:pt x="91" y="328"/>
                  <a:pt x="91" y="310"/>
                  <a:pt x="88" y="299"/>
                </a:cubicBezTo>
                <a:close/>
                <a:moveTo>
                  <a:pt x="90" y="508"/>
                </a:moveTo>
                <a:cubicBezTo>
                  <a:pt x="224" y="508"/>
                  <a:pt x="224" y="508"/>
                  <a:pt x="224" y="508"/>
                </a:cubicBezTo>
                <a:cubicBezTo>
                  <a:pt x="357" y="508"/>
                  <a:pt x="357" y="508"/>
                  <a:pt x="357" y="508"/>
                </a:cubicBezTo>
                <a:cubicBezTo>
                  <a:pt x="363" y="607"/>
                  <a:pt x="363" y="607"/>
                  <a:pt x="363" y="607"/>
                </a:cubicBezTo>
                <a:cubicBezTo>
                  <a:pt x="224" y="607"/>
                  <a:pt x="224" y="607"/>
                  <a:pt x="224" y="607"/>
                </a:cubicBezTo>
                <a:cubicBezTo>
                  <a:pt x="85" y="607"/>
                  <a:pt x="85" y="607"/>
                  <a:pt x="85" y="607"/>
                </a:cubicBezTo>
                <a:lnTo>
                  <a:pt x="90" y="508"/>
                </a:lnTo>
                <a:close/>
                <a:moveTo>
                  <a:pt x="77" y="758"/>
                </a:moveTo>
                <a:cubicBezTo>
                  <a:pt x="224" y="758"/>
                  <a:pt x="224" y="758"/>
                  <a:pt x="224" y="758"/>
                </a:cubicBezTo>
                <a:cubicBezTo>
                  <a:pt x="370" y="758"/>
                  <a:pt x="370" y="758"/>
                  <a:pt x="370" y="758"/>
                </a:cubicBezTo>
                <a:cubicBezTo>
                  <a:pt x="376" y="858"/>
                  <a:pt x="376" y="858"/>
                  <a:pt x="376" y="858"/>
                </a:cubicBezTo>
                <a:cubicBezTo>
                  <a:pt x="224" y="858"/>
                  <a:pt x="224" y="858"/>
                  <a:pt x="224" y="858"/>
                </a:cubicBezTo>
                <a:cubicBezTo>
                  <a:pt x="72" y="858"/>
                  <a:pt x="72" y="858"/>
                  <a:pt x="72" y="858"/>
                </a:cubicBezTo>
                <a:lnTo>
                  <a:pt x="77" y="758"/>
                </a:lnTo>
                <a:close/>
                <a:moveTo>
                  <a:pt x="224" y="1106"/>
                </a:moveTo>
                <a:cubicBezTo>
                  <a:pt x="59" y="1106"/>
                  <a:pt x="59" y="1106"/>
                  <a:pt x="59" y="1106"/>
                </a:cubicBezTo>
                <a:cubicBezTo>
                  <a:pt x="64" y="1007"/>
                  <a:pt x="64" y="1007"/>
                  <a:pt x="64" y="1007"/>
                </a:cubicBezTo>
                <a:cubicBezTo>
                  <a:pt x="224" y="1007"/>
                  <a:pt x="224" y="1007"/>
                  <a:pt x="224" y="1007"/>
                </a:cubicBezTo>
                <a:cubicBezTo>
                  <a:pt x="383" y="1007"/>
                  <a:pt x="383" y="1007"/>
                  <a:pt x="383" y="1007"/>
                </a:cubicBezTo>
                <a:cubicBezTo>
                  <a:pt x="389" y="1106"/>
                  <a:pt x="389" y="1106"/>
                  <a:pt x="389" y="1106"/>
                </a:cubicBezTo>
                <a:lnTo>
                  <a:pt x="224" y="1106"/>
                </a:lnTo>
                <a:close/>
              </a:path>
            </a:pathLst>
          </a:custGeom>
          <a:solidFill>
            <a:srgbClr val="E85655"/>
          </a:solidFill>
          <a:ln w="0">
            <a:solidFill>
              <a:srgbClr val="E8565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61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8" grpId="0"/>
      <p:bldP spid="129" grpId="0"/>
      <p:bldP spid="132" grpId="0" animBg="1"/>
      <p:bldP spid="1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5546731" y="1217332"/>
            <a:ext cx="5913554" cy="2260620"/>
            <a:chOff x="5305431" y="1217332"/>
            <a:chExt cx="5913554" cy="2260620"/>
          </a:xfrm>
        </p:grpSpPr>
        <p:sp>
          <p:nvSpPr>
            <p:cNvPr id="36" name="대각선 방향의 모서리가 잘린 사각형 35"/>
            <p:cNvSpPr/>
            <p:nvPr/>
          </p:nvSpPr>
          <p:spPr>
            <a:xfrm>
              <a:off x="5783263" y="1693797"/>
              <a:ext cx="5435722" cy="1784155"/>
            </a:xfrm>
            <a:prstGeom prst="snip2DiagRect">
              <a:avLst>
                <a:gd name="adj1" fmla="val 0"/>
                <a:gd name="adj2" fmla="val 22193"/>
              </a:avLst>
            </a:prstGeom>
            <a:solidFill>
              <a:schemeClr val="bg1">
                <a:lumMod val="50000"/>
                <a:lumOff val="50000"/>
                <a:alpha val="50000"/>
              </a:schemeClr>
            </a:solidFill>
            <a:ln w="19050">
              <a:solidFill>
                <a:srgbClr val="2D9CC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07549" y="1268132"/>
              <a:ext cx="1415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학습목표</a:t>
              </a:r>
              <a:endPara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64" name="Freeform 33"/>
            <p:cNvSpPr>
              <a:spLocks noEditPoints="1"/>
            </p:cNvSpPr>
            <p:nvPr/>
          </p:nvSpPr>
          <p:spPr bwMode="auto">
            <a:xfrm>
              <a:off x="5305431" y="1217332"/>
              <a:ext cx="702118" cy="701321"/>
            </a:xfrm>
            <a:custGeom>
              <a:avLst/>
              <a:gdLst>
                <a:gd name="T0" fmla="*/ 624 w 744"/>
                <a:gd name="T1" fmla="*/ 452 h 744"/>
                <a:gd name="T2" fmla="*/ 597 w 744"/>
                <a:gd name="T3" fmla="*/ 302 h 744"/>
                <a:gd name="T4" fmla="*/ 715 w 744"/>
                <a:gd name="T5" fmla="*/ 267 h 744"/>
                <a:gd name="T6" fmla="*/ 715 w 744"/>
                <a:gd name="T7" fmla="*/ 200 h 744"/>
                <a:gd name="T8" fmla="*/ 608 w 744"/>
                <a:gd name="T9" fmla="*/ 245 h 744"/>
                <a:gd name="T10" fmla="*/ 483 w 744"/>
                <a:gd name="T11" fmla="*/ 165 h 744"/>
                <a:gd name="T12" fmla="*/ 516 w 744"/>
                <a:gd name="T13" fmla="*/ 115 h 744"/>
                <a:gd name="T14" fmla="*/ 473 w 744"/>
                <a:gd name="T15" fmla="*/ 28 h 744"/>
                <a:gd name="T16" fmla="*/ 448 w 744"/>
                <a:gd name="T17" fmla="*/ 127 h 744"/>
                <a:gd name="T18" fmla="*/ 290 w 744"/>
                <a:gd name="T19" fmla="*/ 120 h 744"/>
                <a:gd name="T20" fmla="*/ 267 w 744"/>
                <a:gd name="T21" fmla="*/ 29 h 744"/>
                <a:gd name="T22" fmla="*/ 200 w 744"/>
                <a:gd name="T23" fmla="*/ 30 h 744"/>
                <a:gd name="T24" fmla="*/ 248 w 744"/>
                <a:gd name="T25" fmla="*/ 137 h 744"/>
                <a:gd name="T26" fmla="*/ 143 w 744"/>
                <a:gd name="T27" fmla="*/ 255 h 744"/>
                <a:gd name="T28" fmla="*/ 55 w 744"/>
                <a:gd name="T29" fmla="*/ 204 h 744"/>
                <a:gd name="T30" fmla="*/ 87 w 744"/>
                <a:gd name="T31" fmla="*/ 296 h 744"/>
                <a:gd name="T32" fmla="*/ 146 w 744"/>
                <a:gd name="T33" fmla="*/ 307 h 744"/>
                <a:gd name="T34" fmla="*/ 88 w 744"/>
                <a:gd name="T35" fmla="*/ 452 h 744"/>
                <a:gd name="T36" fmla="*/ 10 w 744"/>
                <a:gd name="T37" fmla="*/ 525 h 744"/>
                <a:gd name="T38" fmla="*/ 116 w 744"/>
                <a:gd name="T39" fmla="*/ 519 h 744"/>
                <a:gd name="T40" fmla="*/ 165 w 744"/>
                <a:gd name="T41" fmla="*/ 485 h 744"/>
                <a:gd name="T42" fmla="*/ 253 w 744"/>
                <a:gd name="T43" fmla="*/ 608 h 744"/>
                <a:gd name="T44" fmla="*/ 224 w 744"/>
                <a:gd name="T45" fmla="*/ 737 h 744"/>
                <a:gd name="T46" fmla="*/ 292 w 744"/>
                <a:gd name="T47" fmla="*/ 624 h 744"/>
                <a:gd name="T48" fmla="*/ 442 w 744"/>
                <a:gd name="T49" fmla="*/ 597 h 744"/>
                <a:gd name="T50" fmla="*/ 452 w 744"/>
                <a:gd name="T51" fmla="*/ 656 h 744"/>
                <a:gd name="T52" fmla="*/ 525 w 744"/>
                <a:gd name="T53" fmla="*/ 735 h 744"/>
                <a:gd name="T54" fmla="*/ 519 w 744"/>
                <a:gd name="T55" fmla="*/ 628 h 744"/>
                <a:gd name="T56" fmla="*/ 580 w 744"/>
                <a:gd name="T57" fmla="*/ 484 h 744"/>
                <a:gd name="T58" fmla="*/ 629 w 744"/>
                <a:gd name="T59" fmla="*/ 516 h 744"/>
                <a:gd name="T60" fmla="*/ 716 w 744"/>
                <a:gd name="T61" fmla="*/ 473 h 744"/>
                <a:gd name="T62" fmla="*/ 431 w 744"/>
                <a:gd name="T63" fmla="*/ 286 h 744"/>
                <a:gd name="T64" fmla="*/ 469 w 744"/>
                <a:gd name="T65" fmla="*/ 206 h 744"/>
                <a:gd name="T66" fmla="*/ 416 w 744"/>
                <a:gd name="T67" fmla="*/ 318 h 744"/>
                <a:gd name="T68" fmla="*/ 390 w 744"/>
                <a:gd name="T69" fmla="*/ 270 h 744"/>
                <a:gd name="T70" fmla="*/ 367 w 744"/>
                <a:gd name="T71" fmla="*/ 302 h 744"/>
                <a:gd name="T72" fmla="*/ 416 w 744"/>
                <a:gd name="T73" fmla="*/ 192 h 744"/>
                <a:gd name="T74" fmla="*/ 298 w 744"/>
                <a:gd name="T75" fmla="*/ 319 h 744"/>
                <a:gd name="T76" fmla="*/ 212 w 744"/>
                <a:gd name="T77" fmla="*/ 278 h 744"/>
                <a:gd name="T78" fmla="*/ 325 w 744"/>
                <a:gd name="T79" fmla="*/ 320 h 744"/>
                <a:gd name="T80" fmla="*/ 269 w 744"/>
                <a:gd name="T81" fmla="*/ 355 h 744"/>
                <a:gd name="T82" fmla="*/ 302 w 744"/>
                <a:gd name="T83" fmla="*/ 377 h 744"/>
                <a:gd name="T84" fmla="*/ 192 w 744"/>
                <a:gd name="T85" fmla="*/ 328 h 744"/>
                <a:gd name="T86" fmla="*/ 319 w 744"/>
                <a:gd name="T87" fmla="*/ 446 h 744"/>
                <a:gd name="T88" fmla="*/ 278 w 744"/>
                <a:gd name="T89" fmla="*/ 533 h 744"/>
                <a:gd name="T90" fmla="*/ 319 w 744"/>
                <a:gd name="T91" fmla="*/ 419 h 744"/>
                <a:gd name="T92" fmla="*/ 354 w 744"/>
                <a:gd name="T93" fmla="*/ 475 h 744"/>
                <a:gd name="T94" fmla="*/ 377 w 744"/>
                <a:gd name="T95" fmla="*/ 443 h 744"/>
                <a:gd name="T96" fmla="*/ 328 w 744"/>
                <a:gd name="T97" fmla="*/ 553 h 744"/>
                <a:gd name="T98" fmla="*/ 446 w 744"/>
                <a:gd name="T99" fmla="*/ 426 h 744"/>
                <a:gd name="T100" fmla="*/ 532 w 744"/>
                <a:gd name="T101" fmla="*/ 467 h 744"/>
                <a:gd name="T102" fmla="*/ 419 w 744"/>
                <a:gd name="T103" fmla="*/ 425 h 744"/>
                <a:gd name="T104" fmla="*/ 475 w 744"/>
                <a:gd name="T105" fmla="*/ 390 h 744"/>
                <a:gd name="T106" fmla="*/ 442 w 744"/>
                <a:gd name="T107" fmla="*/ 368 h 744"/>
                <a:gd name="T108" fmla="*/ 552 w 744"/>
                <a:gd name="T109" fmla="*/ 417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4" h="744">
                  <a:moveTo>
                    <a:pt x="716" y="473"/>
                  </a:moveTo>
                  <a:cubicBezTo>
                    <a:pt x="657" y="449"/>
                    <a:pt x="657" y="449"/>
                    <a:pt x="657" y="449"/>
                  </a:cubicBezTo>
                  <a:cubicBezTo>
                    <a:pt x="646" y="445"/>
                    <a:pt x="634" y="446"/>
                    <a:pt x="624" y="452"/>
                  </a:cubicBezTo>
                  <a:cubicBezTo>
                    <a:pt x="622" y="451"/>
                    <a:pt x="620" y="449"/>
                    <a:pt x="618" y="448"/>
                  </a:cubicBezTo>
                  <a:cubicBezTo>
                    <a:pt x="611" y="445"/>
                    <a:pt x="605" y="441"/>
                    <a:pt x="598" y="438"/>
                  </a:cubicBezTo>
                  <a:cubicBezTo>
                    <a:pt x="611" y="393"/>
                    <a:pt x="611" y="347"/>
                    <a:pt x="597" y="302"/>
                  </a:cubicBezTo>
                  <a:cubicBezTo>
                    <a:pt x="625" y="291"/>
                    <a:pt x="625" y="291"/>
                    <a:pt x="625" y="291"/>
                  </a:cubicBezTo>
                  <a:cubicBezTo>
                    <a:pt x="634" y="296"/>
                    <a:pt x="646" y="297"/>
                    <a:pt x="656" y="292"/>
                  </a:cubicBezTo>
                  <a:cubicBezTo>
                    <a:pt x="715" y="267"/>
                    <a:pt x="715" y="267"/>
                    <a:pt x="715" y="267"/>
                  </a:cubicBezTo>
                  <a:cubicBezTo>
                    <a:pt x="724" y="263"/>
                    <a:pt x="731" y="256"/>
                    <a:pt x="735" y="247"/>
                  </a:cubicBezTo>
                  <a:cubicBezTo>
                    <a:pt x="738" y="238"/>
                    <a:pt x="738" y="229"/>
                    <a:pt x="735" y="220"/>
                  </a:cubicBezTo>
                  <a:cubicBezTo>
                    <a:pt x="731" y="211"/>
                    <a:pt x="724" y="204"/>
                    <a:pt x="715" y="200"/>
                  </a:cubicBezTo>
                  <a:cubicBezTo>
                    <a:pt x="706" y="196"/>
                    <a:pt x="696" y="196"/>
                    <a:pt x="687" y="200"/>
                  </a:cubicBezTo>
                  <a:cubicBezTo>
                    <a:pt x="628" y="225"/>
                    <a:pt x="628" y="225"/>
                    <a:pt x="628" y="225"/>
                  </a:cubicBezTo>
                  <a:cubicBezTo>
                    <a:pt x="619" y="229"/>
                    <a:pt x="612" y="236"/>
                    <a:pt x="608" y="245"/>
                  </a:cubicBezTo>
                  <a:cubicBezTo>
                    <a:pt x="608" y="246"/>
                    <a:pt x="607" y="247"/>
                    <a:pt x="607" y="249"/>
                  </a:cubicBezTo>
                  <a:cubicBezTo>
                    <a:pt x="579" y="260"/>
                    <a:pt x="579" y="260"/>
                    <a:pt x="579" y="260"/>
                  </a:cubicBezTo>
                  <a:cubicBezTo>
                    <a:pt x="557" y="219"/>
                    <a:pt x="524" y="186"/>
                    <a:pt x="483" y="165"/>
                  </a:cubicBezTo>
                  <a:cubicBezTo>
                    <a:pt x="485" y="158"/>
                    <a:pt x="487" y="151"/>
                    <a:pt x="489" y="144"/>
                  </a:cubicBezTo>
                  <a:cubicBezTo>
                    <a:pt x="490" y="141"/>
                    <a:pt x="491" y="139"/>
                    <a:pt x="491" y="136"/>
                  </a:cubicBezTo>
                  <a:cubicBezTo>
                    <a:pt x="502" y="134"/>
                    <a:pt x="512" y="126"/>
                    <a:pt x="516" y="115"/>
                  </a:cubicBezTo>
                  <a:cubicBezTo>
                    <a:pt x="540" y="55"/>
                    <a:pt x="540" y="55"/>
                    <a:pt x="540" y="55"/>
                  </a:cubicBezTo>
                  <a:cubicBezTo>
                    <a:pt x="548" y="37"/>
                    <a:pt x="539" y="16"/>
                    <a:pt x="520" y="8"/>
                  </a:cubicBezTo>
                  <a:cubicBezTo>
                    <a:pt x="502" y="0"/>
                    <a:pt x="481" y="9"/>
                    <a:pt x="473" y="28"/>
                  </a:cubicBezTo>
                  <a:cubicBezTo>
                    <a:pt x="449" y="88"/>
                    <a:pt x="449" y="88"/>
                    <a:pt x="449" y="88"/>
                  </a:cubicBezTo>
                  <a:cubicBezTo>
                    <a:pt x="444" y="98"/>
                    <a:pt x="445" y="110"/>
                    <a:pt x="451" y="120"/>
                  </a:cubicBezTo>
                  <a:cubicBezTo>
                    <a:pt x="450" y="122"/>
                    <a:pt x="449" y="124"/>
                    <a:pt x="448" y="127"/>
                  </a:cubicBezTo>
                  <a:cubicBezTo>
                    <a:pt x="444" y="133"/>
                    <a:pt x="441" y="140"/>
                    <a:pt x="438" y="146"/>
                  </a:cubicBezTo>
                  <a:cubicBezTo>
                    <a:pt x="393" y="133"/>
                    <a:pt x="346" y="133"/>
                    <a:pt x="302" y="147"/>
                  </a:cubicBezTo>
                  <a:cubicBezTo>
                    <a:pt x="290" y="120"/>
                    <a:pt x="290" y="120"/>
                    <a:pt x="290" y="120"/>
                  </a:cubicBezTo>
                  <a:cubicBezTo>
                    <a:pt x="291" y="118"/>
                    <a:pt x="292" y="117"/>
                    <a:pt x="292" y="116"/>
                  </a:cubicBezTo>
                  <a:cubicBezTo>
                    <a:pt x="296" y="107"/>
                    <a:pt x="296" y="97"/>
                    <a:pt x="292" y="89"/>
                  </a:cubicBezTo>
                  <a:cubicBezTo>
                    <a:pt x="267" y="29"/>
                    <a:pt x="267" y="29"/>
                    <a:pt x="267" y="29"/>
                  </a:cubicBezTo>
                  <a:cubicBezTo>
                    <a:pt x="263" y="20"/>
                    <a:pt x="256" y="13"/>
                    <a:pt x="247" y="10"/>
                  </a:cubicBezTo>
                  <a:cubicBezTo>
                    <a:pt x="238" y="6"/>
                    <a:pt x="228" y="6"/>
                    <a:pt x="219" y="10"/>
                  </a:cubicBezTo>
                  <a:cubicBezTo>
                    <a:pt x="210" y="14"/>
                    <a:pt x="203" y="21"/>
                    <a:pt x="200" y="30"/>
                  </a:cubicBezTo>
                  <a:cubicBezTo>
                    <a:pt x="196" y="39"/>
                    <a:pt x="196" y="49"/>
                    <a:pt x="200" y="5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9" y="127"/>
                    <a:pt x="238" y="134"/>
                    <a:pt x="248" y="137"/>
                  </a:cubicBezTo>
                  <a:cubicBezTo>
                    <a:pt x="260" y="165"/>
                    <a:pt x="260" y="165"/>
                    <a:pt x="260" y="165"/>
                  </a:cubicBezTo>
                  <a:cubicBezTo>
                    <a:pt x="219" y="187"/>
                    <a:pt x="186" y="220"/>
                    <a:pt x="164" y="261"/>
                  </a:cubicBezTo>
                  <a:cubicBezTo>
                    <a:pt x="157" y="259"/>
                    <a:pt x="150" y="257"/>
                    <a:pt x="143" y="255"/>
                  </a:cubicBezTo>
                  <a:cubicBezTo>
                    <a:pt x="141" y="254"/>
                    <a:pt x="138" y="254"/>
                    <a:pt x="136" y="253"/>
                  </a:cubicBezTo>
                  <a:cubicBezTo>
                    <a:pt x="133" y="242"/>
                    <a:pt x="125" y="233"/>
                    <a:pt x="115" y="228"/>
                  </a:cubicBezTo>
                  <a:cubicBezTo>
                    <a:pt x="55" y="204"/>
                    <a:pt x="55" y="204"/>
                    <a:pt x="55" y="204"/>
                  </a:cubicBezTo>
                  <a:cubicBezTo>
                    <a:pt x="36" y="196"/>
                    <a:pt x="15" y="205"/>
                    <a:pt x="8" y="224"/>
                  </a:cubicBezTo>
                  <a:cubicBezTo>
                    <a:pt x="0" y="243"/>
                    <a:pt x="9" y="264"/>
                    <a:pt x="28" y="271"/>
                  </a:cubicBezTo>
                  <a:cubicBezTo>
                    <a:pt x="87" y="296"/>
                    <a:pt x="87" y="296"/>
                    <a:pt x="87" y="296"/>
                  </a:cubicBezTo>
                  <a:cubicBezTo>
                    <a:pt x="98" y="300"/>
                    <a:pt x="110" y="299"/>
                    <a:pt x="120" y="293"/>
                  </a:cubicBezTo>
                  <a:cubicBezTo>
                    <a:pt x="122" y="294"/>
                    <a:pt x="124" y="295"/>
                    <a:pt x="126" y="296"/>
                  </a:cubicBezTo>
                  <a:cubicBezTo>
                    <a:pt x="133" y="300"/>
                    <a:pt x="139" y="303"/>
                    <a:pt x="146" y="307"/>
                  </a:cubicBezTo>
                  <a:cubicBezTo>
                    <a:pt x="133" y="351"/>
                    <a:pt x="133" y="398"/>
                    <a:pt x="147" y="442"/>
                  </a:cubicBezTo>
                  <a:cubicBezTo>
                    <a:pt x="119" y="454"/>
                    <a:pt x="119" y="454"/>
                    <a:pt x="119" y="454"/>
                  </a:cubicBezTo>
                  <a:cubicBezTo>
                    <a:pt x="110" y="449"/>
                    <a:pt x="98" y="448"/>
                    <a:pt x="88" y="452"/>
                  </a:cubicBezTo>
                  <a:cubicBezTo>
                    <a:pt x="29" y="477"/>
                    <a:pt x="29" y="477"/>
                    <a:pt x="29" y="477"/>
                  </a:cubicBezTo>
                  <a:cubicBezTo>
                    <a:pt x="20" y="481"/>
                    <a:pt x="13" y="488"/>
                    <a:pt x="9" y="497"/>
                  </a:cubicBezTo>
                  <a:cubicBezTo>
                    <a:pt x="6" y="506"/>
                    <a:pt x="6" y="516"/>
                    <a:pt x="10" y="525"/>
                  </a:cubicBezTo>
                  <a:cubicBezTo>
                    <a:pt x="13" y="534"/>
                    <a:pt x="20" y="541"/>
                    <a:pt x="29" y="545"/>
                  </a:cubicBezTo>
                  <a:cubicBezTo>
                    <a:pt x="38" y="548"/>
                    <a:pt x="48" y="548"/>
                    <a:pt x="57" y="544"/>
                  </a:cubicBezTo>
                  <a:cubicBezTo>
                    <a:pt x="116" y="519"/>
                    <a:pt x="116" y="519"/>
                    <a:pt x="116" y="519"/>
                  </a:cubicBezTo>
                  <a:cubicBezTo>
                    <a:pt x="125" y="516"/>
                    <a:pt x="132" y="509"/>
                    <a:pt x="136" y="500"/>
                  </a:cubicBezTo>
                  <a:cubicBezTo>
                    <a:pt x="136" y="499"/>
                    <a:pt x="137" y="497"/>
                    <a:pt x="137" y="496"/>
                  </a:cubicBezTo>
                  <a:cubicBezTo>
                    <a:pt x="165" y="485"/>
                    <a:pt x="165" y="485"/>
                    <a:pt x="165" y="485"/>
                  </a:cubicBezTo>
                  <a:cubicBezTo>
                    <a:pt x="187" y="525"/>
                    <a:pt x="220" y="558"/>
                    <a:pt x="261" y="580"/>
                  </a:cubicBezTo>
                  <a:cubicBezTo>
                    <a:pt x="259" y="587"/>
                    <a:pt x="257" y="594"/>
                    <a:pt x="255" y="601"/>
                  </a:cubicBezTo>
                  <a:cubicBezTo>
                    <a:pt x="254" y="604"/>
                    <a:pt x="253" y="606"/>
                    <a:pt x="253" y="608"/>
                  </a:cubicBezTo>
                  <a:cubicBezTo>
                    <a:pt x="242" y="611"/>
                    <a:pt x="232" y="619"/>
                    <a:pt x="228" y="630"/>
                  </a:cubicBezTo>
                  <a:cubicBezTo>
                    <a:pt x="204" y="689"/>
                    <a:pt x="204" y="689"/>
                    <a:pt x="204" y="689"/>
                  </a:cubicBezTo>
                  <a:cubicBezTo>
                    <a:pt x="196" y="708"/>
                    <a:pt x="205" y="729"/>
                    <a:pt x="224" y="737"/>
                  </a:cubicBezTo>
                  <a:cubicBezTo>
                    <a:pt x="242" y="744"/>
                    <a:pt x="263" y="735"/>
                    <a:pt x="271" y="717"/>
                  </a:cubicBezTo>
                  <a:cubicBezTo>
                    <a:pt x="295" y="657"/>
                    <a:pt x="295" y="657"/>
                    <a:pt x="295" y="657"/>
                  </a:cubicBezTo>
                  <a:cubicBezTo>
                    <a:pt x="300" y="646"/>
                    <a:pt x="299" y="634"/>
                    <a:pt x="292" y="624"/>
                  </a:cubicBezTo>
                  <a:cubicBezTo>
                    <a:pt x="294" y="622"/>
                    <a:pt x="295" y="620"/>
                    <a:pt x="296" y="618"/>
                  </a:cubicBezTo>
                  <a:cubicBezTo>
                    <a:pt x="300" y="611"/>
                    <a:pt x="303" y="605"/>
                    <a:pt x="306" y="599"/>
                  </a:cubicBezTo>
                  <a:cubicBezTo>
                    <a:pt x="351" y="612"/>
                    <a:pt x="398" y="611"/>
                    <a:pt x="442" y="597"/>
                  </a:cubicBezTo>
                  <a:cubicBezTo>
                    <a:pt x="454" y="625"/>
                    <a:pt x="454" y="625"/>
                    <a:pt x="454" y="625"/>
                  </a:cubicBezTo>
                  <a:cubicBezTo>
                    <a:pt x="453" y="626"/>
                    <a:pt x="452" y="627"/>
                    <a:pt x="452" y="629"/>
                  </a:cubicBezTo>
                  <a:cubicBezTo>
                    <a:pt x="448" y="638"/>
                    <a:pt x="448" y="647"/>
                    <a:pt x="452" y="656"/>
                  </a:cubicBezTo>
                  <a:cubicBezTo>
                    <a:pt x="477" y="715"/>
                    <a:pt x="477" y="715"/>
                    <a:pt x="477" y="715"/>
                  </a:cubicBezTo>
                  <a:cubicBezTo>
                    <a:pt x="481" y="724"/>
                    <a:pt x="488" y="731"/>
                    <a:pt x="497" y="735"/>
                  </a:cubicBezTo>
                  <a:cubicBezTo>
                    <a:pt x="506" y="739"/>
                    <a:pt x="516" y="739"/>
                    <a:pt x="525" y="735"/>
                  </a:cubicBezTo>
                  <a:cubicBezTo>
                    <a:pt x="534" y="731"/>
                    <a:pt x="541" y="724"/>
                    <a:pt x="544" y="715"/>
                  </a:cubicBezTo>
                  <a:cubicBezTo>
                    <a:pt x="548" y="706"/>
                    <a:pt x="548" y="696"/>
                    <a:pt x="544" y="687"/>
                  </a:cubicBezTo>
                  <a:cubicBezTo>
                    <a:pt x="519" y="628"/>
                    <a:pt x="519" y="628"/>
                    <a:pt x="519" y="628"/>
                  </a:cubicBezTo>
                  <a:cubicBezTo>
                    <a:pt x="515" y="618"/>
                    <a:pt x="506" y="610"/>
                    <a:pt x="496" y="607"/>
                  </a:cubicBezTo>
                  <a:cubicBezTo>
                    <a:pt x="484" y="580"/>
                    <a:pt x="484" y="580"/>
                    <a:pt x="484" y="580"/>
                  </a:cubicBezTo>
                  <a:cubicBezTo>
                    <a:pt x="525" y="558"/>
                    <a:pt x="558" y="524"/>
                    <a:pt x="580" y="484"/>
                  </a:cubicBezTo>
                  <a:cubicBezTo>
                    <a:pt x="587" y="486"/>
                    <a:pt x="594" y="488"/>
                    <a:pt x="601" y="490"/>
                  </a:cubicBezTo>
                  <a:cubicBezTo>
                    <a:pt x="603" y="490"/>
                    <a:pt x="606" y="491"/>
                    <a:pt x="608" y="492"/>
                  </a:cubicBezTo>
                  <a:cubicBezTo>
                    <a:pt x="611" y="503"/>
                    <a:pt x="619" y="512"/>
                    <a:pt x="629" y="516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707" y="548"/>
                    <a:pt x="729" y="539"/>
                    <a:pt x="736" y="521"/>
                  </a:cubicBezTo>
                  <a:cubicBezTo>
                    <a:pt x="744" y="502"/>
                    <a:pt x="735" y="481"/>
                    <a:pt x="716" y="473"/>
                  </a:cubicBezTo>
                  <a:close/>
                  <a:moveTo>
                    <a:pt x="416" y="318"/>
                  </a:moveTo>
                  <a:cubicBezTo>
                    <a:pt x="419" y="311"/>
                    <a:pt x="422" y="305"/>
                    <a:pt x="425" y="299"/>
                  </a:cubicBezTo>
                  <a:cubicBezTo>
                    <a:pt x="431" y="286"/>
                    <a:pt x="431" y="286"/>
                    <a:pt x="431" y="286"/>
                  </a:cubicBezTo>
                  <a:cubicBezTo>
                    <a:pt x="436" y="276"/>
                    <a:pt x="441" y="265"/>
                    <a:pt x="446" y="254"/>
                  </a:cubicBezTo>
                  <a:cubicBezTo>
                    <a:pt x="453" y="241"/>
                    <a:pt x="460" y="226"/>
                    <a:pt x="466" y="212"/>
                  </a:cubicBezTo>
                  <a:cubicBezTo>
                    <a:pt x="467" y="210"/>
                    <a:pt x="468" y="208"/>
                    <a:pt x="469" y="206"/>
                  </a:cubicBezTo>
                  <a:cubicBezTo>
                    <a:pt x="498" y="223"/>
                    <a:pt x="522" y="248"/>
                    <a:pt x="539" y="277"/>
                  </a:cubicBezTo>
                  <a:cubicBezTo>
                    <a:pt x="425" y="325"/>
                    <a:pt x="425" y="325"/>
                    <a:pt x="425" y="325"/>
                  </a:cubicBezTo>
                  <a:cubicBezTo>
                    <a:pt x="422" y="323"/>
                    <a:pt x="419" y="320"/>
                    <a:pt x="416" y="318"/>
                  </a:cubicBezTo>
                  <a:close/>
                  <a:moveTo>
                    <a:pt x="416" y="192"/>
                  </a:moveTo>
                  <a:cubicBezTo>
                    <a:pt x="411" y="206"/>
                    <a:pt x="406" y="221"/>
                    <a:pt x="401" y="236"/>
                  </a:cubicBezTo>
                  <a:cubicBezTo>
                    <a:pt x="397" y="247"/>
                    <a:pt x="394" y="258"/>
                    <a:pt x="390" y="270"/>
                  </a:cubicBezTo>
                  <a:cubicBezTo>
                    <a:pt x="385" y="282"/>
                    <a:pt x="385" y="282"/>
                    <a:pt x="385" y="282"/>
                  </a:cubicBezTo>
                  <a:cubicBezTo>
                    <a:pt x="383" y="289"/>
                    <a:pt x="381" y="296"/>
                    <a:pt x="378" y="302"/>
                  </a:cubicBezTo>
                  <a:cubicBezTo>
                    <a:pt x="375" y="302"/>
                    <a:pt x="371" y="302"/>
                    <a:pt x="367" y="302"/>
                  </a:cubicBezTo>
                  <a:cubicBezTo>
                    <a:pt x="319" y="188"/>
                    <a:pt x="319" y="188"/>
                    <a:pt x="319" y="188"/>
                  </a:cubicBezTo>
                  <a:cubicBezTo>
                    <a:pt x="352" y="178"/>
                    <a:pt x="386" y="178"/>
                    <a:pt x="419" y="186"/>
                  </a:cubicBezTo>
                  <a:cubicBezTo>
                    <a:pt x="418" y="188"/>
                    <a:pt x="417" y="190"/>
                    <a:pt x="416" y="192"/>
                  </a:cubicBezTo>
                  <a:close/>
                  <a:moveTo>
                    <a:pt x="325" y="320"/>
                  </a:moveTo>
                  <a:cubicBezTo>
                    <a:pt x="322" y="322"/>
                    <a:pt x="320" y="325"/>
                    <a:pt x="317" y="328"/>
                  </a:cubicBezTo>
                  <a:cubicBezTo>
                    <a:pt x="311" y="325"/>
                    <a:pt x="305" y="322"/>
                    <a:pt x="298" y="319"/>
                  </a:cubicBezTo>
                  <a:cubicBezTo>
                    <a:pt x="286" y="313"/>
                    <a:pt x="286" y="313"/>
                    <a:pt x="286" y="313"/>
                  </a:cubicBezTo>
                  <a:cubicBezTo>
                    <a:pt x="275" y="308"/>
                    <a:pt x="265" y="303"/>
                    <a:pt x="254" y="298"/>
                  </a:cubicBezTo>
                  <a:cubicBezTo>
                    <a:pt x="240" y="291"/>
                    <a:pt x="226" y="284"/>
                    <a:pt x="212" y="278"/>
                  </a:cubicBezTo>
                  <a:cubicBezTo>
                    <a:pt x="210" y="277"/>
                    <a:pt x="208" y="277"/>
                    <a:pt x="206" y="276"/>
                  </a:cubicBezTo>
                  <a:cubicBezTo>
                    <a:pt x="223" y="246"/>
                    <a:pt x="247" y="222"/>
                    <a:pt x="277" y="205"/>
                  </a:cubicBezTo>
                  <a:lnTo>
                    <a:pt x="325" y="320"/>
                  </a:lnTo>
                  <a:close/>
                  <a:moveTo>
                    <a:pt x="192" y="328"/>
                  </a:moveTo>
                  <a:cubicBezTo>
                    <a:pt x="206" y="333"/>
                    <a:pt x="221" y="338"/>
                    <a:pt x="236" y="343"/>
                  </a:cubicBezTo>
                  <a:cubicBezTo>
                    <a:pt x="247" y="347"/>
                    <a:pt x="258" y="351"/>
                    <a:pt x="269" y="355"/>
                  </a:cubicBezTo>
                  <a:cubicBezTo>
                    <a:pt x="282" y="359"/>
                    <a:pt x="282" y="359"/>
                    <a:pt x="282" y="359"/>
                  </a:cubicBezTo>
                  <a:cubicBezTo>
                    <a:pt x="289" y="361"/>
                    <a:pt x="295" y="364"/>
                    <a:pt x="302" y="366"/>
                  </a:cubicBezTo>
                  <a:cubicBezTo>
                    <a:pt x="301" y="370"/>
                    <a:pt x="301" y="373"/>
                    <a:pt x="302" y="377"/>
                  </a:cubicBezTo>
                  <a:cubicBezTo>
                    <a:pt x="187" y="425"/>
                    <a:pt x="187" y="425"/>
                    <a:pt x="187" y="425"/>
                  </a:cubicBezTo>
                  <a:cubicBezTo>
                    <a:pt x="178" y="393"/>
                    <a:pt x="177" y="358"/>
                    <a:pt x="186" y="325"/>
                  </a:cubicBezTo>
                  <a:cubicBezTo>
                    <a:pt x="188" y="326"/>
                    <a:pt x="190" y="327"/>
                    <a:pt x="192" y="328"/>
                  </a:cubicBezTo>
                  <a:close/>
                  <a:moveTo>
                    <a:pt x="319" y="419"/>
                  </a:moveTo>
                  <a:cubicBezTo>
                    <a:pt x="322" y="422"/>
                    <a:pt x="325" y="425"/>
                    <a:pt x="327" y="427"/>
                  </a:cubicBezTo>
                  <a:cubicBezTo>
                    <a:pt x="325" y="433"/>
                    <a:pt x="322" y="440"/>
                    <a:pt x="319" y="446"/>
                  </a:cubicBezTo>
                  <a:cubicBezTo>
                    <a:pt x="313" y="458"/>
                    <a:pt x="313" y="458"/>
                    <a:pt x="313" y="458"/>
                  </a:cubicBezTo>
                  <a:cubicBezTo>
                    <a:pt x="308" y="469"/>
                    <a:pt x="303" y="480"/>
                    <a:pt x="298" y="490"/>
                  </a:cubicBezTo>
                  <a:cubicBezTo>
                    <a:pt x="291" y="504"/>
                    <a:pt x="284" y="519"/>
                    <a:pt x="278" y="533"/>
                  </a:cubicBezTo>
                  <a:cubicBezTo>
                    <a:pt x="277" y="535"/>
                    <a:pt x="276" y="537"/>
                    <a:pt x="275" y="539"/>
                  </a:cubicBezTo>
                  <a:cubicBezTo>
                    <a:pt x="246" y="521"/>
                    <a:pt x="222" y="497"/>
                    <a:pt x="205" y="468"/>
                  </a:cubicBezTo>
                  <a:lnTo>
                    <a:pt x="319" y="419"/>
                  </a:lnTo>
                  <a:close/>
                  <a:moveTo>
                    <a:pt x="328" y="553"/>
                  </a:moveTo>
                  <a:cubicBezTo>
                    <a:pt x="333" y="539"/>
                    <a:pt x="338" y="523"/>
                    <a:pt x="343" y="509"/>
                  </a:cubicBezTo>
                  <a:cubicBezTo>
                    <a:pt x="347" y="498"/>
                    <a:pt x="350" y="486"/>
                    <a:pt x="354" y="475"/>
                  </a:cubicBezTo>
                  <a:cubicBezTo>
                    <a:pt x="359" y="462"/>
                    <a:pt x="359" y="462"/>
                    <a:pt x="359" y="462"/>
                  </a:cubicBezTo>
                  <a:cubicBezTo>
                    <a:pt x="361" y="456"/>
                    <a:pt x="363" y="449"/>
                    <a:pt x="366" y="443"/>
                  </a:cubicBezTo>
                  <a:cubicBezTo>
                    <a:pt x="369" y="443"/>
                    <a:pt x="373" y="443"/>
                    <a:pt x="377" y="443"/>
                  </a:cubicBezTo>
                  <a:cubicBezTo>
                    <a:pt x="425" y="557"/>
                    <a:pt x="425" y="557"/>
                    <a:pt x="425" y="557"/>
                  </a:cubicBezTo>
                  <a:cubicBezTo>
                    <a:pt x="392" y="567"/>
                    <a:pt x="358" y="567"/>
                    <a:pt x="325" y="559"/>
                  </a:cubicBezTo>
                  <a:cubicBezTo>
                    <a:pt x="326" y="557"/>
                    <a:pt x="327" y="555"/>
                    <a:pt x="328" y="553"/>
                  </a:cubicBezTo>
                  <a:close/>
                  <a:moveTo>
                    <a:pt x="419" y="425"/>
                  </a:moveTo>
                  <a:cubicBezTo>
                    <a:pt x="422" y="422"/>
                    <a:pt x="424" y="420"/>
                    <a:pt x="427" y="417"/>
                  </a:cubicBezTo>
                  <a:cubicBezTo>
                    <a:pt x="433" y="420"/>
                    <a:pt x="439" y="423"/>
                    <a:pt x="446" y="426"/>
                  </a:cubicBezTo>
                  <a:cubicBezTo>
                    <a:pt x="458" y="432"/>
                    <a:pt x="458" y="432"/>
                    <a:pt x="458" y="432"/>
                  </a:cubicBezTo>
                  <a:cubicBezTo>
                    <a:pt x="469" y="436"/>
                    <a:pt x="479" y="442"/>
                    <a:pt x="490" y="447"/>
                  </a:cubicBezTo>
                  <a:cubicBezTo>
                    <a:pt x="504" y="454"/>
                    <a:pt x="518" y="461"/>
                    <a:pt x="532" y="467"/>
                  </a:cubicBezTo>
                  <a:cubicBezTo>
                    <a:pt x="534" y="467"/>
                    <a:pt x="536" y="468"/>
                    <a:pt x="538" y="469"/>
                  </a:cubicBezTo>
                  <a:cubicBezTo>
                    <a:pt x="521" y="498"/>
                    <a:pt x="497" y="523"/>
                    <a:pt x="467" y="539"/>
                  </a:cubicBezTo>
                  <a:lnTo>
                    <a:pt x="419" y="425"/>
                  </a:lnTo>
                  <a:close/>
                  <a:moveTo>
                    <a:pt x="552" y="417"/>
                  </a:moveTo>
                  <a:cubicBezTo>
                    <a:pt x="538" y="411"/>
                    <a:pt x="523" y="406"/>
                    <a:pt x="508" y="401"/>
                  </a:cubicBezTo>
                  <a:cubicBezTo>
                    <a:pt x="497" y="398"/>
                    <a:pt x="486" y="394"/>
                    <a:pt x="475" y="390"/>
                  </a:cubicBezTo>
                  <a:cubicBezTo>
                    <a:pt x="462" y="386"/>
                    <a:pt x="462" y="386"/>
                    <a:pt x="462" y="386"/>
                  </a:cubicBezTo>
                  <a:cubicBezTo>
                    <a:pt x="455" y="383"/>
                    <a:pt x="449" y="381"/>
                    <a:pt x="442" y="379"/>
                  </a:cubicBezTo>
                  <a:cubicBezTo>
                    <a:pt x="443" y="375"/>
                    <a:pt x="443" y="371"/>
                    <a:pt x="442" y="368"/>
                  </a:cubicBezTo>
                  <a:cubicBezTo>
                    <a:pt x="557" y="319"/>
                    <a:pt x="557" y="319"/>
                    <a:pt x="557" y="319"/>
                  </a:cubicBezTo>
                  <a:cubicBezTo>
                    <a:pt x="566" y="352"/>
                    <a:pt x="567" y="386"/>
                    <a:pt x="558" y="419"/>
                  </a:cubicBezTo>
                  <a:cubicBezTo>
                    <a:pt x="556" y="418"/>
                    <a:pt x="554" y="418"/>
                    <a:pt x="552" y="4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293517" y="1872350"/>
              <a:ext cx="4156907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목표를 적어 주십시오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목표를 적어 주십시오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목표를 적어 주십시오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5546731" y="4061416"/>
            <a:ext cx="5913554" cy="2218792"/>
            <a:chOff x="5305431" y="4061416"/>
            <a:chExt cx="5913554" cy="2218792"/>
          </a:xfrm>
        </p:grpSpPr>
        <p:sp>
          <p:nvSpPr>
            <p:cNvPr id="34" name="대각선 방향의 모서리가 잘린 사각형 33"/>
            <p:cNvSpPr/>
            <p:nvPr/>
          </p:nvSpPr>
          <p:spPr>
            <a:xfrm>
              <a:off x="5783263" y="4496053"/>
              <a:ext cx="5435722" cy="1784155"/>
            </a:xfrm>
            <a:prstGeom prst="snip2DiagRect">
              <a:avLst>
                <a:gd name="adj1" fmla="val 0"/>
                <a:gd name="adj2" fmla="val 21379"/>
              </a:avLst>
            </a:prstGeom>
            <a:solidFill>
              <a:schemeClr val="bg1">
                <a:lumMod val="50000"/>
                <a:lumOff val="50000"/>
                <a:alpha val="50000"/>
              </a:schemeClr>
            </a:solidFill>
            <a:ln w="19050">
              <a:solidFill>
                <a:srgbClr val="2D9CC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07548" y="4061416"/>
              <a:ext cx="1415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학습내용</a:t>
              </a:r>
              <a:endPara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65" name="Freeform 33"/>
            <p:cNvSpPr>
              <a:spLocks noEditPoints="1"/>
            </p:cNvSpPr>
            <p:nvPr/>
          </p:nvSpPr>
          <p:spPr bwMode="auto">
            <a:xfrm>
              <a:off x="5305431" y="4107292"/>
              <a:ext cx="702118" cy="701321"/>
            </a:xfrm>
            <a:custGeom>
              <a:avLst/>
              <a:gdLst>
                <a:gd name="T0" fmla="*/ 624 w 744"/>
                <a:gd name="T1" fmla="*/ 452 h 744"/>
                <a:gd name="T2" fmla="*/ 597 w 744"/>
                <a:gd name="T3" fmla="*/ 302 h 744"/>
                <a:gd name="T4" fmla="*/ 715 w 744"/>
                <a:gd name="T5" fmla="*/ 267 h 744"/>
                <a:gd name="T6" fmla="*/ 715 w 744"/>
                <a:gd name="T7" fmla="*/ 200 h 744"/>
                <a:gd name="T8" fmla="*/ 608 w 744"/>
                <a:gd name="T9" fmla="*/ 245 h 744"/>
                <a:gd name="T10" fmla="*/ 483 w 744"/>
                <a:gd name="T11" fmla="*/ 165 h 744"/>
                <a:gd name="T12" fmla="*/ 516 w 744"/>
                <a:gd name="T13" fmla="*/ 115 h 744"/>
                <a:gd name="T14" fmla="*/ 473 w 744"/>
                <a:gd name="T15" fmla="*/ 28 h 744"/>
                <a:gd name="T16" fmla="*/ 448 w 744"/>
                <a:gd name="T17" fmla="*/ 127 h 744"/>
                <a:gd name="T18" fmla="*/ 290 w 744"/>
                <a:gd name="T19" fmla="*/ 120 h 744"/>
                <a:gd name="T20" fmla="*/ 267 w 744"/>
                <a:gd name="T21" fmla="*/ 29 h 744"/>
                <a:gd name="T22" fmla="*/ 200 w 744"/>
                <a:gd name="T23" fmla="*/ 30 h 744"/>
                <a:gd name="T24" fmla="*/ 248 w 744"/>
                <a:gd name="T25" fmla="*/ 137 h 744"/>
                <a:gd name="T26" fmla="*/ 143 w 744"/>
                <a:gd name="T27" fmla="*/ 255 h 744"/>
                <a:gd name="T28" fmla="*/ 55 w 744"/>
                <a:gd name="T29" fmla="*/ 204 h 744"/>
                <a:gd name="T30" fmla="*/ 87 w 744"/>
                <a:gd name="T31" fmla="*/ 296 h 744"/>
                <a:gd name="T32" fmla="*/ 146 w 744"/>
                <a:gd name="T33" fmla="*/ 307 h 744"/>
                <a:gd name="T34" fmla="*/ 88 w 744"/>
                <a:gd name="T35" fmla="*/ 452 h 744"/>
                <a:gd name="T36" fmla="*/ 10 w 744"/>
                <a:gd name="T37" fmla="*/ 525 h 744"/>
                <a:gd name="T38" fmla="*/ 116 w 744"/>
                <a:gd name="T39" fmla="*/ 519 h 744"/>
                <a:gd name="T40" fmla="*/ 165 w 744"/>
                <a:gd name="T41" fmla="*/ 485 h 744"/>
                <a:gd name="T42" fmla="*/ 253 w 744"/>
                <a:gd name="T43" fmla="*/ 608 h 744"/>
                <a:gd name="T44" fmla="*/ 224 w 744"/>
                <a:gd name="T45" fmla="*/ 737 h 744"/>
                <a:gd name="T46" fmla="*/ 292 w 744"/>
                <a:gd name="T47" fmla="*/ 624 h 744"/>
                <a:gd name="T48" fmla="*/ 442 w 744"/>
                <a:gd name="T49" fmla="*/ 597 h 744"/>
                <a:gd name="T50" fmla="*/ 452 w 744"/>
                <a:gd name="T51" fmla="*/ 656 h 744"/>
                <a:gd name="T52" fmla="*/ 525 w 744"/>
                <a:gd name="T53" fmla="*/ 735 h 744"/>
                <a:gd name="T54" fmla="*/ 519 w 744"/>
                <a:gd name="T55" fmla="*/ 628 h 744"/>
                <a:gd name="T56" fmla="*/ 580 w 744"/>
                <a:gd name="T57" fmla="*/ 484 h 744"/>
                <a:gd name="T58" fmla="*/ 629 w 744"/>
                <a:gd name="T59" fmla="*/ 516 h 744"/>
                <a:gd name="T60" fmla="*/ 716 w 744"/>
                <a:gd name="T61" fmla="*/ 473 h 744"/>
                <a:gd name="T62" fmla="*/ 431 w 744"/>
                <a:gd name="T63" fmla="*/ 286 h 744"/>
                <a:gd name="T64" fmla="*/ 469 w 744"/>
                <a:gd name="T65" fmla="*/ 206 h 744"/>
                <a:gd name="T66" fmla="*/ 416 w 744"/>
                <a:gd name="T67" fmla="*/ 318 h 744"/>
                <a:gd name="T68" fmla="*/ 390 w 744"/>
                <a:gd name="T69" fmla="*/ 270 h 744"/>
                <a:gd name="T70" fmla="*/ 367 w 744"/>
                <a:gd name="T71" fmla="*/ 302 h 744"/>
                <a:gd name="T72" fmla="*/ 416 w 744"/>
                <a:gd name="T73" fmla="*/ 192 h 744"/>
                <a:gd name="T74" fmla="*/ 298 w 744"/>
                <a:gd name="T75" fmla="*/ 319 h 744"/>
                <a:gd name="T76" fmla="*/ 212 w 744"/>
                <a:gd name="T77" fmla="*/ 278 h 744"/>
                <a:gd name="T78" fmla="*/ 325 w 744"/>
                <a:gd name="T79" fmla="*/ 320 h 744"/>
                <a:gd name="T80" fmla="*/ 269 w 744"/>
                <a:gd name="T81" fmla="*/ 355 h 744"/>
                <a:gd name="T82" fmla="*/ 302 w 744"/>
                <a:gd name="T83" fmla="*/ 377 h 744"/>
                <a:gd name="T84" fmla="*/ 192 w 744"/>
                <a:gd name="T85" fmla="*/ 328 h 744"/>
                <a:gd name="T86" fmla="*/ 319 w 744"/>
                <a:gd name="T87" fmla="*/ 446 h 744"/>
                <a:gd name="T88" fmla="*/ 278 w 744"/>
                <a:gd name="T89" fmla="*/ 533 h 744"/>
                <a:gd name="T90" fmla="*/ 319 w 744"/>
                <a:gd name="T91" fmla="*/ 419 h 744"/>
                <a:gd name="T92" fmla="*/ 354 w 744"/>
                <a:gd name="T93" fmla="*/ 475 h 744"/>
                <a:gd name="T94" fmla="*/ 377 w 744"/>
                <a:gd name="T95" fmla="*/ 443 h 744"/>
                <a:gd name="T96" fmla="*/ 328 w 744"/>
                <a:gd name="T97" fmla="*/ 553 h 744"/>
                <a:gd name="T98" fmla="*/ 446 w 744"/>
                <a:gd name="T99" fmla="*/ 426 h 744"/>
                <a:gd name="T100" fmla="*/ 532 w 744"/>
                <a:gd name="T101" fmla="*/ 467 h 744"/>
                <a:gd name="T102" fmla="*/ 419 w 744"/>
                <a:gd name="T103" fmla="*/ 425 h 744"/>
                <a:gd name="T104" fmla="*/ 475 w 744"/>
                <a:gd name="T105" fmla="*/ 390 h 744"/>
                <a:gd name="T106" fmla="*/ 442 w 744"/>
                <a:gd name="T107" fmla="*/ 368 h 744"/>
                <a:gd name="T108" fmla="*/ 552 w 744"/>
                <a:gd name="T109" fmla="*/ 417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4" h="744">
                  <a:moveTo>
                    <a:pt x="716" y="473"/>
                  </a:moveTo>
                  <a:cubicBezTo>
                    <a:pt x="657" y="449"/>
                    <a:pt x="657" y="449"/>
                    <a:pt x="657" y="449"/>
                  </a:cubicBezTo>
                  <a:cubicBezTo>
                    <a:pt x="646" y="445"/>
                    <a:pt x="634" y="446"/>
                    <a:pt x="624" y="452"/>
                  </a:cubicBezTo>
                  <a:cubicBezTo>
                    <a:pt x="622" y="451"/>
                    <a:pt x="620" y="449"/>
                    <a:pt x="618" y="448"/>
                  </a:cubicBezTo>
                  <a:cubicBezTo>
                    <a:pt x="611" y="445"/>
                    <a:pt x="605" y="441"/>
                    <a:pt x="598" y="438"/>
                  </a:cubicBezTo>
                  <a:cubicBezTo>
                    <a:pt x="611" y="393"/>
                    <a:pt x="611" y="347"/>
                    <a:pt x="597" y="302"/>
                  </a:cubicBezTo>
                  <a:cubicBezTo>
                    <a:pt x="625" y="291"/>
                    <a:pt x="625" y="291"/>
                    <a:pt x="625" y="291"/>
                  </a:cubicBezTo>
                  <a:cubicBezTo>
                    <a:pt x="634" y="296"/>
                    <a:pt x="646" y="297"/>
                    <a:pt x="656" y="292"/>
                  </a:cubicBezTo>
                  <a:cubicBezTo>
                    <a:pt x="715" y="267"/>
                    <a:pt x="715" y="267"/>
                    <a:pt x="715" y="267"/>
                  </a:cubicBezTo>
                  <a:cubicBezTo>
                    <a:pt x="724" y="263"/>
                    <a:pt x="731" y="256"/>
                    <a:pt x="735" y="247"/>
                  </a:cubicBezTo>
                  <a:cubicBezTo>
                    <a:pt x="738" y="238"/>
                    <a:pt x="738" y="229"/>
                    <a:pt x="735" y="220"/>
                  </a:cubicBezTo>
                  <a:cubicBezTo>
                    <a:pt x="731" y="211"/>
                    <a:pt x="724" y="204"/>
                    <a:pt x="715" y="200"/>
                  </a:cubicBezTo>
                  <a:cubicBezTo>
                    <a:pt x="706" y="196"/>
                    <a:pt x="696" y="196"/>
                    <a:pt x="687" y="200"/>
                  </a:cubicBezTo>
                  <a:cubicBezTo>
                    <a:pt x="628" y="225"/>
                    <a:pt x="628" y="225"/>
                    <a:pt x="628" y="225"/>
                  </a:cubicBezTo>
                  <a:cubicBezTo>
                    <a:pt x="619" y="229"/>
                    <a:pt x="612" y="236"/>
                    <a:pt x="608" y="245"/>
                  </a:cubicBezTo>
                  <a:cubicBezTo>
                    <a:pt x="608" y="246"/>
                    <a:pt x="607" y="247"/>
                    <a:pt x="607" y="249"/>
                  </a:cubicBezTo>
                  <a:cubicBezTo>
                    <a:pt x="579" y="260"/>
                    <a:pt x="579" y="260"/>
                    <a:pt x="579" y="260"/>
                  </a:cubicBezTo>
                  <a:cubicBezTo>
                    <a:pt x="557" y="219"/>
                    <a:pt x="524" y="186"/>
                    <a:pt x="483" y="165"/>
                  </a:cubicBezTo>
                  <a:cubicBezTo>
                    <a:pt x="485" y="158"/>
                    <a:pt x="487" y="151"/>
                    <a:pt x="489" y="144"/>
                  </a:cubicBezTo>
                  <a:cubicBezTo>
                    <a:pt x="490" y="141"/>
                    <a:pt x="491" y="139"/>
                    <a:pt x="491" y="136"/>
                  </a:cubicBezTo>
                  <a:cubicBezTo>
                    <a:pt x="502" y="134"/>
                    <a:pt x="512" y="126"/>
                    <a:pt x="516" y="115"/>
                  </a:cubicBezTo>
                  <a:cubicBezTo>
                    <a:pt x="540" y="55"/>
                    <a:pt x="540" y="55"/>
                    <a:pt x="540" y="55"/>
                  </a:cubicBezTo>
                  <a:cubicBezTo>
                    <a:pt x="548" y="37"/>
                    <a:pt x="539" y="16"/>
                    <a:pt x="520" y="8"/>
                  </a:cubicBezTo>
                  <a:cubicBezTo>
                    <a:pt x="502" y="0"/>
                    <a:pt x="481" y="9"/>
                    <a:pt x="473" y="28"/>
                  </a:cubicBezTo>
                  <a:cubicBezTo>
                    <a:pt x="449" y="88"/>
                    <a:pt x="449" y="88"/>
                    <a:pt x="449" y="88"/>
                  </a:cubicBezTo>
                  <a:cubicBezTo>
                    <a:pt x="444" y="98"/>
                    <a:pt x="445" y="110"/>
                    <a:pt x="451" y="120"/>
                  </a:cubicBezTo>
                  <a:cubicBezTo>
                    <a:pt x="450" y="122"/>
                    <a:pt x="449" y="124"/>
                    <a:pt x="448" y="127"/>
                  </a:cubicBezTo>
                  <a:cubicBezTo>
                    <a:pt x="444" y="133"/>
                    <a:pt x="441" y="140"/>
                    <a:pt x="438" y="146"/>
                  </a:cubicBezTo>
                  <a:cubicBezTo>
                    <a:pt x="393" y="133"/>
                    <a:pt x="346" y="133"/>
                    <a:pt x="302" y="147"/>
                  </a:cubicBezTo>
                  <a:cubicBezTo>
                    <a:pt x="290" y="120"/>
                    <a:pt x="290" y="120"/>
                    <a:pt x="290" y="120"/>
                  </a:cubicBezTo>
                  <a:cubicBezTo>
                    <a:pt x="291" y="118"/>
                    <a:pt x="292" y="117"/>
                    <a:pt x="292" y="116"/>
                  </a:cubicBezTo>
                  <a:cubicBezTo>
                    <a:pt x="296" y="107"/>
                    <a:pt x="296" y="97"/>
                    <a:pt x="292" y="89"/>
                  </a:cubicBezTo>
                  <a:cubicBezTo>
                    <a:pt x="267" y="29"/>
                    <a:pt x="267" y="29"/>
                    <a:pt x="267" y="29"/>
                  </a:cubicBezTo>
                  <a:cubicBezTo>
                    <a:pt x="263" y="20"/>
                    <a:pt x="256" y="13"/>
                    <a:pt x="247" y="10"/>
                  </a:cubicBezTo>
                  <a:cubicBezTo>
                    <a:pt x="238" y="6"/>
                    <a:pt x="228" y="6"/>
                    <a:pt x="219" y="10"/>
                  </a:cubicBezTo>
                  <a:cubicBezTo>
                    <a:pt x="210" y="14"/>
                    <a:pt x="203" y="21"/>
                    <a:pt x="200" y="30"/>
                  </a:cubicBezTo>
                  <a:cubicBezTo>
                    <a:pt x="196" y="39"/>
                    <a:pt x="196" y="49"/>
                    <a:pt x="200" y="5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9" y="127"/>
                    <a:pt x="238" y="134"/>
                    <a:pt x="248" y="137"/>
                  </a:cubicBezTo>
                  <a:cubicBezTo>
                    <a:pt x="260" y="165"/>
                    <a:pt x="260" y="165"/>
                    <a:pt x="260" y="165"/>
                  </a:cubicBezTo>
                  <a:cubicBezTo>
                    <a:pt x="219" y="187"/>
                    <a:pt x="186" y="220"/>
                    <a:pt x="164" y="261"/>
                  </a:cubicBezTo>
                  <a:cubicBezTo>
                    <a:pt x="157" y="259"/>
                    <a:pt x="150" y="257"/>
                    <a:pt x="143" y="255"/>
                  </a:cubicBezTo>
                  <a:cubicBezTo>
                    <a:pt x="141" y="254"/>
                    <a:pt x="138" y="254"/>
                    <a:pt x="136" y="253"/>
                  </a:cubicBezTo>
                  <a:cubicBezTo>
                    <a:pt x="133" y="242"/>
                    <a:pt x="125" y="233"/>
                    <a:pt x="115" y="228"/>
                  </a:cubicBezTo>
                  <a:cubicBezTo>
                    <a:pt x="55" y="204"/>
                    <a:pt x="55" y="204"/>
                    <a:pt x="55" y="204"/>
                  </a:cubicBezTo>
                  <a:cubicBezTo>
                    <a:pt x="36" y="196"/>
                    <a:pt x="15" y="205"/>
                    <a:pt x="8" y="224"/>
                  </a:cubicBezTo>
                  <a:cubicBezTo>
                    <a:pt x="0" y="243"/>
                    <a:pt x="9" y="264"/>
                    <a:pt x="28" y="271"/>
                  </a:cubicBezTo>
                  <a:cubicBezTo>
                    <a:pt x="87" y="296"/>
                    <a:pt x="87" y="296"/>
                    <a:pt x="87" y="296"/>
                  </a:cubicBezTo>
                  <a:cubicBezTo>
                    <a:pt x="98" y="300"/>
                    <a:pt x="110" y="299"/>
                    <a:pt x="120" y="293"/>
                  </a:cubicBezTo>
                  <a:cubicBezTo>
                    <a:pt x="122" y="294"/>
                    <a:pt x="124" y="295"/>
                    <a:pt x="126" y="296"/>
                  </a:cubicBezTo>
                  <a:cubicBezTo>
                    <a:pt x="133" y="300"/>
                    <a:pt x="139" y="303"/>
                    <a:pt x="146" y="307"/>
                  </a:cubicBezTo>
                  <a:cubicBezTo>
                    <a:pt x="133" y="351"/>
                    <a:pt x="133" y="398"/>
                    <a:pt x="147" y="442"/>
                  </a:cubicBezTo>
                  <a:cubicBezTo>
                    <a:pt x="119" y="454"/>
                    <a:pt x="119" y="454"/>
                    <a:pt x="119" y="454"/>
                  </a:cubicBezTo>
                  <a:cubicBezTo>
                    <a:pt x="110" y="449"/>
                    <a:pt x="98" y="448"/>
                    <a:pt x="88" y="452"/>
                  </a:cubicBezTo>
                  <a:cubicBezTo>
                    <a:pt x="29" y="477"/>
                    <a:pt x="29" y="477"/>
                    <a:pt x="29" y="477"/>
                  </a:cubicBezTo>
                  <a:cubicBezTo>
                    <a:pt x="20" y="481"/>
                    <a:pt x="13" y="488"/>
                    <a:pt x="9" y="497"/>
                  </a:cubicBezTo>
                  <a:cubicBezTo>
                    <a:pt x="6" y="506"/>
                    <a:pt x="6" y="516"/>
                    <a:pt x="10" y="525"/>
                  </a:cubicBezTo>
                  <a:cubicBezTo>
                    <a:pt x="13" y="534"/>
                    <a:pt x="20" y="541"/>
                    <a:pt x="29" y="545"/>
                  </a:cubicBezTo>
                  <a:cubicBezTo>
                    <a:pt x="38" y="548"/>
                    <a:pt x="48" y="548"/>
                    <a:pt x="57" y="544"/>
                  </a:cubicBezTo>
                  <a:cubicBezTo>
                    <a:pt x="116" y="519"/>
                    <a:pt x="116" y="519"/>
                    <a:pt x="116" y="519"/>
                  </a:cubicBezTo>
                  <a:cubicBezTo>
                    <a:pt x="125" y="516"/>
                    <a:pt x="132" y="509"/>
                    <a:pt x="136" y="500"/>
                  </a:cubicBezTo>
                  <a:cubicBezTo>
                    <a:pt x="136" y="499"/>
                    <a:pt x="137" y="497"/>
                    <a:pt x="137" y="496"/>
                  </a:cubicBezTo>
                  <a:cubicBezTo>
                    <a:pt x="165" y="485"/>
                    <a:pt x="165" y="485"/>
                    <a:pt x="165" y="485"/>
                  </a:cubicBezTo>
                  <a:cubicBezTo>
                    <a:pt x="187" y="525"/>
                    <a:pt x="220" y="558"/>
                    <a:pt x="261" y="580"/>
                  </a:cubicBezTo>
                  <a:cubicBezTo>
                    <a:pt x="259" y="587"/>
                    <a:pt x="257" y="594"/>
                    <a:pt x="255" y="601"/>
                  </a:cubicBezTo>
                  <a:cubicBezTo>
                    <a:pt x="254" y="604"/>
                    <a:pt x="253" y="606"/>
                    <a:pt x="253" y="608"/>
                  </a:cubicBezTo>
                  <a:cubicBezTo>
                    <a:pt x="242" y="611"/>
                    <a:pt x="232" y="619"/>
                    <a:pt x="228" y="630"/>
                  </a:cubicBezTo>
                  <a:cubicBezTo>
                    <a:pt x="204" y="689"/>
                    <a:pt x="204" y="689"/>
                    <a:pt x="204" y="689"/>
                  </a:cubicBezTo>
                  <a:cubicBezTo>
                    <a:pt x="196" y="708"/>
                    <a:pt x="205" y="729"/>
                    <a:pt x="224" y="737"/>
                  </a:cubicBezTo>
                  <a:cubicBezTo>
                    <a:pt x="242" y="744"/>
                    <a:pt x="263" y="735"/>
                    <a:pt x="271" y="717"/>
                  </a:cubicBezTo>
                  <a:cubicBezTo>
                    <a:pt x="295" y="657"/>
                    <a:pt x="295" y="657"/>
                    <a:pt x="295" y="657"/>
                  </a:cubicBezTo>
                  <a:cubicBezTo>
                    <a:pt x="300" y="646"/>
                    <a:pt x="299" y="634"/>
                    <a:pt x="292" y="624"/>
                  </a:cubicBezTo>
                  <a:cubicBezTo>
                    <a:pt x="294" y="622"/>
                    <a:pt x="295" y="620"/>
                    <a:pt x="296" y="618"/>
                  </a:cubicBezTo>
                  <a:cubicBezTo>
                    <a:pt x="300" y="611"/>
                    <a:pt x="303" y="605"/>
                    <a:pt x="306" y="599"/>
                  </a:cubicBezTo>
                  <a:cubicBezTo>
                    <a:pt x="351" y="612"/>
                    <a:pt x="398" y="611"/>
                    <a:pt x="442" y="597"/>
                  </a:cubicBezTo>
                  <a:cubicBezTo>
                    <a:pt x="454" y="625"/>
                    <a:pt x="454" y="625"/>
                    <a:pt x="454" y="625"/>
                  </a:cubicBezTo>
                  <a:cubicBezTo>
                    <a:pt x="453" y="626"/>
                    <a:pt x="452" y="627"/>
                    <a:pt x="452" y="629"/>
                  </a:cubicBezTo>
                  <a:cubicBezTo>
                    <a:pt x="448" y="638"/>
                    <a:pt x="448" y="647"/>
                    <a:pt x="452" y="656"/>
                  </a:cubicBezTo>
                  <a:cubicBezTo>
                    <a:pt x="477" y="715"/>
                    <a:pt x="477" y="715"/>
                    <a:pt x="477" y="715"/>
                  </a:cubicBezTo>
                  <a:cubicBezTo>
                    <a:pt x="481" y="724"/>
                    <a:pt x="488" y="731"/>
                    <a:pt x="497" y="735"/>
                  </a:cubicBezTo>
                  <a:cubicBezTo>
                    <a:pt x="506" y="739"/>
                    <a:pt x="516" y="739"/>
                    <a:pt x="525" y="735"/>
                  </a:cubicBezTo>
                  <a:cubicBezTo>
                    <a:pt x="534" y="731"/>
                    <a:pt x="541" y="724"/>
                    <a:pt x="544" y="715"/>
                  </a:cubicBezTo>
                  <a:cubicBezTo>
                    <a:pt x="548" y="706"/>
                    <a:pt x="548" y="696"/>
                    <a:pt x="544" y="687"/>
                  </a:cubicBezTo>
                  <a:cubicBezTo>
                    <a:pt x="519" y="628"/>
                    <a:pt x="519" y="628"/>
                    <a:pt x="519" y="628"/>
                  </a:cubicBezTo>
                  <a:cubicBezTo>
                    <a:pt x="515" y="618"/>
                    <a:pt x="506" y="610"/>
                    <a:pt x="496" y="607"/>
                  </a:cubicBezTo>
                  <a:cubicBezTo>
                    <a:pt x="484" y="580"/>
                    <a:pt x="484" y="580"/>
                    <a:pt x="484" y="580"/>
                  </a:cubicBezTo>
                  <a:cubicBezTo>
                    <a:pt x="525" y="558"/>
                    <a:pt x="558" y="524"/>
                    <a:pt x="580" y="484"/>
                  </a:cubicBezTo>
                  <a:cubicBezTo>
                    <a:pt x="587" y="486"/>
                    <a:pt x="594" y="488"/>
                    <a:pt x="601" y="490"/>
                  </a:cubicBezTo>
                  <a:cubicBezTo>
                    <a:pt x="603" y="490"/>
                    <a:pt x="606" y="491"/>
                    <a:pt x="608" y="492"/>
                  </a:cubicBezTo>
                  <a:cubicBezTo>
                    <a:pt x="611" y="503"/>
                    <a:pt x="619" y="512"/>
                    <a:pt x="629" y="516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707" y="548"/>
                    <a:pt x="729" y="539"/>
                    <a:pt x="736" y="521"/>
                  </a:cubicBezTo>
                  <a:cubicBezTo>
                    <a:pt x="744" y="502"/>
                    <a:pt x="735" y="481"/>
                    <a:pt x="716" y="473"/>
                  </a:cubicBezTo>
                  <a:close/>
                  <a:moveTo>
                    <a:pt x="416" y="318"/>
                  </a:moveTo>
                  <a:cubicBezTo>
                    <a:pt x="419" y="311"/>
                    <a:pt x="422" y="305"/>
                    <a:pt x="425" y="299"/>
                  </a:cubicBezTo>
                  <a:cubicBezTo>
                    <a:pt x="431" y="286"/>
                    <a:pt x="431" y="286"/>
                    <a:pt x="431" y="286"/>
                  </a:cubicBezTo>
                  <a:cubicBezTo>
                    <a:pt x="436" y="276"/>
                    <a:pt x="441" y="265"/>
                    <a:pt x="446" y="254"/>
                  </a:cubicBezTo>
                  <a:cubicBezTo>
                    <a:pt x="453" y="241"/>
                    <a:pt x="460" y="226"/>
                    <a:pt x="466" y="212"/>
                  </a:cubicBezTo>
                  <a:cubicBezTo>
                    <a:pt x="467" y="210"/>
                    <a:pt x="468" y="208"/>
                    <a:pt x="469" y="206"/>
                  </a:cubicBezTo>
                  <a:cubicBezTo>
                    <a:pt x="498" y="223"/>
                    <a:pt x="522" y="248"/>
                    <a:pt x="539" y="277"/>
                  </a:cubicBezTo>
                  <a:cubicBezTo>
                    <a:pt x="425" y="325"/>
                    <a:pt x="425" y="325"/>
                    <a:pt x="425" y="325"/>
                  </a:cubicBezTo>
                  <a:cubicBezTo>
                    <a:pt x="422" y="323"/>
                    <a:pt x="419" y="320"/>
                    <a:pt x="416" y="318"/>
                  </a:cubicBezTo>
                  <a:close/>
                  <a:moveTo>
                    <a:pt x="416" y="192"/>
                  </a:moveTo>
                  <a:cubicBezTo>
                    <a:pt x="411" y="206"/>
                    <a:pt x="406" y="221"/>
                    <a:pt x="401" y="236"/>
                  </a:cubicBezTo>
                  <a:cubicBezTo>
                    <a:pt x="397" y="247"/>
                    <a:pt x="394" y="258"/>
                    <a:pt x="390" y="270"/>
                  </a:cubicBezTo>
                  <a:cubicBezTo>
                    <a:pt x="385" y="282"/>
                    <a:pt x="385" y="282"/>
                    <a:pt x="385" y="282"/>
                  </a:cubicBezTo>
                  <a:cubicBezTo>
                    <a:pt x="383" y="289"/>
                    <a:pt x="381" y="296"/>
                    <a:pt x="378" y="302"/>
                  </a:cubicBezTo>
                  <a:cubicBezTo>
                    <a:pt x="375" y="302"/>
                    <a:pt x="371" y="302"/>
                    <a:pt x="367" y="302"/>
                  </a:cubicBezTo>
                  <a:cubicBezTo>
                    <a:pt x="319" y="188"/>
                    <a:pt x="319" y="188"/>
                    <a:pt x="319" y="188"/>
                  </a:cubicBezTo>
                  <a:cubicBezTo>
                    <a:pt x="352" y="178"/>
                    <a:pt x="386" y="178"/>
                    <a:pt x="419" y="186"/>
                  </a:cubicBezTo>
                  <a:cubicBezTo>
                    <a:pt x="418" y="188"/>
                    <a:pt x="417" y="190"/>
                    <a:pt x="416" y="192"/>
                  </a:cubicBezTo>
                  <a:close/>
                  <a:moveTo>
                    <a:pt x="325" y="320"/>
                  </a:moveTo>
                  <a:cubicBezTo>
                    <a:pt x="322" y="322"/>
                    <a:pt x="320" y="325"/>
                    <a:pt x="317" y="328"/>
                  </a:cubicBezTo>
                  <a:cubicBezTo>
                    <a:pt x="311" y="325"/>
                    <a:pt x="305" y="322"/>
                    <a:pt x="298" y="319"/>
                  </a:cubicBezTo>
                  <a:cubicBezTo>
                    <a:pt x="286" y="313"/>
                    <a:pt x="286" y="313"/>
                    <a:pt x="286" y="313"/>
                  </a:cubicBezTo>
                  <a:cubicBezTo>
                    <a:pt x="275" y="308"/>
                    <a:pt x="265" y="303"/>
                    <a:pt x="254" y="298"/>
                  </a:cubicBezTo>
                  <a:cubicBezTo>
                    <a:pt x="240" y="291"/>
                    <a:pt x="226" y="284"/>
                    <a:pt x="212" y="278"/>
                  </a:cubicBezTo>
                  <a:cubicBezTo>
                    <a:pt x="210" y="277"/>
                    <a:pt x="208" y="277"/>
                    <a:pt x="206" y="276"/>
                  </a:cubicBezTo>
                  <a:cubicBezTo>
                    <a:pt x="223" y="246"/>
                    <a:pt x="247" y="222"/>
                    <a:pt x="277" y="205"/>
                  </a:cubicBezTo>
                  <a:lnTo>
                    <a:pt x="325" y="320"/>
                  </a:lnTo>
                  <a:close/>
                  <a:moveTo>
                    <a:pt x="192" y="328"/>
                  </a:moveTo>
                  <a:cubicBezTo>
                    <a:pt x="206" y="333"/>
                    <a:pt x="221" y="338"/>
                    <a:pt x="236" y="343"/>
                  </a:cubicBezTo>
                  <a:cubicBezTo>
                    <a:pt x="247" y="347"/>
                    <a:pt x="258" y="351"/>
                    <a:pt x="269" y="355"/>
                  </a:cubicBezTo>
                  <a:cubicBezTo>
                    <a:pt x="282" y="359"/>
                    <a:pt x="282" y="359"/>
                    <a:pt x="282" y="359"/>
                  </a:cubicBezTo>
                  <a:cubicBezTo>
                    <a:pt x="289" y="361"/>
                    <a:pt x="295" y="364"/>
                    <a:pt x="302" y="366"/>
                  </a:cubicBezTo>
                  <a:cubicBezTo>
                    <a:pt x="301" y="370"/>
                    <a:pt x="301" y="373"/>
                    <a:pt x="302" y="377"/>
                  </a:cubicBezTo>
                  <a:cubicBezTo>
                    <a:pt x="187" y="425"/>
                    <a:pt x="187" y="425"/>
                    <a:pt x="187" y="425"/>
                  </a:cubicBezTo>
                  <a:cubicBezTo>
                    <a:pt x="178" y="393"/>
                    <a:pt x="177" y="358"/>
                    <a:pt x="186" y="325"/>
                  </a:cubicBezTo>
                  <a:cubicBezTo>
                    <a:pt x="188" y="326"/>
                    <a:pt x="190" y="327"/>
                    <a:pt x="192" y="328"/>
                  </a:cubicBezTo>
                  <a:close/>
                  <a:moveTo>
                    <a:pt x="319" y="419"/>
                  </a:moveTo>
                  <a:cubicBezTo>
                    <a:pt x="322" y="422"/>
                    <a:pt x="325" y="425"/>
                    <a:pt x="327" y="427"/>
                  </a:cubicBezTo>
                  <a:cubicBezTo>
                    <a:pt x="325" y="433"/>
                    <a:pt x="322" y="440"/>
                    <a:pt x="319" y="446"/>
                  </a:cubicBezTo>
                  <a:cubicBezTo>
                    <a:pt x="313" y="458"/>
                    <a:pt x="313" y="458"/>
                    <a:pt x="313" y="458"/>
                  </a:cubicBezTo>
                  <a:cubicBezTo>
                    <a:pt x="308" y="469"/>
                    <a:pt x="303" y="480"/>
                    <a:pt x="298" y="490"/>
                  </a:cubicBezTo>
                  <a:cubicBezTo>
                    <a:pt x="291" y="504"/>
                    <a:pt x="284" y="519"/>
                    <a:pt x="278" y="533"/>
                  </a:cubicBezTo>
                  <a:cubicBezTo>
                    <a:pt x="277" y="535"/>
                    <a:pt x="276" y="537"/>
                    <a:pt x="275" y="539"/>
                  </a:cubicBezTo>
                  <a:cubicBezTo>
                    <a:pt x="246" y="521"/>
                    <a:pt x="222" y="497"/>
                    <a:pt x="205" y="468"/>
                  </a:cubicBezTo>
                  <a:lnTo>
                    <a:pt x="319" y="419"/>
                  </a:lnTo>
                  <a:close/>
                  <a:moveTo>
                    <a:pt x="328" y="553"/>
                  </a:moveTo>
                  <a:cubicBezTo>
                    <a:pt x="333" y="539"/>
                    <a:pt x="338" y="523"/>
                    <a:pt x="343" y="509"/>
                  </a:cubicBezTo>
                  <a:cubicBezTo>
                    <a:pt x="347" y="498"/>
                    <a:pt x="350" y="486"/>
                    <a:pt x="354" y="475"/>
                  </a:cubicBezTo>
                  <a:cubicBezTo>
                    <a:pt x="359" y="462"/>
                    <a:pt x="359" y="462"/>
                    <a:pt x="359" y="462"/>
                  </a:cubicBezTo>
                  <a:cubicBezTo>
                    <a:pt x="361" y="456"/>
                    <a:pt x="363" y="449"/>
                    <a:pt x="366" y="443"/>
                  </a:cubicBezTo>
                  <a:cubicBezTo>
                    <a:pt x="369" y="443"/>
                    <a:pt x="373" y="443"/>
                    <a:pt x="377" y="443"/>
                  </a:cubicBezTo>
                  <a:cubicBezTo>
                    <a:pt x="425" y="557"/>
                    <a:pt x="425" y="557"/>
                    <a:pt x="425" y="557"/>
                  </a:cubicBezTo>
                  <a:cubicBezTo>
                    <a:pt x="392" y="567"/>
                    <a:pt x="358" y="567"/>
                    <a:pt x="325" y="559"/>
                  </a:cubicBezTo>
                  <a:cubicBezTo>
                    <a:pt x="326" y="557"/>
                    <a:pt x="327" y="555"/>
                    <a:pt x="328" y="553"/>
                  </a:cubicBezTo>
                  <a:close/>
                  <a:moveTo>
                    <a:pt x="419" y="425"/>
                  </a:moveTo>
                  <a:cubicBezTo>
                    <a:pt x="422" y="422"/>
                    <a:pt x="424" y="420"/>
                    <a:pt x="427" y="417"/>
                  </a:cubicBezTo>
                  <a:cubicBezTo>
                    <a:pt x="433" y="420"/>
                    <a:pt x="439" y="423"/>
                    <a:pt x="446" y="426"/>
                  </a:cubicBezTo>
                  <a:cubicBezTo>
                    <a:pt x="458" y="432"/>
                    <a:pt x="458" y="432"/>
                    <a:pt x="458" y="432"/>
                  </a:cubicBezTo>
                  <a:cubicBezTo>
                    <a:pt x="469" y="436"/>
                    <a:pt x="479" y="442"/>
                    <a:pt x="490" y="447"/>
                  </a:cubicBezTo>
                  <a:cubicBezTo>
                    <a:pt x="504" y="454"/>
                    <a:pt x="518" y="461"/>
                    <a:pt x="532" y="467"/>
                  </a:cubicBezTo>
                  <a:cubicBezTo>
                    <a:pt x="534" y="467"/>
                    <a:pt x="536" y="468"/>
                    <a:pt x="538" y="469"/>
                  </a:cubicBezTo>
                  <a:cubicBezTo>
                    <a:pt x="521" y="498"/>
                    <a:pt x="497" y="523"/>
                    <a:pt x="467" y="539"/>
                  </a:cubicBezTo>
                  <a:lnTo>
                    <a:pt x="419" y="425"/>
                  </a:lnTo>
                  <a:close/>
                  <a:moveTo>
                    <a:pt x="552" y="417"/>
                  </a:moveTo>
                  <a:cubicBezTo>
                    <a:pt x="538" y="411"/>
                    <a:pt x="523" y="406"/>
                    <a:pt x="508" y="401"/>
                  </a:cubicBezTo>
                  <a:cubicBezTo>
                    <a:pt x="497" y="398"/>
                    <a:pt x="486" y="394"/>
                    <a:pt x="475" y="390"/>
                  </a:cubicBezTo>
                  <a:cubicBezTo>
                    <a:pt x="462" y="386"/>
                    <a:pt x="462" y="386"/>
                    <a:pt x="462" y="386"/>
                  </a:cubicBezTo>
                  <a:cubicBezTo>
                    <a:pt x="455" y="383"/>
                    <a:pt x="449" y="381"/>
                    <a:pt x="442" y="379"/>
                  </a:cubicBezTo>
                  <a:cubicBezTo>
                    <a:pt x="443" y="375"/>
                    <a:pt x="443" y="371"/>
                    <a:pt x="442" y="368"/>
                  </a:cubicBezTo>
                  <a:cubicBezTo>
                    <a:pt x="557" y="319"/>
                    <a:pt x="557" y="319"/>
                    <a:pt x="557" y="319"/>
                  </a:cubicBezTo>
                  <a:cubicBezTo>
                    <a:pt x="566" y="352"/>
                    <a:pt x="567" y="386"/>
                    <a:pt x="558" y="419"/>
                  </a:cubicBezTo>
                  <a:cubicBezTo>
                    <a:pt x="556" y="418"/>
                    <a:pt x="554" y="418"/>
                    <a:pt x="552" y="4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293517" y="4718716"/>
              <a:ext cx="4156907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</a:t>
              </a:r>
              <a:r>
                <a:rPr lang="ko-KR" altLang="en-US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내용을 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적어 주십시오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</a:t>
              </a:r>
              <a:r>
                <a:rPr lang="ko-KR" altLang="en-US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내용을 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적어 주십시오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</a:t>
              </a:r>
              <a:r>
                <a:rPr lang="ko-KR" altLang="en-US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내용을 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적어 주십시오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100" name="그룹 99"/>
          <p:cNvGrpSpPr/>
          <p:nvPr/>
        </p:nvGrpSpPr>
        <p:grpSpPr>
          <a:xfrm>
            <a:off x="8643257" y="334095"/>
            <a:ext cx="1132769" cy="741273"/>
            <a:chOff x="1095828" y="1222005"/>
            <a:chExt cx="1613667" cy="1055968"/>
          </a:xfrm>
        </p:grpSpPr>
        <p:sp>
          <p:nvSpPr>
            <p:cNvPr id="101" name="이등변 삼각형 100"/>
            <p:cNvSpPr/>
            <p:nvPr/>
          </p:nvSpPr>
          <p:spPr>
            <a:xfrm rot="16200000">
              <a:off x="1549313" y="832194"/>
              <a:ext cx="770371" cy="1549993"/>
            </a:xfrm>
            <a:prstGeom prst="triangle">
              <a:avLst/>
            </a:prstGeom>
            <a:gradFill flip="none" rotWithShape="1">
              <a:gsLst>
                <a:gs pos="0">
                  <a:srgbClr val="D39B8E">
                    <a:alpha val="0"/>
                  </a:srgbClr>
                </a:gs>
                <a:gs pos="99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60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02" name="Freeform 29"/>
            <p:cNvSpPr>
              <a:spLocks noEditPoints="1"/>
            </p:cNvSpPr>
            <p:nvPr/>
          </p:nvSpPr>
          <p:spPr bwMode="auto">
            <a:xfrm>
              <a:off x="1095828" y="1498964"/>
              <a:ext cx="261641" cy="779009"/>
            </a:xfrm>
            <a:custGeom>
              <a:avLst/>
              <a:gdLst>
                <a:gd name="T0" fmla="*/ 358 w 447"/>
                <a:gd name="T1" fmla="*/ 383 h 1336"/>
                <a:gd name="T2" fmla="*/ 364 w 447"/>
                <a:gd name="T3" fmla="*/ 355 h 1336"/>
                <a:gd name="T4" fmla="*/ 379 w 447"/>
                <a:gd name="T5" fmla="*/ 301 h 1336"/>
                <a:gd name="T6" fmla="*/ 364 w 447"/>
                <a:gd name="T7" fmla="*/ 291 h 1336"/>
                <a:gd name="T8" fmla="*/ 355 w 447"/>
                <a:gd name="T9" fmla="*/ 212 h 1336"/>
                <a:gd name="T10" fmla="*/ 229 w 447"/>
                <a:gd name="T11" fmla="*/ 72 h 1336"/>
                <a:gd name="T12" fmla="*/ 224 w 447"/>
                <a:gd name="T13" fmla="*/ 0 h 1336"/>
                <a:gd name="T14" fmla="*/ 218 w 447"/>
                <a:gd name="T15" fmla="*/ 72 h 1336"/>
                <a:gd name="T16" fmla="*/ 93 w 447"/>
                <a:gd name="T17" fmla="*/ 212 h 1336"/>
                <a:gd name="T18" fmla="*/ 84 w 447"/>
                <a:gd name="T19" fmla="*/ 291 h 1336"/>
                <a:gd name="T20" fmla="*/ 68 w 447"/>
                <a:gd name="T21" fmla="*/ 301 h 1336"/>
                <a:gd name="T22" fmla="*/ 83 w 447"/>
                <a:gd name="T23" fmla="*/ 355 h 1336"/>
                <a:gd name="T24" fmla="*/ 89 w 447"/>
                <a:gd name="T25" fmla="*/ 383 h 1336"/>
                <a:gd name="T26" fmla="*/ 0 w 447"/>
                <a:gd name="T27" fmla="*/ 1332 h 1336"/>
                <a:gd name="T28" fmla="*/ 408 w 447"/>
                <a:gd name="T29" fmla="*/ 1336 h 1336"/>
                <a:gd name="T30" fmla="*/ 447 w 447"/>
                <a:gd name="T31" fmla="*/ 1265 h 1336"/>
                <a:gd name="T32" fmla="*/ 356 w 447"/>
                <a:gd name="T33" fmla="*/ 347 h 1336"/>
                <a:gd name="T34" fmla="*/ 344 w 447"/>
                <a:gd name="T35" fmla="*/ 299 h 1336"/>
                <a:gd name="T36" fmla="*/ 329 w 447"/>
                <a:gd name="T37" fmla="*/ 212 h 1336"/>
                <a:gd name="T38" fmla="*/ 305 w 447"/>
                <a:gd name="T39" fmla="*/ 222 h 1336"/>
                <a:gd name="T40" fmla="*/ 329 w 447"/>
                <a:gd name="T41" fmla="*/ 299 h 1336"/>
                <a:gd name="T42" fmla="*/ 305 w 447"/>
                <a:gd name="T43" fmla="*/ 341 h 1336"/>
                <a:gd name="T44" fmla="*/ 292 w 447"/>
                <a:gd name="T45" fmla="*/ 291 h 1336"/>
                <a:gd name="T46" fmla="*/ 251 w 447"/>
                <a:gd name="T47" fmla="*/ 299 h 1336"/>
                <a:gd name="T48" fmla="*/ 251 w 447"/>
                <a:gd name="T49" fmla="*/ 341 h 1336"/>
                <a:gd name="T50" fmla="*/ 224 w 447"/>
                <a:gd name="T51" fmla="*/ 222 h 1336"/>
                <a:gd name="T52" fmla="*/ 207 w 447"/>
                <a:gd name="T53" fmla="*/ 291 h 1336"/>
                <a:gd name="T54" fmla="*/ 240 w 447"/>
                <a:gd name="T55" fmla="*/ 299 h 1336"/>
                <a:gd name="T56" fmla="*/ 207 w 447"/>
                <a:gd name="T57" fmla="*/ 341 h 1336"/>
                <a:gd name="T58" fmla="*/ 197 w 447"/>
                <a:gd name="T59" fmla="*/ 222 h 1336"/>
                <a:gd name="T60" fmla="*/ 155 w 447"/>
                <a:gd name="T61" fmla="*/ 222 h 1336"/>
                <a:gd name="T62" fmla="*/ 197 w 447"/>
                <a:gd name="T63" fmla="*/ 341 h 1336"/>
                <a:gd name="T64" fmla="*/ 117 w 447"/>
                <a:gd name="T65" fmla="*/ 212 h 1336"/>
                <a:gd name="T66" fmla="*/ 142 w 447"/>
                <a:gd name="T67" fmla="*/ 291 h 1336"/>
                <a:gd name="T68" fmla="*/ 117 w 447"/>
                <a:gd name="T69" fmla="*/ 299 h 1336"/>
                <a:gd name="T70" fmla="*/ 142 w 447"/>
                <a:gd name="T71" fmla="*/ 355 h 1336"/>
                <a:gd name="T72" fmla="*/ 88 w 447"/>
                <a:gd name="T73" fmla="*/ 299 h 1336"/>
                <a:gd name="T74" fmla="*/ 91 w 447"/>
                <a:gd name="T75" fmla="*/ 355 h 1336"/>
                <a:gd name="T76" fmla="*/ 90 w 447"/>
                <a:gd name="T77" fmla="*/ 508 h 1336"/>
                <a:gd name="T78" fmla="*/ 363 w 447"/>
                <a:gd name="T79" fmla="*/ 607 h 1336"/>
                <a:gd name="T80" fmla="*/ 90 w 447"/>
                <a:gd name="T81" fmla="*/ 508 h 1336"/>
                <a:gd name="T82" fmla="*/ 370 w 447"/>
                <a:gd name="T83" fmla="*/ 758 h 1336"/>
                <a:gd name="T84" fmla="*/ 72 w 447"/>
                <a:gd name="T85" fmla="*/ 858 h 1336"/>
                <a:gd name="T86" fmla="*/ 59 w 447"/>
                <a:gd name="T87" fmla="*/ 1106 h 1336"/>
                <a:gd name="T88" fmla="*/ 383 w 447"/>
                <a:gd name="T89" fmla="*/ 1007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7" h="1336">
                  <a:moveTo>
                    <a:pt x="447" y="1265"/>
                  </a:moveTo>
                  <a:cubicBezTo>
                    <a:pt x="404" y="1265"/>
                    <a:pt x="404" y="1265"/>
                    <a:pt x="404" y="1265"/>
                  </a:cubicBezTo>
                  <a:cubicBezTo>
                    <a:pt x="358" y="383"/>
                    <a:pt x="358" y="383"/>
                    <a:pt x="358" y="383"/>
                  </a:cubicBezTo>
                  <a:cubicBezTo>
                    <a:pt x="364" y="383"/>
                    <a:pt x="364" y="383"/>
                    <a:pt x="364" y="383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4" y="353"/>
                    <a:pt x="364" y="351"/>
                    <a:pt x="364" y="347"/>
                  </a:cubicBezTo>
                  <a:cubicBezTo>
                    <a:pt x="364" y="335"/>
                    <a:pt x="363" y="298"/>
                    <a:pt x="370" y="295"/>
                  </a:cubicBezTo>
                  <a:cubicBezTo>
                    <a:pt x="372" y="295"/>
                    <a:pt x="375" y="296"/>
                    <a:pt x="379" y="301"/>
                  </a:cubicBezTo>
                  <a:cubicBezTo>
                    <a:pt x="385" y="296"/>
                    <a:pt x="385" y="296"/>
                    <a:pt x="385" y="296"/>
                  </a:cubicBezTo>
                  <a:cubicBezTo>
                    <a:pt x="382" y="293"/>
                    <a:pt x="375" y="285"/>
                    <a:pt x="367" y="288"/>
                  </a:cubicBezTo>
                  <a:cubicBezTo>
                    <a:pt x="366" y="289"/>
                    <a:pt x="365" y="290"/>
                    <a:pt x="364" y="291"/>
                  </a:cubicBezTo>
                  <a:cubicBezTo>
                    <a:pt x="344" y="291"/>
                    <a:pt x="344" y="291"/>
                    <a:pt x="344" y="291"/>
                  </a:cubicBezTo>
                  <a:cubicBezTo>
                    <a:pt x="344" y="212"/>
                    <a:pt x="344" y="212"/>
                    <a:pt x="344" y="212"/>
                  </a:cubicBezTo>
                  <a:cubicBezTo>
                    <a:pt x="355" y="212"/>
                    <a:pt x="355" y="212"/>
                    <a:pt x="355" y="212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46" y="194"/>
                    <a:pt x="346" y="194"/>
                    <a:pt x="346" y="194"/>
                  </a:cubicBezTo>
                  <a:cubicBezTo>
                    <a:pt x="346" y="128"/>
                    <a:pt x="294" y="75"/>
                    <a:pt x="229" y="72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8" y="72"/>
                    <a:pt x="218" y="72"/>
                    <a:pt x="218" y="72"/>
                  </a:cubicBezTo>
                  <a:cubicBezTo>
                    <a:pt x="218" y="72"/>
                    <a:pt x="218" y="72"/>
                    <a:pt x="218" y="72"/>
                  </a:cubicBezTo>
                  <a:cubicBezTo>
                    <a:pt x="153" y="75"/>
                    <a:pt x="102" y="128"/>
                    <a:pt x="102" y="194"/>
                  </a:cubicBezTo>
                  <a:cubicBezTo>
                    <a:pt x="93" y="194"/>
                    <a:pt x="93" y="194"/>
                    <a:pt x="93" y="194"/>
                  </a:cubicBezTo>
                  <a:cubicBezTo>
                    <a:pt x="93" y="212"/>
                    <a:pt x="93" y="212"/>
                    <a:pt x="93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91"/>
                    <a:pt x="102" y="291"/>
                    <a:pt x="102" y="291"/>
                  </a:cubicBezTo>
                  <a:cubicBezTo>
                    <a:pt x="84" y="291"/>
                    <a:pt x="84" y="291"/>
                    <a:pt x="84" y="291"/>
                  </a:cubicBezTo>
                  <a:cubicBezTo>
                    <a:pt x="83" y="290"/>
                    <a:pt x="81" y="289"/>
                    <a:pt x="80" y="288"/>
                  </a:cubicBezTo>
                  <a:cubicBezTo>
                    <a:pt x="72" y="285"/>
                    <a:pt x="65" y="293"/>
                    <a:pt x="63" y="296"/>
                  </a:cubicBezTo>
                  <a:cubicBezTo>
                    <a:pt x="68" y="301"/>
                    <a:pt x="68" y="301"/>
                    <a:pt x="68" y="301"/>
                  </a:cubicBezTo>
                  <a:cubicBezTo>
                    <a:pt x="73" y="296"/>
                    <a:pt x="76" y="295"/>
                    <a:pt x="77" y="295"/>
                  </a:cubicBezTo>
                  <a:cubicBezTo>
                    <a:pt x="84" y="298"/>
                    <a:pt x="84" y="335"/>
                    <a:pt x="83" y="347"/>
                  </a:cubicBezTo>
                  <a:cubicBezTo>
                    <a:pt x="83" y="351"/>
                    <a:pt x="83" y="353"/>
                    <a:pt x="83" y="355"/>
                  </a:cubicBezTo>
                  <a:cubicBezTo>
                    <a:pt x="83" y="355"/>
                    <a:pt x="83" y="355"/>
                    <a:pt x="83" y="355"/>
                  </a:cubicBezTo>
                  <a:cubicBezTo>
                    <a:pt x="83" y="383"/>
                    <a:pt x="83" y="383"/>
                    <a:pt x="83" y="383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43" y="1265"/>
                    <a:pt x="43" y="1265"/>
                    <a:pt x="43" y="1265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0" y="1332"/>
                    <a:pt x="0" y="1332"/>
                    <a:pt x="0" y="1332"/>
                  </a:cubicBezTo>
                  <a:cubicBezTo>
                    <a:pt x="40" y="1332"/>
                    <a:pt x="40" y="1332"/>
                    <a:pt x="40" y="1332"/>
                  </a:cubicBezTo>
                  <a:cubicBezTo>
                    <a:pt x="39" y="1336"/>
                    <a:pt x="39" y="1336"/>
                    <a:pt x="39" y="1336"/>
                  </a:cubicBezTo>
                  <a:cubicBezTo>
                    <a:pt x="408" y="1336"/>
                    <a:pt x="408" y="1336"/>
                    <a:pt x="408" y="1336"/>
                  </a:cubicBezTo>
                  <a:cubicBezTo>
                    <a:pt x="408" y="1332"/>
                    <a:pt x="408" y="1332"/>
                    <a:pt x="408" y="1332"/>
                  </a:cubicBezTo>
                  <a:cubicBezTo>
                    <a:pt x="447" y="1332"/>
                    <a:pt x="447" y="1332"/>
                    <a:pt x="447" y="1332"/>
                  </a:cubicBezTo>
                  <a:lnTo>
                    <a:pt x="447" y="1265"/>
                  </a:lnTo>
                  <a:close/>
                  <a:moveTo>
                    <a:pt x="344" y="299"/>
                  </a:moveTo>
                  <a:cubicBezTo>
                    <a:pt x="360" y="299"/>
                    <a:pt x="360" y="299"/>
                    <a:pt x="360" y="299"/>
                  </a:cubicBezTo>
                  <a:cubicBezTo>
                    <a:pt x="356" y="310"/>
                    <a:pt x="356" y="328"/>
                    <a:pt x="356" y="347"/>
                  </a:cubicBezTo>
                  <a:cubicBezTo>
                    <a:pt x="356" y="350"/>
                    <a:pt x="357" y="353"/>
                    <a:pt x="356" y="355"/>
                  </a:cubicBezTo>
                  <a:cubicBezTo>
                    <a:pt x="344" y="355"/>
                    <a:pt x="344" y="355"/>
                    <a:pt x="344" y="355"/>
                  </a:cubicBezTo>
                  <a:lnTo>
                    <a:pt x="344" y="299"/>
                  </a:lnTo>
                  <a:close/>
                  <a:moveTo>
                    <a:pt x="305" y="222"/>
                  </a:moveTo>
                  <a:cubicBezTo>
                    <a:pt x="305" y="212"/>
                    <a:pt x="305" y="212"/>
                    <a:pt x="305" y="212"/>
                  </a:cubicBezTo>
                  <a:cubicBezTo>
                    <a:pt x="329" y="212"/>
                    <a:pt x="329" y="212"/>
                    <a:pt x="329" y="212"/>
                  </a:cubicBezTo>
                  <a:cubicBezTo>
                    <a:pt x="329" y="291"/>
                    <a:pt x="329" y="291"/>
                    <a:pt x="329" y="291"/>
                  </a:cubicBezTo>
                  <a:cubicBezTo>
                    <a:pt x="305" y="291"/>
                    <a:pt x="305" y="291"/>
                    <a:pt x="305" y="291"/>
                  </a:cubicBezTo>
                  <a:lnTo>
                    <a:pt x="305" y="222"/>
                  </a:lnTo>
                  <a:close/>
                  <a:moveTo>
                    <a:pt x="305" y="341"/>
                  </a:moveTo>
                  <a:cubicBezTo>
                    <a:pt x="305" y="299"/>
                    <a:pt x="305" y="299"/>
                    <a:pt x="305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9" y="355"/>
                    <a:pt x="329" y="355"/>
                    <a:pt x="329" y="355"/>
                  </a:cubicBezTo>
                  <a:cubicBezTo>
                    <a:pt x="305" y="355"/>
                    <a:pt x="305" y="355"/>
                    <a:pt x="305" y="355"/>
                  </a:cubicBezTo>
                  <a:lnTo>
                    <a:pt x="305" y="341"/>
                  </a:lnTo>
                  <a:close/>
                  <a:moveTo>
                    <a:pt x="251" y="222"/>
                  </a:moveTo>
                  <a:cubicBezTo>
                    <a:pt x="292" y="222"/>
                    <a:pt x="292" y="222"/>
                    <a:pt x="292" y="222"/>
                  </a:cubicBezTo>
                  <a:cubicBezTo>
                    <a:pt x="292" y="291"/>
                    <a:pt x="292" y="291"/>
                    <a:pt x="292" y="291"/>
                  </a:cubicBezTo>
                  <a:cubicBezTo>
                    <a:pt x="251" y="291"/>
                    <a:pt x="251" y="291"/>
                    <a:pt x="251" y="291"/>
                  </a:cubicBezTo>
                  <a:lnTo>
                    <a:pt x="251" y="222"/>
                  </a:lnTo>
                  <a:close/>
                  <a:moveTo>
                    <a:pt x="251" y="299"/>
                  </a:moveTo>
                  <a:cubicBezTo>
                    <a:pt x="292" y="299"/>
                    <a:pt x="292" y="299"/>
                    <a:pt x="292" y="299"/>
                  </a:cubicBezTo>
                  <a:cubicBezTo>
                    <a:pt x="292" y="341"/>
                    <a:pt x="292" y="341"/>
                    <a:pt x="292" y="341"/>
                  </a:cubicBezTo>
                  <a:cubicBezTo>
                    <a:pt x="251" y="341"/>
                    <a:pt x="251" y="341"/>
                    <a:pt x="251" y="341"/>
                  </a:cubicBezTo>
                  <a:lnTo>
                    <a:pt x="251" y="299"/>
                  </a:lnTo>
                  <a:close/>
                  <a:moveTo>
                    <a:pt x="207" y="222"/>
                  </a:moveTo>
                  <a:cubicBezTo>
                    <a:pt x="224" y="222"/>
                    <a:pt x="224" y="222"/>
                    <a:pt x="224" y="222"/>
                  </a:cubicBezTo>
                  <a:cubicBezTo>
                    <a:pt x="240" y="222"/>
                    <a:pt x="240" y="222"/>
                    <a:pt x="240" y="222"/>
                  </a:cubicBezTo>
                  <a:cubicBezTo>
                    <a:pt x="240" y="291"/>
                    <a:pt x="240" y="291"/>
                    <a:pt x="240" y="291"/>
                  </a:cubicBezTo>
                  <a:cubicBezTo>
                    <a:pt x="207" y="291"/>
                    <a:pt x="207" y="291"/>
                    <a:pt x="207" y="291"/>
                  </a:cubicBezTo>
                  <a:lnTo>
                    <a:pt x="207" y="222"/>
                  </a:lnTo>
                  <a:close/>
                  <a:moveTo>
                    <a:pt x="207" y="299"/>
                  </a:moveTo>
                  <a:cubicBezTo>
                    <a:pt x="240" y="299"/>
                    <a:pt x="240" y="299"/>
                    <a:pt x="240" y="299"/>
                  </a:cubicBezTo>
                  <a:cubicBezTo>
                    <a:pt x="240" y="341"/>
                    <a:pt x="240" y="341"/>
                    <a:pt x="240" y="341"/>
                  </a:cubicBezTo>
                  <a:cubicBezTo>
                    <a:pt x="224" y="341"/>
                    <a:pt x="224" y="341"/>
                    <a:pt x="224" y="341"/>
                  </a:cubicBezTo>
                  <a:cubicBezTo>
                    <a:pt x="207" y="341"/>
                    <a:pt x="207" y="341"/>
                    <a:pt x="207" y="341"/>
                  </a:cubicBezTo>
                  <a:lnTo>
                    <a:pt x="207" y="299"/>
                  </a:lnTo>
                  <a:close/>
                  <a:moveTo>
                    <a:pt x="155" y="222"/>
                  </a:moveTo>
                  <a:cubicBezTo>
                    <a:pt x="197" y="222"/>
                    <a:pt x="197" y="222"/>
                    <a:pt x="197" y="222"/>
                  </a:cubicBezTo>
                  <a:cubicBezTo>
                    <a:pt x="197" y="291"/>
                    <a:pt x="197" y="291"/>
                    <a:pt x="197" y="291"/>
                  </a:cubicBezTo>
                  <a:cubicBezTo>
                    <a:pt x="155" y="291"/>
                    <a:pt x="155" y="291"/>
                    <a:pt x="155" y="291"/>
                  </a:cubicBezTo>
                  <a:lnTo>
                    <a:pt x="155" y="222"/>
                  </a:lnTo>
                  <a:close/>
                  <a:moveTo>
                    <a:pt x="155" y="299"/>
                  </a:moveTo>
                  <a:cubicBezTo>
                    <a:pt x="197" y="299"/>
                    <a:pt x="197" y="299"/>
                    <a:pt x="197" y="299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55" y="341"/>
                    <a:pt x="155" y="341"/>
                    <a:pt x="155" y="341"/>
                  </a:cubicBezTo>
                  <a:lnTo>
                    <a:pt x="155" y="299"/>
                  </a:lnTo>
                  <a:close/>
                  <a:moveTo>
                    <a:pt x="117" y="212"/>
                  </a:moveTo>
                  <a:cubicBezTo>
                    <a:pt x="142" y="212"/>
                    <a:pt x="142" y="212"/>
                    <a:pt x="142" y="212"/>
                  </a:cubicBezTo>
                  <a:cubicBezTo>
                    <a:pt x="142" y="222"/>
                    <a:pt x="142" y="222"/>
                    <a:pt x="142" y="222"/>
                  </a:cubicBezTo>
                  <a:cubicBezTo>
                    <a:pt x="142" y="291"/>
                    <a:pt x="142" y="291"/>
                    <a:pt x="142" y="291"/>
                  </a:cubicBezTo>
                  <a:cubicBezTo>
                    <a:pt x="117" y="291"/>
                    <a:pt x="117" y="291"/>
                    <a:pt x="117" y="291"/>
                  </a:cubicBezTo>
                  <a:lnTo>
                    <a:pt x="117" y="212"/>
                  </a:lnTo>
                  <a:close/>
                  <a:moveTo>
                    <a:pt x="117" y="299"/>
                  </a:moveTo>
                  <a:cubicBezTo>
                    <a:pt x="142" y="299"/>
                    <a:pt x="142" y="299"/>
                    <a:pt x="142" y="299"/>
                  </a:cubicBezTo>
                  <a:cubicBezTo>
                    <a:pt x="142" y="341"/>
                    <a:pt x="142" y="341"/>
                    <a:pt x="142" y="341"/>
                  </a:cubicBezTo>
                  <a:cubicBezTo>
                    <a:pt x="142" y="355"/>
                    <a:pt x="142" y="355"/>
                    <a:pt x="142" y="355"/>
                  </a:cubicBezTo>
                  <a:cubicBezTo>
                    <a:pt x="117" y="355"/>
                    <a:pt x="117" y="355"/>
                    <a:pt x="117" y="355"/>
                  </a:cubicBezTo>
                  <a:lnTo>
                    <a:pt x="117" y="299"/>
                  </a:lnTo>
                  <a:close/>
                  <a:moveTo>
                    <a:pt x="88" y="299"/>
                  </a:moveTo>
                  <a:cubicBezTo>
                    <a:pt x="102" y="299"/>
                    <a:pt x="102" y="299"/>
                    <a:pt x="102" y="299"/>
                  </a:cubicBezTo>
                  <a:cubicBezTo>
                    <a:pt x="102" y="355"/>
                    <a:pt x="102" y="355"/>
                    <a:pt x="102" y="355"/>
                  </a:cubicBezTo>
                  <a:cubicBezTo>
                    <a:pt x="91" y="355"/>
                    <a:pt x="91" y="355"/>
                    <a:pt x="91" y="355"/>
                  </a:cubicBezTo>
                  <a:cubicBezTo>
                    <a:pt x="91" y="353"/>
                    <a:pt x="91" y="350"/>
                    <a:pt x="91" y="347"/>
                  </a:cubicBezTo>
                  <a:cubicBezTo>
                    <a:pt x="91" y="328"/>
                    <a:pt x="91" y="310"/>
                    <a:pt x="88" y="299"/>
                  </a:cubicBezTo>
                  <a:close/>
                  <a:moveTo>
                    <a:pt x="90" y="508"/>
                  </a:moveTo>
                  <a:cubicBezTo>
                    <a:pt x="224" y="508"/>
                    <a:pt x="224" y="508"/>
                    <a:pt x="224" y="508"/>
                  </a:cubicBezTo>
                  <a:cubicBezTo>
                    <a:pt x="357" y="508"/>
                    <a:pt x="357" y="508"/>
                    <a:pt x="357" y="508"/>
                  </a:cubicBezTo>
                  <a:cubicBezTo>
                    <a:pt x="363" y="607"/>
                    <a:pt x="363" y="607"/>
                    <a:pt x="363" y="607"/>
                  </a:cubicBezTo>
                  <a:cubicBezTo>
                    <a:pt x="224" y="607"/>
                    <a:pt x="224" y="607"/>
                    <a:pt x="224" y="607"/>
                  </a:cubicBezTo>
                  <a:cubicBezTo>
                    <a:pt x="85" y="607"/>
                    <a:pt x="85" y="607"/>
                    <a:pt x="85" y="607"/>
                  </a:cubicBezTo>
                  <a:lnTo>
                    <a:pt x="90" y="508"/>
                  </a:lnTo>
                  <a:close/>
                  <a:moveTo>
                    <a:pt x="77" y="758"/>
                  </a:moveTo>
                  <a:cubicBezTo>
                    <a:pt x="224" y="758"/>
                    <a:pt x="224" y="758"/>
                    <a:pt x="224" y="758"/>
                  </a:cubicBezTo>
                  <a:cubicBezTo>
                    <a:pt x="370" y="758"/>
                    <a:pt x="370" y="758"/>
                    <a:pt x="370" y="758"/>
                  </a:cubicBezTo>
                  <a:cubicBezTo>
                    <a:pt x="376" y="858"/>
                    <a:pt x="376" y="858"/>
                    <a:pt x="376" y="858"/>
                  </a:cubicBezTo>
                  <a:cubicBezTo>
                    <a:pt x="224" y="858"/>
                    <a:pt x="224" y="858"/>
                    <a:pt x="224" y="858"/>
                  </a:cubicBezTo>
                  <a:cubicBezTo>
                    <a:pt x="72" y="858"/>
                    <a:pt x="72" y="858"/>
                    <a:pt x="72" y="858"/>
                  </a:cubicBezTo>
                  <a:lnTo>
                    <a:pt x="77" y="758"/>
                  </a:lnTo>
                  <a:close/>
                  <a:moveTo>
                    <a:pt x="224" y="1106"/>
                  </a:moveTo>
                  <a:cubicBezTo>
                    <a:pt x="59" y="1106"/>
                    <a:pt x="59" y="1106"/>
                    <a:pt x="59" y="1106"/>
                  </a:cubicBezTo>
                  <a:cubicBezTo>
                    <a:pt x="64" y="1007"/>
                    <a:pt x="64" y="1007"/>
                    <a:pt x="64" y="1007"/>
                  </a:cubicBezTo>
                  <a:cubicBezTo>
                    <a:pt x="224" y="1007"/>
                    <a:pt x="224" y="1007"/>
                    <a:pt x="224" y="1007"/>
                  </a:cubicBezTo>
                  <a:cubicBezTo>
                    <a:pt x="383" y="1007"/>
                    <a:pt x="383" y="1007"/>
                    <a:pt x="383" y="1007"/>
                  </a:cubicBezTo>
                  <a:cubicBezTo>
                    <a:pt x="389" y="1106"/>
                    <a:pt x="389" y="1106"/>
                    <a:pt x="389" y="1106"/>
                  </a:cubicBezTo>
                  <a:lnTo>
                    <a:pt x="224" y="1106"/>
                  </a:lnTo>
                  <a:close/>
                </a:path>
              </a:pathLst>
            </a:custGeom>
            <a:solidFill>
              <a:srgbClr val="E85655"/>
            </a:solidFill>
            <a:ln w="0">
              <a:solidFill>
                <a:srgbClr val="E8565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9282790" y="407911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학습목표 및 내용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802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/>
          <p:nvPr/>
        </p:nvGrpSpPr>
        <p:grpSpPr>
          <a:xfrm>
            <a:off x="8643257" y="334095"/>
            <a:ext cx="1132769" cy="741273"/>
            <a:chOff x="1095828" y="1222005"/>
            <a:chExt cx="1613667" cy="1055968"/>
          </a:xfrm>
        </p:grpSpPr>
        <p:sp>
          <p:nvSpPr>
            <p:cNvPr id="54" name="이등변 삼각형 53"/>
            <p:cNvSpPr/>
            <p:nvPr/>
          </p:nvSpPr>
          <p:spPr>
            <a:xfrm rot="16200000">
              <a:off x="1549313" y="832194"/>
              <a:ext cx="770371" cy="1549993"/>
            </a:xfrm>
            <a:prstGeom prst="triangle">
              <a:avLst/>
            </a:prstGeom>
            <a:gradFill flip="none" rotWithShape="1">
              <a:gsLst>
                <a:gs pos="0">
                  <a:srgbClr val="D39B8E">
                    <a:alpha val="0"/>
                  </a:srgbClr>
                </a:gs>
                <a:gs pos="99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60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55" name="Freeform 29"/>
            <p:cNvSpPr>
              <a:spLocks noEditPoints="1"/>
            </p:cNvSpPr>
            <p:nvPr/>
          </p:nvSpPr>
          <p:spPr bwMode="auto">
            <a:xfrm>
              <a:off x="1095828" y="1498964"/>
              <a:ext cx="261641" cy="779009"/>
            </a:xfrm>
            <a:custGeom>
              <a:avLst/>
              <a:gdLst>
                <a:gd name="T0" fmla="*/ 358 w 447"/>
                <a:gd name="T1" fmla="*/ 383 h 1336"/>
                <a:gd name="T2" fmla="*/ 364 w 447"/>
                <a:gd name="T3" fmla="*/ 355 h 1336"/>
                <a:gd name="T4" fmla="*/ 379 w 447"/>
                <a:gd name="T5" fmla="*/ 301 h 1336"/>
                <a:gd name="T6" fmla="*/ 364 w 447"/>
                <a:gd name="T7" fmla="*/ 291 h 1336"/>
                <a:gd name="T8" fmla="*/ 355 w 447"/>
                <a:gd name="T9" fmla="*/ 212 h 1336"/>
                <a:gd name="T10" fmla="*/ 229 w 447"/>
                <a:gd name="T11" fmla="*/ 72 h 1336"/>
                <a:gd name="T12" fmla="*/ 224 w 447"/>
                <a:gd name="T13" fmla="*/ 0 h 1336"/>
                <a:gd name="T14" fmla="*/ 218 w 447"/>
                <a:gd name="T15" fmla="*/ 72 h 1336"/>
                <a:gd name="T16" fmla="*/ 93 w 447"/>
                <a:gd name="T17" fmla="*/ 212 h 1336"/>
                <a:gd name="T18" fmla="*/ 84 w 447"/>
                <a:gd name="T19" fmla="*/ 291 h 1336"/>
                <a:gd name="T20" fmla="*/ 68 w 447"/>
                <a:gd name="T21" fmla="*/ 301 h 1336"/>
                <a:gd name="T22" fmla="*/ 83 w 447"/>
                <a:gd name="T23" fmla="*/ 355 h 1336"/>
                <a:gd name="T24" fmla="*/ 89 w 447"/>
                <a:gd name="T25" fmla="*/ 383 h 1336"/>
                <a:gd name="T26" fmla="*/ 0 w 447"/>
                <a:gd name="T27" fmla="*/ 1332 h 1336"/>
                <a:gd name="T28" fmla="*/ 408 w 447"/>
                <a:gd name="T29" fmla="*/ 1336 h 1336"/>
                <a:gd name="T30" fmla="*/ 447 w 447"/>
                <a:gd name="T31" fmla="*/ 1265 h 1336"/>
                <a:gd name="T32" fmla="*/ 356 w 447"/>
                <a:gd name="T33" fmla="*/ 347 h 1336"/>
                <a:gd name="T34" fmla="*/ 344 w 447"/>
                <a:gd name="T35" fmla="*/ 299 h 1336"/>
                <a:gd name="T36" fmla="*/ 329 w 447"/>
                <a:gd name="T37" fmla="*/ 212 h 1336"/>
                <a:gd name="T38" fmla="*/ 305 w 447"/>
                <a:gd name="T39" fmla="*/ 222 h 1336"/>
                <a:gd name="T40" fmla="*/ 329 w 447"/>
                <a:gd name="T41" fmla="*/ 299 h 1336"/>
                <a:gd name="T42" fmla="*/ 305 w 447"/>
                <a:gd name="T43" fmla="*/ 341 h 1336"/>
                <a:gd name="T44" fmla="*/ 292 w 447"/>
                <a:gd name="T45" fmla="*/ 291 h 1336"/>
                <a:gd name="T46" fmla="*/ 251 w 447"/>
                <a:gd name="T47" fmla="*/ 299 h 1336"/>
                <a:gd name="T48" fmla="*/ 251 w 447"/>
                <a:gd name="T49" fmla="*/ 341 h 1336"/>
                <a:gd name="T50" fmla="*/ 224 w 447"/>
                <a:gd name="T51" fmla="*/ 222 h 1336"/>
                <a:gd name="T52" fmla="*/ 207 w 447"/>
                <a:gd name="T53" fmla="*/ 291 h 1336"/>
                <a:gd name="T54" fmla="*/ 240 w 447"/>
                <a:gd name="T55" fmla="*/ 299 h 1336"/>
                <a:gd name="T56" fmla="*/ 207 w 447"/>
                <a:gd name="T57" fmla="*/ 341 h 1336"/>
                <a:gd name="T58" fmla="*/ 197 w 447"/>
                <a:gd name="T59" fmla="*/ 222 h 1336"/>
                <a:gd name="T60" fmla="*/ 155 w 447"/>
                <a:gd name="T61" fmla="*/ 222 h 1336"/>
                <a:gd name="T62" fmla="*/ 197 w 447"/>
                <a:gd name="T63" fmla="*/ 341 h 1336"/>
                <a:gd name="T64" fmla="*/ 117 w 447"/>
                <a:gd name="T65" fmla="*/ 212 h 1336"/>
                <a:gd name="T66" fmla="*/ 142 w 447"/>
                <a:gd name="T67" fmla="*/ 291 h 1336"/>
                <a:gd name="T68" fmla="*/ 117 w 447"/>
                <a:gd name="T69" fmla="*/ 299 h 1336"/>
                <a:gd name="T70" fmla="*/ 142 w 447"/>
                <a:gd name="T71" fmla="*/ 355 h 1336"/>
                <a:gd name="T72" fmla="*/ 88 w 447"/>
                <a:gd name="T73" fmla="*/ 299 h 1336"/>
                <a:gd name="T74" fmla="*/ 91 w 447"/>
                <a:gd name="T75" fmla="*/ 355 h 1336"/>
                <a:gd name="T76" fmla="*/ 90 w 447"/>
                <a:gd name="T77" fmla="*/ 508 h 1336"/>
                <a:gd name="T78" fmla="*/ 363 w 447"/>
                <a:gd name="T79" fmla="*/ 607 h 1336"/>
                <a:gd name="T80" fmla="*/ 90 w 447"/>
                <a:gd name="T81" fmla="*/ 508 h 1336"/>
                <a:gd name="T82" fmla="*/ 370 w 447"/>
                <a:gd name="T83" fmla="*/ 758 h 1336"/>
                <a:gd name="T84" fmla="*/ 72 w 447"/>
                <a:gd name="T85" fmla="*/ 858 h 1336"/>
                <a:gd name="T86" fmla="*/ 59 w 447"/>
                <a:gd name="T87" fmla="*/ 1106 h 1336"/>
                <a:gd name="T88" fmla="*/ 383 w 447"/>
                <a:gd name="T89" fmla="*/ 1007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7" h="1336">
                  <a:moveTo>
                    <a:pt x="447" y="1265"/>
                  </a:moveTo>
                  <a:cubicBezTo>
                    <a:pt x="404" y="1265"/>
                    <a:pt x="404" y="1265"/>
                    <a:pt x="404" y="1265"/>
                  </a:cubicBezTo>
                  <a:cubicBezTo>
                    <a:pt x="358" y="383"/>
                    <a:pt x="358" y="383"/>
                    <a:pt x="358" y="383"/>
                  </a:cubicBezTo>
                  <a:cubicBezTo>
                    <a:pt x="364" y="383"/>
                    <a:pt x="364" y="383"/>
                    <a:pt x="364" y="383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4" y="353"/>
                    <a:pt x="364" y="351"/>
                    <a:pt x="364" y="347"/>
                  </a:cubicBezTo>
                  <a:cubicBezTo>
                    <a:pt x="364" y="335"/>
                    <a:pt x="363" y="298"/>
                    <a:pt x="370" y="295"/>
                  </a:cubicBezTo>
                  <a:cubicBezTo>
                    <a:pt x="372" y="295"/>
                    <a:pt x="375" y="296"/>
                    <a:pt x="379" y="301"/>
                  </a:cubicBezTo>
                  <a:cubicBezTo>
                    <a:pt x="385" y="296"/>
                    <a:pt x="385" y="296"/>
                    <a:pt x="385" y="296"/>
                  </a:cubicBezTo>
                  <a:cubicBezTo>
                    <a:pt x="382" y="293"/>
                    <a:pt x="375" y="285"/>
                    <a:pt x="367" y="288"/>
                  </a:cubicBezTo>
                  <a:cubicBezTo>
                    <a:pt x="366" y="289"/>
                    <a:pt x="365" y="290"/>
                    <a:pt x="364" y="291"/>
                  </a:cubicBezTo>
                  <a:cubicBezTo>
                    <a:pt x="344" y="291"/>
                    <a:pt x="344" y="291"/>
                    <a:pt x="344" y="291"/>
                  </a:cubicBezTo>
                  <a:cubicBezTo>
                    <a:pt x="344" y="212"/>
                    <a:pt x="344" y="212"/>
                    <a:pt x="344" y="212"/>
                  </a:cubicBezTo>
                  <a:cubicBezTo>
                    <a:pt x="355" y="212"/>
                    <a:pt x="355" y="212"/>
                    <a:pt x="355" y="212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46" y="194"/>
                    <a:pt x="346" y="194"/>
                    <a:pt x="346" y="194"/>
                  </a:cubicBezTo>
                  <a:cubicBezTo>
                    <a:pt x="346" y="128"/>
                    <a:pt x="294" y="75"/>
                    <a:pt x="229" y="72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8" y="72"/>
                    <a:pt x="218" y="72"/>
                    <a:pt x="218" y="72"/>
                  </a:cubicBezTo>
                  <a:cubicBezTo>
                    <a:pt x="218" y="72"/>
                    <a:pt x="218" y="72"/>
                    <a:pt x="218" y="72"/>
                  </a:cubicBezTo>
                  <a:cubicBezTo>
                    <a:pt x="153" y="75"/>
                    <a:pt x="102" y="128"/>
                    <a:pt x="102" y="194"/>
                  </a:cubicBezTo>
                  <a:cubicBezTo>
                    <a:pt x="93" y="194"/>
                    <a:pt x="93" y="194"/>
                    <a:pt x="93" y="194"/>
                  </a:cubicBezTo>
                  <a:cubicBezTo>
                    <a:pt x="93" y="212"/>
                    <a:pt x="93" y="212"/>
                    <a:pt x="93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91"/>
                    <a:pt x="102" y="291"/>
                    <a:pt x="102" y="291"/>
                  </a:cubicBezTo>
                  <a:cubicBezTo>
                    <a:pt x="84" y="291"/>
                    <a:pt x="84" y="291"/>
                    <a:pt x="84" y="291"/>
                  </a:cubicBezTo>
                  <a:cubicBezTo>
                    <a:pt x="83" y="290"/>
                    <a:pt x="81" y="289"/>
                    <a:pt x="80" y="288"/>
                  </a:cubicBezTo>
                  <a:cubicBezTo>
                    <a:pt x="72" y="285"/>
                    <a:pt x="65" y="293"/>
                    <a:pt x="63" y="296"/>
                  </a:cubicBezTo>
                  <a:cubicBezTo>
                    <a:pt x="68" y="301"/>
                    <a:pt x="68" y="301"/>
                    <a:pt x="68" y="301"/>
                  </a:cubicBezTo>
                  <a:cubicBezTo>
                    <a:pt x="73" y="296"/>
                    <a:pt x="76" y="295"/>
                    <a:pt x="77" y="295"/>
                  </a:cubicBezTo>
                  <a:cubicBezTo>
                    <a:pt x="84" y="298"/>
                    <a:pt x="84" y="335"/>
                    <a:pt x="83" y="347"/>
                  </a:cubicBezTo>
                  <a:cubicBezTo>
                    <a:pt x="83" y="351"/>
                    <a:pt x="83" y="353"/>
                    <a:pt x="83" y="355"/>
                  </a:cubicBezTo>
                  <a:cubicBezTo>
                    <a:pt x="83" y="355"/>
                    <a:pt x="83" y="355"/>
                    <a:pt x="83" y="355"/>
                  </a:cubicBezTo>
                  <a:cubicBezTo>
                    <a:pt x="83" y="383"/>
                    <a:pt x="83" y="383"/>
                    <a:pt x="83" y="383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43" y="1265"/>
                    <a:pt x="43" y="1265"/>
                    <a:pt x="43" y="1265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0" y="1332"/>
                    <a:pt x="0" y="1332"/>
                    <a:pt x="0" y="1332"/>
                  </a:cubicBezTo>
                  <a:cubicBezTo>
                    <a:pt x="40" y="1332"/>
                    <a:pt x="40" y="1332"/>
                    <a:pt x="40" y="1332"/>
                  </a:cubicBezTo>
                  <a:cubicBezTo>
                    <a:pt x="39" y="1336"/>
                    <a:pt x="39" y="1336"/>
                    <a:pt x="39" y="1336"/>
                  </a:cubicBezTo>
                  <a:cubicBezTo>
                    <a:pt x="408" y="1336"/>
                    <a:pt x="408" y="1336"/>
                    <a:pt x="408" y="1336"/>
                  </a:cubicBezTo>
                  <a:cubicBezTo>
                    <a:pt x="408" y="1332"/>
                    <a:pt x="408" y="1332"/>
                    <a:pt x="408" y="1332"/>
                  </a:cubicBezTo>
                  <a:cubicBezTo>
                    <a:pt x="447" y="1332"/>
                    <a:pt x="447" y="1332"/>
                    <a:pt x="447" y="1332"/>
                  </a:cubicBezTo>
                  <a:lnTo>
                    <a:pt x="447" y="1265"/>
                  </a:lnTo>
                  <a:close/>
                  <a:moveTo>
                    <a:pt x="344" y="299"/>
                  </a:moveTo>
                  <a:cubicBezTo>
                    <a:pt x="360" y="299"/>
                    <a:pt x="360" y="299"/>
                    <a:pt x="360" y="299"/>
                  </a:cubicBezTo>
                  <a:cubicBezTo>
                    <a:pt x="356" y="310"/>
                    <a:pt x="356" y="328"/>
                    <a:pt x="356" y="347"/>
                  </a:cubicBezTo>
                  <a:cubicBezTo>
                    <a:pt x="356" y="350"/>
                    <a:pt x="357" y="353"/>
                    <a:pt x="356" y="355"/>
                  </a:cubicBezTo>
                  <a:cubicBezTo>
                    <a:pt x="344" y="355"/>
                    <a:pt x="344" y="355"/>
                    <a:pt x="344" y="355"/>
                  </a:cubicBezTo>
                  <a:lnTo>
                    <a:pt x="344" y="299"/>
                  </a:lnTo>
                  <a:close/>
                  <a:moveTo>
                    <a:pt x="305" y="222"/>
                  </a:moveTo>
                  <a:cubicBezTo>
                    <a:pt x="305" y="212"/>
                    <a:pt x="305" y="212"/>
                    <a:pt x="305" y="212"/>
                  </a:cubicBezTo>
                  <a:cubicBezTo>
                    <a:pt x="329" y="212"/>
                    <a:pt x="329" y="212"/>
                    <a:pt x="329" y="212"/>
                  </a:cubicBezTo>
                  <a:cubicBezTo>
                    <a:pt x="329" y="291"/>
                    <a:pt x="329" y="291"/>
                    <a:pt x="329" y="291"/>
                  </a:cubicBezTo>
                  <a:cubicBezTo>
                    <a:pt x="305" y="291"/>
                    <a:pt x="305" y="291"/>
                    <a:pt x="305" y="291"/>
                  </a:cubicBezTo>
                  <a:lnTo>
                    <a:pt x="305" y="222"/>
                  </a:lnTo>
                  <a:close/>
                  <a:moveTo>
                    <a:pt x="305" y="341"/>
                  </a:moveTo>
                  <a:cubicBezTo>
                    <a:pt x="305" y="299"/>
                    <a:pt x="305" y="299"/>
                    <a:pt x="305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9" y="355"/>
                    <a:pt x="329" y="355"/>
                    <a:pt x="329" y="355"/>
                  </a:cubicBezTo>
                  <a:cubicBezTo>
                    <a:pt x="305" y="355"/>
                    <a:pt x="305" y="355"/>
                    <a:pt x="305" y="355"/>
                  </a:cubicBezTo>
                  <a:lnTo>
                    <a:pt x="305" y="341"/>
                  </a:lnTo>
                  <a:close/>
                  <a:moveTo>
                    <a:pt x="251" y="222"/>
                  </a:moveTo>
                  <a:cubicBezTo>
                    <a:pt x="292" y="222"/>
                    <a:pt x="292" y="222"/>
                    <a:pt x="292" y="222"/>
                  </a:cubicBezTo>
                  <a:cubicBezTo>
                    <a:pt x="292" y="291"/>
                    <a:pt x="292" y="291"/>
                    <a:pt x="292" y="291"/>
                  </a:cubicBezTo>
                  <a:cubicBezTo>
                    <a:pt x="251" y="291"/>
                    <a:pt x="251" y="291"/>
                    <a:pt x="251" y="291"/>
                  </a:cubicBezTo>
                  <a:lnTo>
                    <a:pt x="251" y="222"/>
                  </a:lnTo>
                  <a:close/>
                  <a:moveTo>
                    <a:pt x="251" y="299"/>
                  </a:moveTo>
                  <a:cubicBezTo>
                    <a:pt x="292" y="299"/>
                    <a:pt x="292" y="299"/>
                    <a:pt x="292" y="299"/>
                  </a:cubicBezTo>
                  <a:cubicBezTo>
                    <a:pt x="292" y="341"/>
                    <a:pt x="292" y="341"/>
                    <a:pt x="292" y="341"/>
                  </a:cubicBezTo>
                  <a:cubicBezTo>
                    <a:pt x="251" y="341"/>
                    <a:pt x="251" y="341"/>
                    <a:pt x="251" y="341"/>
                  </a:cubicBezTo>
                  <a:lnTo>
                    <a:pt x="251" y="299"/>
                  </a:lnTo>
                  <a:close/>
                  <a:moveTo>
                    <a:pt x="207" y="222"/>
                  </a:moveTo>
                  <a:cubicBezTo>
                    <a:pt x="224" y="222"/>
                    <a:pt x="224" y="222"/>
                    <a:pt x="224" y="222"/>
                  </a:cubicBezTo>
                  <a:cubicBezTo>
                    <a:pt x="240" y="222"/>
                    <a:pt x="240" y="222"/>
                    <a:pt x="240" y="222"/>
                  </a:cubicBezTo>
                  <a:cubicBezTo>
                    <a:pt x="240" y="291"/>
                    <a:pt x="240" y="291"/>
                    <a:pt x="240" y="291"/>
                  </a:cubicBezTo>
                  <a:cubicBezTo>
                    <a:pt x="207" y="291"/>
                    <a:pt x="207" y="291"/>
                    <a:pt x="207" y="291"/>
                  </a:cubicBezTo>
                  <a:lnTo>
                    <a:pt x="207" y="222"/>
                  </a:lnTo>
                  <a:close/>
                  <a:moveTo>
                    <a:pt x="207" y="299"/>
                  </a:moveTo>
                  <a:cubicBezTo>
                    <a:pt x="240" y="299"/>
                    <a:pt x="240" y="299"/>
                    <a:pt x="240" y="299"/>
                  </a:cubicBezTo>
                  <a:cubicBezTo>
                    <a:pt x="240" y="341"/>
                    <a:pt x="240" y="341"/>
                    <a:pt x="240" y="341"/>
                  </a:cubicBezTo>
                  <a:cubicBezTo>
                    <a:pt x="224" y="341"/>
                    <a:pt x="224" y="341"/>
                    <a:pt x="224" y="341"/>
                  </a:cubicBezTo>
                  <a:cubicBezTo>
                    <a:pt x="207" y="341"/>
                    <a:pt x="207" y="341"/>
                    <a:pt x="207" y="341"/>
                  </a:cubicBezTo>
                  <a:lnTo>
                    <a:pt x="207" y="299"/>
                  </a:lnTo>
                  <a:close/>
                  <a:moveTo>
                    <a:pt x="155" y="222"/>
                  </a:moveTo>
                  <a:cubicBezTo>
                    <a:pt x="197" y="222"/>
                    <a:pt x="197" y="222"/>
                    <a:pt x="197" y="222"/>
                  </a:cubicBezTo>
                  <a:cubicBezTo>
                    <a:pt x="197" y="291"/>
                    <a:pt x="197" y="291"/>
                    <a:pt x="197" y="291"/>
                  </a:cubicBezTo>
                  <a:cubicBezTo>
                    <a:pt x="155" y="291"/>
                    <a:pt x="155" y="291"/>
                    <a:pt x="155" y="291"/>
                  </a:cubicBezTo>
                  <a:lnTo>
                    <a:pt x="155" y="222"/>
                  </a:lnTo>
                  <a:close/>
                  <a:moveTo>
                    <a:pt x="155" y="299"/>
                  </a:moveTo>
                  <a:cubicBezTo>
                    <a:pt x="197" y="299"/>
                    <a:pt x="197" y="299"/>
                    <a:pt x="197" y="299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55" y="341"/>
                    <a:pt x="155" y="341"/>
                    <a:pt x="155" y="341"/>
                  </a:cubicBezTo>
                  <a:lnTo>
                    <a:pt x="155" y="299"/>
                  </a:lnTo>
                  <a:close/>
                  <a:moveTo>
                    <a:pt x="117" y="212"/>
                  </a:moveTo>
                  <a:cubicBezTo>
                    <a:pt x="142" y="212"/>
                    <a:pt x="142" y="212"/>
                    <a:pt x="142" y="212"/>
                  </a:cubicBezTo>
                  <a:cubicBezTo>
                    <a:pt x="142" y="222"/>
                    <a:pt x="142" y="222"/>
                    <a:pt x="142" y="222"/>
                  </a:cubicBezTo>
                  <a:cubicBezTo>
                    <a:pt x="142" y="291"/>
                    <a:pt x="142" y="291"/>
                    <a:pt x="142" y="291"/>
                  </a:cubicBezTo>
                  <a:cubicBezTo>
                    <a:pt x="117" y="291"/>
                    <a:pt x="117" y="291"/>
                    <a:pt x="117" y="291"/>
                  </a:cubicBezTo>
                  <a:lnTo>
                    <a:pt x="117" y="212"/>
                  </a:lnTo>
                  <a:close/>
                  <a:moveTo>
                    <a:pt x="117" y="299"/>
                  </a:moveTo>
                  <a:cubicBezTo>
                    <a:pt x="142" y="299"/>
                    <a:pt x="142" y="299"/>
                    <a:pt x="142" y="299"/>
                  </a:cubicBezTo>
                  <a:cubicBezTo>
                    <a:pt x="142" y="341"/>
                    <a:pt x="142" y="341"/>
                    <a:pt x="142" y="341"/>
                  </a:cubicBezTo>
                  <a:cubicBezTo>
                    <a:pt x="142" y="355"/>
                    <a:pt x="142" y="355"/>
                    <a:pt x="142" y="355"/>
                  </a:cubicBezTo>
                  <a:cubicBezTo>
                    <a:pt x="117" y="355"/>
                    <a:pt x="117" y="355"/>
                    <a:pt x="117" y="355"/>
                  </a:cubicBezTo>
                  <a:lnTo>
                    <a:pt x="117" y="299"/>
                  </a:lnTo>
                  <a:close/>
                  <a:moveTo>
                    <a:pt x="88" y="299"/>
                  </a:moveTo>
                  <a:cubicBezTo>
                    <a:pt x="102" y="299"/>
                    <a:pt x="102" y="299"/>
                    <a:pt x="102" y="299"/>
                  </a:cubicBezTo>
                  <a:cubicBezTo>
                    <a:pt x="102" y="355"/>
                    <a:pt x="102" y="355"/>
                    <a:pt x="102" y="355"/>
                  </a:cubicBezTo>
                  <a:cubicBezTo>
                    <a:pt x="91" y="355"/>
                    <a:pt x="91" y="355"/>
                    <a:pt x="91" y="355"/>
                  </a:cubicBezTo>
                  <a:cubicBezTo>
                    <a:pt x="91" y="353"/>
                    <a:pt x="91" y="350"/>
                    <a:pt x="91" y="347"/>
                  </a:cubicBezTo>
                  <a:cubicBezTo>
                    <a:pt x="91" y="328"/>
                    <a:pt x="91" y="310"/>
                    <a:pt x="88" y="299"/>
                  </a:cubicBezTo>
                  <a:close/>
                  <a:moveTo>
                    <a:pt x="90" y="508"/>
                  </a:moveTo>
                  <a:cubicBezTo>
                    <a:pt x="224" y="508"/>
                    <a:pt x="224" y="508"/>
                    <a:pt x="224" y="508"/>
                  </a:cubicBezTo>
                  <a:cubicBezTo>
                    <a:pt x="357" y="508"/>
                    <a:pt x="357" y="508"/>
                    <a:pt x="357" y="508"/>
                  </a:cubicBezTo>
                  <a:cubicBezTo>
                    <a:pt x="363" y="607"/>
                    <a:pt x="363" y="607"/>
                    <a:pt x="363" y="607"/>
                  </a:cubicBezTo>
                  <a:cubicBezTo>
                    <a:pt x="224" y="607"/>
                    <a:pt x="224" y="607"/>
                    <a:pt x="224" y="607"/>
                  </a:cubicBezTo>
                  <a:cubicBezTo>
                    <a:pt x="85" y="607"/>
                    <a:pt x="85" y="607"/>
                    <a:pt x="85" y="607"/>
                  </a:cubicBezTo>
                  <a:lnTo>
                    <a:pt x="90" y="508"/>
                  </a:lnTo>
                  <a:close/>
                  <a:moveTo>
                    <a:pt x="77" y="758"/>
                  </a:moveTo>
                  <a:cubicBezTo>
                    <a:pt x="224" y="758"/>
                    <a:pt x="224" y="758"/>
                    <a:pt x="224" y="758"/>
                  </a:cubicBezTo>
                  <a:cubicBezTo>
                    <a:pt x="370" y="758"/>
                    <a:pt x="370" y="758"/>
                    <a:pt x="370" y="758"/>
                  </a:cubicBezTo>
                  <a:cubicBezTo>
                    <a:pt x="376" y="858"/>
                    <a:pt x="376" y="858"/>
                    <a:pt x="376" y="858"/>
                  </a:cubicBezTo>
                  <a:cubicBezTo>
                    <a:pt x="224" y="858"/>
                    <a:pt x="224" y="858"/>
                    <a:pt x="224" y="858"/>
                  </a:cubicBezTo>
                  <a:cubicBezTo>
                    <a:pt x="72" y="858"/>
                    <a:pt x="72" y="858"/>
                    <a:pt x="72" y="858"/>
                  </a:cubicBezTo>
                  <a:lnTo>
                    <a:pt x="77" y="758"/>
                  </a:lnTo>
                  <a:close/>
                  <a:moveTo>
                    <a:pt x="224" y="1106"/>
                  </a:moveTo>
                  <a:cubicBezTo>
                    <a:pt x="59" y="1106"/>
                    <a:pt x="59" y="1106"/>
                    <a:pt x="59" y="1106"/>
                  </a:cubicBezTo>
                  <a:cubicBezTo>
                    <a:pt x="64" y="1007"/>
                    <a:pt x="64" y="1007"/>
                    <a:pt x="64" y="1007"/>
                  </a:cubicBezTo>
                  <a:cubicBezTo>
                    <a:pt x="224" y="1007"/>
                    <a:pt x="224" y="1007"/>
                    <a:pt x="224" y="1007"/>
                  </a:cubicBezTo>
                  <a:cubicBezTo>
                    <a:pt x="383" y="1007"/>
                    <a:pt x="383" y="1007"/>
                    <a:pt x="383" y="1007"/>
                  </a:cubicBezTo>
                  <a:cubicBezTo>
                    <a:pt x="389" y="1106"/>
                    <a:pt x="389" y="1106"/>
                    <a:pt x="389" y="1106"/>
                  </a:cubicBezTo>
                  <a:lnTo>
                    <a:pt x="224" y="1106"/>
                  </a:lnTo>
                  <a:close/>
                </a:path>
              </a:pathLst>
            </a:custGeom>
            <a:solidFill>
              <a:srgbClr val="E85655"/>
            </a:solidFill>
            <a:ln w="0">
              <a:solidFill>
                <a:srgbClr val="E8565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9282790" y="407911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7" name="텍스트 개체 틀 8"/>
          <p:cNvSpPr txBox="1">
            <a:spLocks/>
          </p:cNvSpPr>
          <p:nvPr/>
        </p:nvSpPr>
        <p:spPr>
          <a:xfrm>
            <a:off x="5624270" y="1878989"/>
            <a:ext cx="6104145" cy="33951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판서 시 줄 간격은 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설정하시는 것을 권장합니다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8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설정되어 있습니다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단락에서 줄 간격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31" name="그룹 130"/>
          <p:cNvGrpSpPr/>
          <p:nvPr/>
        </p:nvGrpSpPr>
        <p:grpSpPr>
          <a:xfrm rot="19687583">
            <a:off x="5274793" y="1239155"/>
            <a:ext cx="1190740" cy="756007"/>
            <a:chOff x="2706687" y="8097838"/>
            <a:chExt cx="3265488" cy="2073275"/>
          </a:xfrm>
        </p:grpSpPr>
        <p:sp>
          <p:nvSpPr>
            <p:cNvPr id="132" name="Freeform 39"/>
            <p:cNvSpPr>
              <a:spLocks/>
            </p:cNvSpPr>
            <p:nvPr/>
          </p:nvSpPr>
          <p:spPr bwMode="auto">
            <a:xfrm>
              <a:off x="2930525" y="9090025"/>
              <a:ext cx="2400300" cy="434975"/>
            </a:xfrm>
            <a:custGeom>
              <a:avLst/>
              <a:gdLst>
                <a:gd name="T0" fmla="*/ 161 w 161"/>
                <a:gd name="T1" fmla="*/ 7 h 29"/>
                <a:gd name="T2" fmla="*/ 158 w 161"/>
                <a:gd name="T3" fmla="*/ 0 h 29"/>
                <a:gd name="T4" fmla="*/ 1 w 161"/>
                <a:gd name="T5" fmla="*/ 14 h 29"/>
                <a:gd name="T6" fmla="*/ 0 w 161"/>
                <a:gd name="T7" fmla="*/ 21 h 29"/>
                <a:gd name="T8" fmla="*/ 57 w 161"/>
                <a:gd name="T9" fmla="*/ 26 h 29"/>
                <a:gd name="T10" fmla="*/ 161 w 161"/>
                <a:gd name="T11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29">
                  <a:moveTo>
                    <a:pt x="161" y="7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57" y="1"/>
                    <a:pt x="98" y="29"/>
                    <a:pt x="1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1" y="25"/>
                    <a:pt x="40" y="26"/>
                    <a:pt x="57" y="26"/>
                  </a:cubicBezTo>
                  <a:cubicBezTo>
                    <a:pt x="121" y="26"/>
                    <a:pt x="159" y="8"/>
                    <a:pt x="161" y="7"/>
                  </a:cubicBezTo>
                  <a:close/>
                </a:path>
              </a:pathLst>
            </a:custGeom>
            <a:solidFill>
              <a:srgbClr val="2D9C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33" name="Freeform 40"/>
            <p:cNvSpPr>
              <a:spLocks/>
            </p:cNvSpPr>
            <p:nvPr/>
          </p:nvSpPr>
          <p:spPr bwMode="auto">
            <a:xfrm>
              <a:off x="3870325" y="9374188"/>
              <a:ext cx="2101850" cy="796925"/>
            </a:xfrm>
            <a:custGeom>
              <a:avLst/>
              <a:gdLst>
                <a:gd name="T0" fmla="*/ 103 w 141"/>
                <a:gd name="T1" fmla="*/ 37 h 53"/>
                <a:gd name="T2" fmla="*/ 96 w 141"/>
                <a:gd name="T3" fmla="*/ 0 h 53"/>
                <a:gd name="T4" fmla="*/ 0 w 141"/>
                <a:gd name="T5" fmla="*/ 17 h 53"/>
                <a:gd name="T6" fmla="*/ 103 w 141"/>
                <a:gd name="T7" fmla="*/ 3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53">
                  <a:moveTo>
                    <a:pt x="103" y="37"/>
                  </a:moveTo>
                  <a:cubicBezTo>
                    <a:pt x="141" y="19"/>
                    <a:pt x="101" y="2"/>
                    <a:pt x="96" y="0"/>
                  </a:cubicBezTo>
                  <a:cubicBezTo>
                    <a:pt x="75" y="12"/>
                    <a:pt x="17" y="17"/>
                    <a:pt x="0" y="17"/>
                  </a:cubicBezTo>
                  <a:cubicBezTo>
                    <a:pt x="31" y="53"/>
                    <a:pt x="84" y="44"/>
                    <a:pt x="103" y="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34" name="Freeform 41"/>
            <p:cNvSpPr>
              <a:spLocks noEditPoints="1"/>
            </p:cNvSpPr>
            <p:nvPr/>
          </p:nvSpPr>
          <p:spPr bwMode="auto">
            <a:xfrm>
              <a:off x="2706687" y="8097838"/>
              <a:ext cx="2759075" cy="1127125"/>
            </a:xfrm>
            <a:custGeom>
              <a:avLst/>
              <a:gdLst>
                <a:gd name="T0" fmla="*/ 177 w 185"/>
                <a:gd name="T1" fmla="*/ 11 h 75"/>
                <a:gd name="T2" fmla="*/ 111 w 185"/>
                <a:gd name="T3" fmla="*/ 20 h 75"/>
                <a:gd name="T4" fmla="*/ 2 w 185"/>
                <a:gd name="T5" fmla="*/ 61 h 75"/>
                <a:gd name="T6" fmla="*/ 88 w 185"/>
                <a:gd name="T7" fmla="*/ 72 h 75"/>
                <a:gd name="T8" fmla="*/ 175 w 185"/>
                <a:gd name="T9" fmla="*/ 53 h 75"/>
                <a:gd name="T10" fmla="*/ 177 w 185"/>
                <a:gd name="T11" fmla="*/ 11 h 75"/>
                <a:gd name="T12" fmla="*/ 170 w 185"/>
                <a:gd name="T13" fmla="*/ 30 h 75"/>
                <a:gd name="T14" fmla="*/ 169 w 185"/>
                <a:gd name="T15" fmla="*/ 29 h 75"/>
                <a:gd name="T16" fmla="*/ 163 w 185"/>
                <a:gd name="T17" fmla="*/ 32 h 75"/>
                <a:gd name="T18" fmla="*/ 158 w 185"/>
                <a:gd name="T19" fmla="*/ 29 h 75"/>
                <a:gd name="T20" fmla="*/ 157 w 185"/>
                <a:gd name="T21" fmla="*/ 30 h 75"/>
                <a:gd name="T22" fmla="*/ 156 w 185"/>
                <a:gd name="T23" fmla="*/ 26 h 75"/>
                <a:gd name="T24" fmla="*/ 160 w 185"/>
                <a:gd name="T25" fmla="*/ 27 h 75"/>
                <a:gd name="T26" fmla="*/ 159 w 185"/>
                <a:gd name="T27" fmla="*/ 28 h 75"/>
                <a:gd name="T28" fmla="*/ 162 w 185"/>
                <a:gd name="T29" fmla="*/ 30 h 75"/>
                <a:gd name="T30" fmla="*/ 162 w 185"/>
                <a:gd name="T31" fmla="*/ 22 h 75"/>
                <a:gd name="T32" fmla="*/ 159 w 185"/>
                <a:gd name="T33" fmla="*/ 22 h 75"/>
                <a:gd name="T34" fmla="*/ 159 w 185"/>
                <a:gd name="T35" fmla="*/ 20 h 75"/>
                <a:gd name="T36" fmla="*/ 162 w 185"/>
                <a:gd name="T37" fmla="*/ 20 h 75"/>
                <a:gd name="T38" fmla="*/ 162 w 185"/>
                <a:gd name="T39" fmla="*/ 19 h 75"/>
                <a:gd name="T40" fmla="*/ 160 w 185"/>
                <a:gd name="T41" fmla="*/ 16 h 75"/>
                <a:gd name="T42" fmla="*/ 163 w 185"/>
                <a:gd name="T43" fmla="*/ 13 h 75"/>
                <a:gd name="T44" fmla="*/ 166 w 185"/>
                <a:gd name="T45" fmla="*/ 16 h 75"/>
                <a:gd name="T46" fmla="*/ 164 w 185"/>
                <a:gd name="T47" fmla="*/ 19 h 75"/>
                <a:gd name="T48" fmla="*/ 164 w 185"/>
                <a:gd name="T49" fmla="*/ 20 h 75"/>
                <a:gd name="T50" fmla="*/ 167 w 185"/>
                <a:gd name="T51" fmla="*/ 20 h 75"/>
                <a:gd name="T52" fmla="*/ 167 w 185"/>
                <a:gd name="T53" fmla="*/ 21 h 75"/>
                <a:gd name="T54" fmla="*/ 164 w 185"/>
                <a:gd name="T55" fmla="*/ 22 h 75"/>
                <a:gd name="T56" fmla="*/ 164 w 185"/>
                <a:gd name="T57" fmla="*/ 30 h 75"/>
                <a:gd name="T58" fmla="*/ 168 w 185"/>
                <a:gd name="T59" fmla="*/ 28 h 75"/>
                <a:gd name="T60" fmla="*/ 167 w 185"/>
                <a:gd name="T61" fmla="*/ 27 h 75"/>
                <a:gd name="T62" fmla="*/ 170 w 185"/>
                <a:gd name="T63" fmla="*/ 26 h 75"/>
                <a:gd name="T64" fmla="*/ 170 w 185"/>
                <a:gd name="T65" fmla="*/ 3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75">
                  <a:moveTo>
                    <a:pt x="177" y="11"/>
                  </a:moveTo>
                  <a:cubicBezTo>
                    <a:pt x="169" y="0"/>
                    <a:pt x="139" y="0"/>
                    <a:pt x="111" y="20"/>
                  </a:cubicBezTo>
                  <a:cubicBezTo>
                    <a:pt x="58" y="52"/>
                    <a:pt x="0" y="42"/>
                    <a:pt x="2" y="61"/>
                  </a:cubicBezTo>
                  <a:cubicBezTo>
                    <a:pt x="4" y="75"/>
                    <a:pt x="54" y="73"/>
                    <a:pt x="88" y="72"/>
                  </a:cubicBezTo>
                  <a:cubicBezTo>
                    <a:pt x="122" y="71"/>
                    <a:pt x="159" y="62"/>
                    <a:pt x="175" y="53"/>
                  </a:cubicBezTo>
                  <a:cubicBezTo>
                    <a:pt x="170" y="43"/>
                    <a:pt x="185" y="22"/>
                    <a:pt x="177" y="11"/>
                  </a:cubicBezTo>
                  <a:close/>
                  <a:moveTo>
                    <a:pt x="170" y="30"/>
                  </a:moveTo>
                  <a:cubicBezTo>
                    <a:pt x="169" y="29"/>
                    <a:pt x="169" y="29"/>
                    <a:pt x="169" y="29"/>
                  </a:cubicBezTo>
                  <a:cubicBezTo>
                    <a:pt x="168" y="30"/>
                    <a:pt x="166" y="32"/>
                    <a:pt x="163" y="32"/>
                  </a:cubicBezTo>
                  <a:cubicBezTo>
                    <a:pt x="160" y="32"/>
                    <a:pt x="159" y="30"/>
                    <a:pt x="158" y="29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9"/>
                    <a:pt x="161" y="30"/>
                    <a:pt x="162" y="30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62" y="20"/>
                    <a:pt x="162" y="20"/>
                    <a:pt x="162" y="20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8"/>
                    <a:pt x="160" y="17"/>
                    <a:pt x="160" y="16"/>
                  </a:cubicBezTo>
                  <a:cubicBezTo>
                    <a:pt x="160" y="14"/>
                    <a:pt x="161" y="13"/>
                    <a:pt x="163" y="13"/>
                  </a:cubicBezTo>
                  <a:cubicBezTo>
                    <a:pt x="164" y="13"/>
                    <a:pt x="166" y="14"/>
                    <a:pt x="166" y="16"/>
                  </a:cubicBezTo>
                  <a:cubicBezTo>
                    <a:pt x="166" y="17"/>
                    <a:pt x="165" y="18"/>
                    <a:pt x="164" y="19"/>
                  </a:cubicBezTo>
                  <a:cubicBezTo>
                    <a:pt x="164" y="20"/>
                    <a:pt x="164" y="20"/>
                    <a:pt x="164" y="20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30"/>
                    <a:pt x="167" y="29"/>
                    <a:pt x="168" y="28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70" y="26"/>
                    <a:pt x="170" y="26"/>
                    <a:pt x="170" y="26"/>
                  </a:cubicBezTo>
                  <a:lnTo>
                    <a:pt x="170" y="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5766266" y="5555140"/>
            <a:ext cx="6009561" cy="632301"/>
            <a:chOff x="5766266" y="5555140"/>
            <a:chExt cx="6009561" cy="632301"/>
          </a:xfrm>
        </p:grpSpPr>
        <p:sp>
          <p:nvSpPr>
            <p:cNvPr id="141" name="대각선 방향의 모서리가 잘린 사각형 140"/>
            <p:cNvSpPr/>
            <p:nvPr/>
          </p:nvSpPr>
          <p:spPr>
            <a:xfrm rot="10800000">
              <a:off x="5766266" y="5555140"/>
              <a:ext cx="5435722" cy="569622"/>
            </a:xfrm>
            <a:prstGeom prst="snip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  <a:lumOff val="50000"/>
                <a:alpha val="50000"/>
              </a:schemeClr>
            </a:solidFill>
            <a:ln w="19050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915483" y="5570335"/>
              <a:ext cx="3334567" cy="462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900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이곳에 텍스트를 입력하세요</a:t>
              </a:r>
              <a:r>
                <a:rPr lang="en-US" altLang="ko-KR" sz="1900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sz="19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grpSp>
          <p:nvGrpSpPr>
            <p:cNvPr id="135" name="그룹 134"/>
            <p:cNvGrpSpPr/>
            <p:nvPr/>
          </p:nvGrpSpPr>
          <p:grpSpPr>
            <a:xfrm>
              <a:off x="10865143" y="5628266"/>
              <a:ext cx="910684" cy="559175"/>
              <a:chOff x="3139291" y="3392488"/>
              <a:chExt cx="1517651" cy="931863"/>
            </a:xfrm>
            <a:solidFill>
              <a:srgbClr val="39A1CB"/>
            </a:solidFill>
          </p:grpSpPr>
          <p:sp>
            <p:nvSpPr>
              <p:cNvPr id="136" name="Freeform 12"/>
              <p:cNvSpPr>
                <a:spLocks/>
              </p:cNvSpPr>
              <p:nvPr/>
            </p:nvSpPr>
            <p:spPr bwMode="auto">
              <a:xfrm>
                <a:off x="3139291" y="4302126"/>
                <a:ext cx="4763" cy="7938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7" name="Freeform 13"/>
              <p:cNvSpPr>
                <a:spLocks/>
              </p:cNvSpPr>
              <p:nvPr/>
            </p:nvSpPr>
            <p:spPr bwMode="auto">
              <a:xfrm>
                <a:off x="3144054" y="3392488"/>
                <a:ext cx="1512888" cy="909638"/>
              </a:xfrm>
              <a:custGeom>
                <a:avLst/>
                <a:gdLst>
                  <a:gd name="T0" fmla="*/ 338 w 403"/>
                  <a:gd name="T1" fmla="*/ 129 h 242"/>
                  <a:gd name="T2" fmla="*/ 324 w 403"/>
                  <a:gd name="T3" fmla="*/ 175 h 242"/>
                  <a:gd name="T4" fmla="*/ 346 w 403"/>
                  <a:gd name="T5" fmla="*/ 146 h 242"/>
                  <a:gd name="T6" fmla="*/ 347 w 403"/>
                  <a:gd name="T7" fmla="*/ 189 h 242"/>
                  <a:gd name="T8" fmla="*/ 234 w 403"/>
                  <a:gd name="T9" fmla="*/ 184 h 242"/>
                  <a:gd name="T10" fmla="*/ 318 w 403"/>
                  <a:gd name="T11" fmla="*/ 66 h 242"/>
                  <a:gd name="T12" fmla="*/ 184 w 403"/>
                  <a:gd name="T13" fmla="*/ 41 h 242"/>
                  <a:gd name="T14" fmla="*/ 236 w 403"/>
                  <a:gd name="T15" fmla="*/ 132 h 242"/>
                  <a:gd name="T16" fmla="*/ 250 w 403"/>
                  <a:gd name="T17" fmla="*/ 92 h 242"/>
                  <a:gd name="T18" fmla="*/ 225 w 403"/>
                  <a:gd name="T19" fmla="*/ 111 h 242"/>
                  <a:gd name="T20" fmla="*/ 215 w 403"/>
                  <a:gd name="T21" fmla="*/ 66 h 242"/>
                  <a:gd name="T22" fmla="*/ 267 w 403"/>
                  <a:gd name="T23" fmla="*/ 84 h 242"/>
                  <a:gd name="T24" fmla="*/ 165 w 403"/>
                  <a:gd name="T25" fmla="*/ 157 h 242"/>
                  <a:gd name="T26" fmla="*/ 0 w 403"/>
                  <a:gd name="T27" fmla="*/ 242 h 242"/>
                  <a:gd name="T28" fmla="*/ 138 w 403"/>
                  <a:gd name="T29" fmla="*/ 176 h 242"/>
                  <a:gd name="T30" fmla="*/ 138 w 403"/>
                  <a:gd name="T31" fmla="*/ 176 h 242"/>
                  <a:gd name="T32" fmla="*/ 140 w 403"/>
                  <a:gd name="T33" fmla="*/ 176 h 242"/>
                  <a:gd name="T34" fmla="*/ 142 w 403"/>
                  <a:gd name="T35" fmla="*/ 177 h 242"/>
                  <a:gd name="T36" fmla="*/ 177 w 403"/>
                  <a:gd name="T37" fmla="*/ 183 h 242"/>
                  <a:gd name="T38" fmla="*/ 260 w 403"/>
                  <a:gd name="T39" fmla="*/ 204 h 242"/>
                  <a:gd name="T40" fmla="*/ 384 w 403"/>
                  <a:gd name="T41" fmla="*/ 189 h 242"/>
                  <a:gd name="T42" fmla="*/ 338 w 403"/>
                  <a:gd name="T43" fmla="*/ 129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3" h="242">
                    <a:moveTo>
                      <a:pt x="338" y="129"/>
                    </a:moveTo>
                    <a:cubicBezTo>
                      <a:pt x="307" y="140"/>
                      <a:pt x="313" y="171"/>
                      <a:pt x="324" y="175"/>
                    </a:cubicBezTo>
                    <a:cubicBezTo>
                      <a:pt x="313" y="155"/>
                      <a:pt x="336" y="144"/>
                      <a:pt x="346" y="146"/>
                    </a:cubicBezTo>
                    <a:cubicBezTo>
                      <a:pt x="364" y="151"/>
                      <a:pt x="366" y="175"/>
                      <a:pt x="347" y="189"/>
                    </a:cubicBezTo>
                    <a:cubicBezTo>
                      <a:pt x="327" y="202"/>
                      <a:pt x="278" y="194"/>
                      <a:pt x="234" y="184"/>
                    </a:cubicBezTo>
                    <a:cubicBezTo>
                      <a:pt x="313" y="174"/>
                      <a:pt x="333" y="113"/>
                      <a:pt x="318" y="66"/>
                    </a:cubicBezTo>
                    <a:cubicBezTo>
                      <a:pt x="297" y="5"/>
                      <a:pt x="216" y="0"/>
                      <a:pt x="184" y="41"/>
                    </a:cubicBezTo>
                    <a:cubicBezTo>
                      <a:pt x="143" y="94"/>
                      <a:pt x="194" y="154"/>
                      <a:pt x="236" y="132"/>
                    </a:cubicBezTo>
                    <a:cubicBezTo>
                      <a:pt x="261" y="120"/>
                      <a:pt x="250" y="92"/>
                      <a:pt x="250" y="92"/>
                    </a:cubicBezTo>
                    <a:cubicBezTo>
                      <a:pt x="250" y="92"/>
                      <a:pt x="247" y="110"/>
                      <a:pt x="225" y="111"/>
                    </a:cubicBezTo>
                    <a:cubicBezTo>
                      <a:pt x="210" y="112"/>
                      <a:pt x="193" y="88"/>
                      <a:pt x="215" y="66"/>
                    </a:cubicBezTo>
                    <a:cubicBezTo>
                      <a:pt x="231" y="49"/>
                      <a:pt x="260" y="61"/>
                      <a:pt x="267" y="84"/>
                    </a:cubicBezTo>
                    <a:cubicBezTo>
                      <a:pt x="278" y="118"/>
                      <a:pt x="257" y="168"/>
                      <a:pt x="165" y="157"/>
                    </a:cubicBezTo>
                    <a:cubicBezTo>
                      <a:pt x="117" y="150"/>
                      <a:pt x="41" y="138"/>
                      <a:pt x="0" y="242"/>
                    </a:cubicBezTo>
                    <a:cubicBezTo>
                      <a:pt x="5" y="230"/>
                      <a:pt x="41" y="156"/>
                      <a:pt x="138" y="176"/>
                    </a:cubicBezTo>
                    <a:cubicBezTo>
                      <a:pt x="138" y="176"/>
                      <a:pt x="138" y="176"/>
                      <a:pt x="138" y="176"/>
                    </a:cubicBezTo>
                    <a:cubicBezTo>
                      <a:pt x="138" y="176"/>
                      <a:pt x="139" y="176"/>
                      <a:pt x="140" y="176"/>
                    </a:cubicBezTo>
                    <a:cubicBezTo>
                      <a:pt x="140" y="177"/>
                      <a:pt x="141" y="177"/>
                      <a:pt x="142" y="177"/>
                    </a:cubicBezTo>
                    <a:cubicBezTo>
                      <a:pt x="155" y="180"/>
                      <a:pt x="166" y="182"/>
                      <a:pt x="177" y="183"/>
                    </a:cubicBezTo>
                    <a:cubicBezTo>
                      <a:pt x="202" y="188"/>
                      <a:pt x="225" y="194"/>
                      <a:pt x="260" y="204"/>
                    </a:cubicBezTo>
                    <a:cubicBezTo>
                      <a:pt x="314" y="220"/>
                      <a:pt x="367" y="223"/>
                      <a:pt x="384" y="189"/>
                    </a:cubicBezTo>
                    <a:cubicBezTo>
                      <a:pt x="403" y="152"/>
                      <a:pt x="371" y="117"/>
                      <a:pt x="338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8" name="Freeform 14"/>
              <p:cNvSpPr>
                <a:spLocks/>
              </p:cNvSpPr>
              <p:nvPr/>
            </p:nvSpPr>
            <p:spPr bwMode="auto">
              <a:xfrm>
                <a:off x="3210729" y="3400426"/>
                <a:ext cx="536575" cy="744538"/>
              </a:xfrm>
              <a:custGeom>
                <a:avLst/>
                <a:gdLst>
                  <a:gd name="T0" fmla="*/ 53 w 143"/>
                  <a:gd name="T1" fmla="*/ 150 h 198"/>
                  <a:gd name="T2" fmla="*/ 128 w 143"/>
                  <a:gd name="T3" fmla="*/ 43 h 198"/>
                  <a:gd name="T4" fmla="*/ 45 w 143"/>
                  <a:gd name="T5" fmla="*/ 42 h 198"/>
                  <a:gd name="T6" fmla="*/ 72 w 143"/>
                  <a:gd name="T7" fmla="*/ 82 h 198"/>
                  <a:gd name="T8" fmla="*/ 65 w 143"/>
                  <a:gd name="T9" fmla="*/ 51 h 198"/>
                  <a:gd name="T10" fmla="*/ 100 w 143"/>
                  <a:gd name="T11" fmla="*/ 66 h 198"/>
                  <a:gd name="T12" fmla="*/ 37 w 143"/>
                  <a:gd name="T13" fmla="*/ 149 h 198"/>
                  <a:gd name="T14" fmla="*/ 0 w 143"/>
                  <a:gd name="T15" fmla="*/ 198 h 198"/>
                  <a:gd name="T16" fmla="*/ 53 w 143"/>
                  <a:gd name="T17" fmla="*/ 15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198">
                    <a:moveTo>
                      <a:pt x="53" y="150"/>
                    </a:moveTo>
                    <a:cubicBezTo>
                      <a:pt x="107" y="122"/>
                      <a:pt x="143" y="77"/>
                      <a:pt x="128" y="43"/>
                    </a:cubicBezTo>
                    <a:cubicBezTo>
                      <a:pt x="108" y="0"/>
                      <a:pt x="57" y="12"/>
                      <a:pt x="45" y="42"/>
                    </a:cubicBezTo>
                    <a:cubicBezTo>
                      <a:pt x="32" y="75"/>
                      <a:pt x="60" y="87"/>
                      <a:pt x="72" y="82"/>
                    </a:cubicBezTo>
                    <a:cubicBezTo>
                      <a:pt x="54" y="82"/>
                      <a:pt x="55" y="63"/>
                      <a:pt x="65" y="51"/>
                    </a:cubicBezTo>
                    <a:cubicBezTo>
                      <a:pt x="73" y="41"/>
                      <a:pt x="99" y="38"/>
                      <a:pt x="100" y="66"/>
                    </a:cubicBezTo>
                    <a:cubicBezTo>
                      <a:pt x="101" y="90"/>
                      <a:pt x="71" y="122"/>
                      <a:pt x="37" y="149"/>
                    </a:cubicBezTo>
                    <a:cubicBezTo>
                      <a:pt x="37" y="149"/>
                      <a:pt x="6" y="173"/>
                      <a:pt x="0" y="198"/>
                    </a:cubicBezTo>
                    <a:cubicBezTo>
                      <a:pt x="11" y="175"/>
                      <a:pt x="31" y="161"/>
                      <a:pt x="53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9" name="Freeform 15"/>
              <p:cNvSpPr>
                <a:spLocks/>
              </p:cNvSpPr>
              <p:nvPr/>
            </p:nvSpPr>
            <p:spPr bwMode="auto">
              <a:xfrm>
                <a:off x="3139291" y="4092576"/>
                <a:ext cx="469900" cy="231775"/>
              </a:xfrm>
              <a:custGeom>
                <a:avLst/>
                <a:gdLst>
                  <a:gd name="T0" fmla="*/ 79 w 125"/>
                  <a:gd name="T1" fmla="*/ 20 h 62"/>
                  <a:gd name="T2" fmla="*/ 87 w 125"/>
                  <a:gd name="T3" fmla="*/ 60 h 62"/>
                  <a:gd name="T4" fmla="*/ 108 w 125"/>
                  <a:gd name="T5" fmla="*/ 21 h 62"/>
                  <a:gd name="T6" fmla="*/ 48 w 125"/>
                  <a:gd name="T7" fmla="*/ 12 h 62"/>
                  <a:gd name="T8" fmla="*/ 0 w 125"/>
                  <a:gd name="T9" fmla="*/ 58 h 62"/>
                  <a:gd name="T10" fmla="*/ 79 w 125"/>
                  <a:gd name="T11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" h="62">
                    <a:moveTo>
                      <a:pt x="79" y="20"/>
                    </a:moveTo>
                    <a:cubicBezTo>
                      <a:pt x="54" y="44"/>
                      <a:pt x="72" y="59"/>
                      <a:pt x="87" y="60"/>
                    </a:cubicBezTo>
                    <a:cubicBezTo>
                      <a:pt x="102" y="62"/>
                      <a:pt x="125" y="41"/>
                      <a:pt x="108" y="21"/>
                    </a:cubicBezTo>
                    <a:cubicBezTo>
                      <a:pt x="91" y="0"/>
                      <a:pt x="72" y="4"/>
                      <a:pt x="48" y="12"/>
                    </a:cubicBezTo>
                    <a:cubicBezTo>
                      <a:pt x="24" y="21"/>
                      <a:pt x="0" y="58"/>
                      <a:pt x="0" y="58"/>
                    </a:cubicBezTo>
                    <a:cubicBezTo>
                      <a:pt x="41" y="8"/>
                      <a:pt x="62" y="19"/>
                      <a:pt x="7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83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5737040" y="1660626"/>
            <a:ext cx="1636220" cy="1808671"/>
            <a:chOff x="5867667" y="1442911"/>
            <a:chExt cx="1636220" cy="1808671"/>
          </a:xfrm>
        </p:grpSpPr>
        <p:sp>
          <p:nvSpPr>
            <p:cNvPr id="45" name="Freeform 33"/>
            <p:cNvSpPr>
              <a:spLocks noEditPoints="1"/>
            </p:cNvSpPr>
            <p:nvPr/>
          </p:nvSpPr>
          <p:spPr bwMode="auto">
            <a:xfrm>
              <a:off x="6237610" y="1797990"/>
              <a:ext cx="896334" cy="895316"/>
            </a:xfrm>
            <a:custGeom>
              <a:avLst/>
              <a:gdLst>
                <a:gd name="T0" fmla="*/ 624 w 744"/>
                <a:gd name="T1" fmla="*/ 452 h 744"/>
                <a:gd name="T2" fmla="*/ 597 w 744"/>
                <a:gd name="T3" fmla="*/ 302 h 744"/>
                <a:gd name="T4" fmla="*/ 715 w 744"/>
                <a:gd name="T5" fmla="*/ 267 h 744"/>
                <a:gd name="T6" fmla="*/ 715 w 744"/>
                <a:gd name="T7" fmla="*/ 200 h 744"/>
                <a:gd name="T8" fmla="*/ 608 w 744"/>
                <a:gd name="T9" fmla="*/ 245 h 744"/>
                <a:gd name="T10" fmla="*/ 483 w 744"/>
                <a:gd name="T11" fmla="*/ 165 h 744"/>
                <a:gd name="T12" fmla="*/ 516 w 744"/>
                <a:gd name="T13" fmla="*/ 115 h 744"/>
                <a:gd name="T14" fmla="*/ 473 w 744"/>
                <a:gd name="T15" fmla="*/ 28 h 744"/>
                <a:gd name="T16" fmla="*/ 448 w 744"/>
                <a:gd name="T17" fmla="*/ 127 h 744"/>
                <a:gd name="T18" fmla="*/ 290 w 744"/>
                <a:gd name="T19" fmla="*/ 120 h 744"/>
                <a:gd name="T20" fmla="*/ 267 w 744"/>
                <a:gd name="T21" fmla="*/ 29 h 744"/>
                <a:gd name="T22" fmla="*/ 200 w 744"/>
                <a:gd name="T23" fmla="*/ 30 h 744"/>
                <a:gd name="T24" fmla="*/ 248 w 744"/>
                <a:gd name="T25" fmla="*/ 137 h 744"/>
                <a:gd name="T26" fmla="*/ 143 w 744"/>
                <a:gd name="T27" fmla="*/ 255 h 744"/>
                <a:gd name="T28" fmla="*/ 55 w 744"/>
                <a:gd name="T29" fmla="*/ 204 h 744"/>
                <a:gd name="T30" fmla="*/ 87 w 744"/>
                <a:gd name="T31" fmla="*/ 296 h 744"/>
                <a:gd name="T32" fmla="*/ 146 w 744"/>
                <a:gd name="T33" fmla="*/ 307 h 744"/>
                <a:gd name="T34" fmla="*/ 88 w 744"/>
                <a:gd name="T35" fmla="*/ 452 h 744"/>
                <a:gd name="T36" fmla="*/ 10 w 744"/>
                <a:gd name="T37" fmla="*/ 525 h 744"/>
                <a:gd name="T38" fmla="*/ 116 w 744"/>
                <a:gd name="T39" fmla="*/ 519 h 744"/>
                <a:gd name="T40" fmla="*/ 165 w 744"/>
                <a:gd name="T41" fmla="*/ 485 h 744"/>
                <a:gd name="T42" fmla="*/ 253 w 744"/>
                <a:gd name="T43" fmla="*/ 608 h 744"/>
                <a:gd name="T44" fmla="*/ 224 w 744"/>
                <a:gd name="T45" fmla="*/ 737 h 744"/>
                <a:gd name="T46" fmla="*/ 292 w 744"/>
                <a:gd name="T47" fmla="*/ 624 h 744"/>
                <a:gd name="T48" fmla="*/ 442 w 744"/>
                <a:gd name="T49" fmla="*/ 597 h 744"/>
                <a:gd name="T50" fmla="*/ 452 w 744"/>
                <a:gd name="T51" fmla="*/ 656 h 744"/>
                <a:gd name="T52" fmla="*/ 525 w 744"/>
                <a:gd name="T53" fmla="*/ 735 h 744"/>
                <a:gd name="T54" fmla="*/ 519 w 744"/>
                <a:gd name="T55" fmla="*/ 628 h 744"/>
                <a:gd name="T56" fmla="*/ 580 w 744"/>
                <a:gd name="T57" fmla="*/ 484 h 744"/>
                <a:gd name="T58" fmla="*/ 629 w 744"/>
                <a:gd name="T59" fmla="*/ 516 h 744"/>
                <a:gd name="T60" fmla="*/ 716 w 744"/>
                <a:gd name="T61" fmla="*/ 473 h 744"/>
                <a:gd name="T62" fmla="*/ 431 w 744"/>
                <a:gd name="T63" fmla="*/ 286 h 744"/>
                <a:gd name="T64" fmla="*/ 469 w 744"/>
                <a:gd name="T65" fmla="*/ 206 h 744"/>
                <a:gd name="T66" fmla="*/ 416 w 744"/>
                <a:gd name="T67" fmla="*/ 318 h 744"/>
                <a:gd name="T68" fmla="*/ 390 w 744"/>
                <a:gd name="T69" fmla="*/ 270 h 744"/>
                <a:gd name="T70" fmla="*/ 367 w 744"/>
                <a:gd name="T71" fmla="*/ 302 h 744"/>
                <a:gd name="T72" fmla="*/ 416 w 744"/>
                <a:gd name="T73" fmla="*/ 192 h 744"/>
                <a:gd name="T74" fmla="*/ 298 w 744"/>
                <a:gd name="T75" fmla="*/ 319 h 744"/>
                <a:gd name="T76" fmla="*/ 212 w 744"/>
                <a:gd name="T77" fmla="*/ 278 h 744"/>
                <a:gd name="T78" fmla="*/ 325 w 744"/>
                <a:gd name="T79" fmla="*/ 320 h 744"/>
                <a:gd name="T80" fmla="*/ 269 w 744"/>
                <a:gd name="T81" fmla="*/ 355 h 744"/>
                <a:gd name="T82" fmla="*/ 302 w 744"/>
                <a:gd name="T83" fmla="*/ 377 h 744"/>
                <a:gd name="T84" fmla="*/ 192 w 744"/>
                <a:gd name="T85" fmla="*/ 328 h 744"/>
                <a:gd name="T86" fmla="*/ 319 w 744"/>
                <a:gd name="T87" fmla="*/ 446 h 744"/>
                <a:gd name="T88" fmla="*/ 278 w 744"/>
                <a:gd name="T89" fmla="*/ 533 h 744"/>
                <a:gd name="T90" fmla="*/ 319 w 744"/>
                <a:gd name="T91" fmla="*/ 419 h 744"/>
                <a:gd name="T92" fmla="*/ 354 w 744"/>
                <a:gd name="T93" fmla="*/ 475 h 744"/>
                <a:gd name="T94" fmla="*/ 377 w 744"/>
                <a:gd name="T95" fmla="*/ 443 h 744"/>
                <a:gd name="T96" fmla="*/ 328 w 744"/>
                <a:gd name="T97" fmla="*/ 553 h 744"/>
                <a:gd name="T98" fmla="*/ 446 w 744"/>
                <a:gd name="T99" fmla="*/ 426 h 744"/>
                <a:gd name="T100" fmla="*/ 532 w 744"/>
                <a:gd name="T101" fmla="*/ 467 h 744"/>
                <a:gd name="T102" fmla="*/ 419 w 744"/>
                <a:gd name="T103" fmla="*/ 425 h 744"/>
                <a:gd name="T104" fmla="*/ 475 w 744"/>
                <a:gd name="T105" fmla="*/ 390 h 744"/>
                <a:gd name="T106" fmla="*/ 442 w 744"/>
                <a:gd name="T107" fmla="*/ 368 h 744"/>
                <a:gd name="T108" fmla="*/ 552 w 744"/>
                <a:gd name="T109" fmla="*/ 417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4" h="744">
                  <a:moveTo>
                    <a:pt x="716" y="473"/>
                  </a:moveTo>
                  <a:cubicBezTo>
                    <a:pt x="657" y="449"/>
                    <a:pt x="657" y="449"/>
                    <a:pt x="657" y="449"/>
                  </a:cubicBezTo>
                  <a:cubicBezTo>
                    <a:pt x="646" y="445"/>
                    <a:pt x="634" y="446"/>
                    <a:pt x="624" y="452"/>
                  </a:cubicBezTo>
                  <a:cubicBezTo>
                    <a:pt x="622" y="451"/>
                    <a:pt x="620" y="449"/>
                    <a:pt x="618" y="448"/>
                  </a:cubicBezTo>
                  <a:cubicBezTo>
                    <a:pt x="611" y="445"/>
                    <a:pt x="605" y="441"/>
                    <a:pt x="598" y="438"/>
                  </a:cubicBezTo>
                  <a:cubicBezTo>
                    <a:pt x="611" y="393"/>
                    <a:pt x="611" y="347"/>
                    <a:pt x="597" y="302"/>
                  </a:cubicBezTo>
                  <a:cubicBezTo>
                    <a:pt x="625" y="291"/>
                    <a:pt x="625" y="291"/>
                    <a:pt x="625" y="291"/>
                  </a:cubicBezTo>
                  <a:cubicBezTo>
                    <a:pt x="634" y="296"/>
                    <a:pt x="646" y="297"/>
                    <a:pt x="656" y="292"/>
                  </a:cubicBezTo>
                  <a:cubicBezTo>
                    <a:pt x="715" y="267"/>
                    <a:pt x="715" y="267"/>
                    <a:pt x="715" y="267"/>
                  </a:cubicBezTo>
                  <a:cubicBezTo>
                    <a:pt x="724" y="263"/>
                    <a:pt x="731" y="256"/>
                    <a:pt x="735" y="247"/>
                  </a:cubicBezTo>
                  <a:cubicBezTo>
                    <a:pt x="738" y="238"/>
                    <a:pt x="738" y="229"/>
                    <a:pt x="735" y="220"/>
                  </a:cubicBezTo>
                  <a:cubicBezTo>
                    <a:pt x="731" y="211"/>
                    <a:pt x="724" y="204"/>
                    <a:pt x="715" y="200"/>
                  </a:cubicBezTo>
                  <a:cubicBezTo>
                    <a:pt x="706" y="196"/>
                    <a:pt x="696" y="196"/>
                    <a:pt x="687" y="200"/>
                  </a:cubicBezTo>
                  <a:cubicBezTo>
                    <a:pt x="628" y="225"/>
                    <a:pt x="628" y="225"/>
                    <a:pt x="628" y="225"/>
                  </a:cubicBezTo>
                  <a:cubicBezTo>
                    <a:pt x="619" y="229"/>
                    <a:pt x="612" y="236"/>
                    <a:pt x="608" y="245"/>
                  </a:cubicBezTo>
                  <a:cubicBezTo>
                    <a:pt x="608" y="246"/>
                    <a:pt x="607" y="247"/>
                    <a:pt x="607" y="249"/>
                  </a:cubicBezTo>
                  <a:cubicBezTo>
                    <a:pt x="579" y="260"/>
                    <a:pt x="579" y="260"/>
                    <a:pt x="579" y="260"/>
                  </a:cubicBezTo>
                  <a:cubicBezTo>
                    <a:pt x="557" y="219"/>
                    <a:pt x="524" y="186"/>
                    <a:pt x="483" y="165"/>
                  </a:cubicBezTo>
                  <a:cubicBezTo>
                    <a:pt x="485" y="158"/>
                    <a:pt x="487" y="151"/>
                    <a:pt x="489" y="144"/>
                  </a:cubicBezTo>
                  <a:cubicBezTo>
                    <a:pt x="490" y="141"/>
                    <a:pt x="491" y="139"/>
                    <a:pt x="491" y="136"/>
                  </a:cubicBezTo>
                  <a:cubicBezTo>
                    <a:pt x="502" y="134"/>
                    <a:pt x="512" y="126"/>
                    <a:pt x="516" y="115"/>
                  </a:cubicBezTo>
                  <a:cubicBezTo>
                    <a:pt x="540" y="55"/>
                    <a:pt x="540" y="55"/>
                    <a:pt x="540" y="55"/>
                  </a:cubicBezTo>
                  <a:cubicBezTo>
                    <a:pt x="548" y="37"/>
                    <a:pt x="539" y="16"/>
                    <a:pt x="520" y="8"/>
                  </a:cubicBezTo>
                  <a:cubicBezTo>
                    <a:pt x="502" y="0"/>
                    <a:pt x="481" y="9"/>
                    <a:pt x="473" y="28"/>
                  </a:cubicBezTo>
                  <a:cubicBezTo>
                    <a:pt x="449" y="88"/>
                    <a:pt x="449" y="88"/>
                    <a:pt x="449" y="88"/>
                  </a:cubicBezTo>
                  <a:cubicBezTo>
                    <a:pt x="444" y="98"/>
                    <a:pt x="445" y="110"/>
                    <a:pt x="451" y="120"/>
                  </a:cubicBezTo>
                  <a:cubicBezTo>
                    <a:pt x="450" y="122"/>
                    <a:pt x="449" y="124"/>
                    <a:pt x="448" y="127"/>
                  </a:cubicBezTo>
                  <a:cubicBezTo>
                    <a:pt x="444" y="133"/>
                    <a:pt x="441" y="140"/>
                    <a:pt x="438" y="146"/>
                  </a:cubicBezTo>
                  <a:cubicBezTo>
                    <a:pt x="393" y="133"/>
                    <a:pt x="346" y="133"/>
                    <a:pt x="302" y="147"/>
                  </a:cubicBezTo>
                  <a:cubicBezTo>
                    <a:pt x="290" y="120"/>
                    <a:pt x="290" y="120"/>
                    <a:pt x="290" y="120"/>
                  </a:cubicBezTo>
                  <a:cubicBezTo>
                    <a:pt x="291" y="118"/>
                    <a:pt x="292" y="117"/>
                    <a:pt x="292" y="116"/>
                  </a:cubicBezTo>
                  <a:cubicBezTo>
                    <a:pt x="296" y="107"/>
                    <a:pt x="296" y="97"/>
                    <a:pt x="292" y="89"/>
                  </a:cubicBezTo>
                  <a:cubicBezTo>
                    <a:pt x="267" y="29"/>
                    <a:pt x="267" y="29"/>
                    <a:pt x="267" y="29"/>
                  </a:cubicBezTo>
                  <a:cubicBezTo>
                    <a:pt x="263" y="20"/>
                    <a:pt x="256" y="13"/>
                    <a:pt x="247" y="10"/>
                  </a:cubicBezTo>
                  <a:cubicBezTo>
                    <a:pt x="238" y="6"/>
                    <a:pt x="228" y="6"/>
                    <a:pt x="219" y="10"/>
                  </a:cubicBezTo>
                  <a:cubicBezTo>
                    <a:pt x="210" y="14"/>
                    <a:pt x="203" y="21"/>
                    <a:pt x="200" y="30"/>
                  </a:cubicBezTo>
                  <a:cubicBezTo>
                    <a:pt x="196" y="39"/>
                    <a:pt x="196" y="49"/>
                    <a:pt x="200" y="5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9" y="127"/>
                    <a:pt x="238" y="134"/>
                    <a:pt x="248" y="137"/>
                  </a:cubicBezTo>
                  <a:cubicBezTo>
                    <a:pt x="260" y="165"/>
                    <a:pt x="260" y="165"/>
                    <a:pt x="260" y="165"/>
                  </a:cubicBezTo>
                  <a:cubicBezTo>
                    <a:pt x="219" y="187"/>
                    <a:pt x="186" y="220"/>
                    <a:pt x="164" y="261"/>
                  </a:cubicBezTo>
                  <a:cubicBezTo>
                    <a:pt x="157" y="259"/>
                    <a:pt x="150" y="257"/>
                    <a:pt x="143" y="255"/>
                  </a:cubicBezTo>
                  <a:cubicBezTo>
                    <a:pt x="141" y="254"/>
                    <a:pt x="138" y="254"/>
                    <a:pt x="136" y="253"/>
                  </a:cubicBezTo>
                  <a:cubicBezTo>
                    <a:pt x="133" y="242"/>
                    <a:pt x="125" y="233"/>
                    <a:pt x="115" y="228"/>
                  </a:cubicBezTo>
                  <a:cubicBezTo>
                    <a:pt x="55" y="204"/>
                    <a:pt x="55" y="204"/>
                    <a:pt x="55" y="204"/>
                  </a:cubicBezTo>
                  <a:cubicBezTo>
                    <a:pt x="36" y="196"/>
                    <a:pt x="15" y="205"/>
                    <a:pt x="8" y="224"/>
                  </a:cubicBezTo>
                  <a:cubicBezTo>
                    <a:pt x="0" y="243"/>
                    <a:pt x="9" y="264"/>
                    <a:pt x="28" y="271"/>
                  </a:cubicBezTo>
                  <a:cubicBezTo>
                    <a:pt x="87" y="296"/>
                    <a:pt x="87" y="296"/>
                    <a:pt x="87" y="296"/>
                  </a:cubicBezTo>
                  <a:cubicBezTo>
                    <a:pt x="98" y="300"/>
                    <a:pt x="110" y="299"/>
                    <a:pt x="120" y="293"/>
                  </a:cubicBezTo>
                  <a:cubicBezTo>
                    <a:pt x="122" y="294"/>
                    <a:pt x="124" y="295"/>
                    <a:pt x="126" y="296"/>
                  </a:cubicBezTo>
                  <a:cubicBezTo>
                    <a:pt x="133" y="300"/>
                    <a:pt x="139" y="303"/>
                    <a:pt x="146" y="307"/>
                  </a:cubicBezTo>
                  <a:cubicBezTo>
                    <a:pt x="133" y="351"/>
                    <a:pt x="133" y="398"/>
                    <a:pt x="147" y="442"/>
                  </a:cubicBezTo>
                  <a:cubicBezTo>
                    <a:pt x="119" y="454"/>
                    <a:pt x="119" y="454"/>
                    <a:pt x="119" y="454"/>
                  </a:cubicBezTo>
                  <a:cubicBezTo>
                    <a:pt x="110" y="449"/>
                    <a:pt x="98" y="448"/>
                    <a:pt x="88" y="452"/>
                  </a:cubicBezTo>
                  <a:cubicBezTo>
                    <a:pt x="29" y="477"/>
                    <a:pt x="29" y="477"/>
                    <a:pt x="29" y="477"/>
                  </a:cubicBezTo>
                  <a:cubicBezTo>
                    <a:pt x="20" y="481"/>
                    <a:pt x="13" y="488"/>
                    <a:pt x="9" y="497"/>
                  </a:cubicBezTo>
                  <a:cubicBezTo>
                    <a:pt x="6" y="506"/>
                    <a:pt x="6" y="516"/>
                    <a:pt x="10" y="525"/>
                  </a:cubicBezTo>
                  <a:cubicBezTo>
                    <a:pt x="13" y="534"/>
                    <a:pt x="20" y="541"/>
                    <a:pt x="29" y="545"/>
                  </a:cubicBezTo>
                  <a:cubicBezTo>
                    <a:pt x="38" y="548"/>
                    <a:pt x="48" y="548"/>
                    <a:pt x="57" y="544"/>
                  </a:cubicBezTo>
                  <a:cubicBezTo>
                    <a:pt x="116" y="519"/>
                    <a:pt x="116" y="519"/>
                    <a:pt x="116" y="519"/>
                  </a:cubicBezTo>
                  <a:cubicBezTo>
                    <a:pt x="125" y="516"/>
                    <a:pt x="132" y="509"/>
                    <a:pt x="136" y="500"/>
                  </a:cubicBezTo>
                  <a:cubicBezTo>
                    <a:pt x="136" y="499"/>
                    <a:pt x="137" y="497"/>
                    <a:pt x="137" y="496"/>
                  </a:cubicBezTo>
                  <a:cubicBezTo>
                    <a:pt x="165" y="485"/>
                    <a:pt x="165" y="485"/>
                    <a:pt x="165" y="485"/>
                  </a:cubicBezTo>
                  <a:cubicBezTo>
                    <a:pt x="187" y="525"/>
                    <a:pt x="220" y="558"/>
                    <a:pt x="261" y="580"/>
                  </a:cubicBezTo>
                  <a:cubicBezTo>
                    <a:pt x="259" y="587"/>
                    <a:pt x="257" y="594"/>
                    <a:pt x="255" y="601"/>
                  </a:cubicBezTo>
                  <a:cubicBezTo>
                    <a:pt x="254" y="604"/>
                    <a:pt x="253" y="606"/>
                    <a:pt x="253" y="608"/>
                  </a:cubicBezTo>
                  <a:cubicBezTo>
                    <a:pt x="242" y="611"/>
                    <a:pt x="232" y="619"/>
                    <a:pt x="228" y="630"/>
                  </a:cubicBezTo>
                  <a:cubicBezTo>
                    <a:pt x="204" y="689"/>
                    <a:pt x="204" y="689"/>
                    <a:pt x="204" y="689"/>
                  </a:cubicBezTo>
                  <a:cubicBezTo>
                    <a:pt x="196" y="708"/>
                    <a:pt x="205" y="729"/>
                    <a:pt x="224" y="737"/>
                  </a:cubicBezTo>
                  <a:cubicBezTo>
                    <a:pt x="242" y="744"/>
                    <a:pt x="263" y="735"/>
                    <a:pt x="271" y="717"/>
                  </a:cubicBezTo>
                  <a:cubicBezTo>
                    <a:pt x="295" y="657"/>
                    <a:pt x="295" y="657"/>
                    <a:pt x="295" y="657"/>
                  </a:cubicBezTo>
                  <a:cubicBezTo>
                    <a:pt x="300" y="646"/>
                    <a:pt x="299" y="634"/>
                    <a:pt x="292" y="624"/>
                  </a:cubicBezTo>
                  <a:cubicBezTo>
                    <a:pt x="294" y="622"/>
                    <a:pt x="295" y="620"/>
                    <a:pt x="296" y="618"/>
                  </a:cubicBezTo>
                  <a:cubicBezTo>
                    <a:pt x="300" y="611"/>
                    <a:pt x="303" y="605"/>
                    <a:pt x="306" y="599"/>
                  </a:cubicBezTo>
                  <a:cubicBezTo>
                    <a:pt x="351" y="612"/>
                    <a:pt x="398" y="611"/>
                    <a:pt x="442" y="597"/>
                  </a:cubicBezTo>
                  <a:cubicBezTo>
                    <a:pt x="454" y="625"/>
                    <a:pt x="454" y="625"/>
                    <a:pt x="454" y="625"/>
                  </a:cubicBezTo>
                  <a:cubicBezTo>
                    <a:pt x="453" y="626"/>
                    <a:pt x="452" y="627"/>
                    <a:pt x="452" y="629"/>
                  </a:cubicBezTo>
                  <a:cubicBezTo>
                    <a:pt x="448" y="638"/>
                    <a:pt x="448" y="647"/>
                    <a:pt x="452" y="656"/>
                  </a:cubicBezTo>
                  <a:cubicBezTo>
                    <a:pt x="477" y="715"/>
                    <a:pt x="477" y="715"/>
                    <a:pt x="477" y="715"/>
                  </a:cubicBezTo>
                  <a:cubicBezTo>
                    <a:pt x="481" y="724"/>
                    <a:pt x="488" y="731"/>
                    <a:pt x="497" y="735"/>
                  </a:cubicBezTo>
                  <a:cubicBezTo>
                    <a:pt x="506" y="739"/>
                    <a:pt x="516" y="739"/>
                    <a:pt x="525" y="735"/>
                  </a:cubicBezTo>
                  <a:cubicBezTo>
                    <a:pt x="534" y="731"/>
                    <a:pt x="541" y="724"/>
                    <a:pt x="544" y="715"/>
                  </a:cubicBezTo>
                  <a:cubicBezTo>
                    <a:pt x="548" y="706"/>
                    <a:pt x="548" y="696"/>
                    <a:pt x="544" y="687"/>
                  </a:cubicBezTo>
                  <a:cubicBezTo>
                    <a:pt x="519" y="628"/>
                    <a:pt x="519" y="628"/>
                    <a:pt x="519" y="628"/>
                  </a:cubicBezTo>
                  <a:cubicBezTo>
                    <a:pt x="515" y="618"/>
                    <a:pt x="506" y="610"/>
                    <a:pt x="496" y="607"/>
                  </a:cubicBezTo>
                  <a:cubicBezTo>
                    <a:pt x="484" y="580"/>
                    <a:pt x="484" y="580"/>
                    <a:pt x="484" y="580"/>
                  </a:cubicBezTo>
                  <a:cubicBezTo>
                    <a:pt x="525" y="558"/>
                    <a:pt x="558" y="524"/>
                    <a:pt x="580" y="484"/>
                  </a:cubicBezTo>
                  <a:cubicBezTo>
                    <a:pt x="587" y="486"/>
                    <a:pt x="594" y="488"/>
                    <a:pt x="601" y="490"/>
                  </a:cubicBezTo>
                  <a:cubicBezTo>
                    <a:pt x="603" y="490"/>
                    <a:pt x="606" y="491"/>
                    <a:pt x="608" y="492"/>
                  </a:cubicBezTo>
                  <a:cubicBezTo>
                    <a:pt x="611" y="503"/>
                    <a:pt x="619" y="512"/>
                    <a:pt x="629" y="516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707" y="548"/>
                    <a:pt x="729" y="539"/>
                    <a:pt x="736" y="521"/>
                  </a:cubicBezTo>
                  <a:cubicBezTo>
                    <a:pt x="744" y="502"/>
                    <a:pt x="735" y="481"/>
                    <a:pt x="716" y="473"/>
                  </a:cubicBezTo>
                  <a:close/>
                  <a:moveTo>
                    <a:pt x="416" y="318"/>
                  </a:moveTo>
                  <a:cubicBezTo>
                    <a:pt x="419" y="311"/>
                    <a:pt x="422" y="305"/>
                    <a:pt x="425" y="299"/>
                  </a:cubicBezTo>
                  <a:cubicBezTo>
                    <a:pt x="431" y="286"/>
                    <a:pt x="431" y="286"/>
                    <a:pt x="431" y="286"/>
                  </a:cubicBezTo>
                  <a:cubicBezTo>
                    <a:pt x="436" y="276"/>
                    <a:pt x="441" y="265"/>
                    <a:pt x="446" y="254"/>
                  </a:cubicBezTo>
                  <a:cubicBezTo>
                    <a:pt x="453" y="241"/>
                    <a:pt x="460" y="226"/>
                    <a:pt x="466" y="212"/>
                  </a:cubicBezTo>
                  <a:cubicBezTo>
                    <a:pt x="467" y="210"/>
                    <a:pt x="468" y="208"/>
                    <a:pt x="469" y="206"/>
                  </a:cubicBezTo>
                  <a:cubicBezTo>
                    <a:pt x="498" y="223"/>
                    <a:pt x="522" y="248"/>
                    <a:pt x="539" y="277"/>
                  </a:cubicBezTo>
                  <a:cubicBezTo>
                    <a:pt x="425" y="325"/>
                    <a:pt x="425" y="325"/>
                    <a:pt x="425" y="325"/>
                  </a:cubicBezTo>
                  <a:cubicBezTo>
                    <a:pt x="422" y="323"/>
                    <a:pt x="419" y="320"/>
                    <a:pt x="416" y="318"/>
                  </a:cubicBezTo>
                  <a:close/>
                  <a:moveTo>
                    <a:pt x="416" y="192"/>
                  </a:moveTo>
                  <a:cubicBezTo>
                    <a:pt x="411" y="206"/>
                    <a:pt x="406" y="221"/>
                    <a:pt x="401" y="236"/>
                  </a:cubicBezTo>
                  <a:cubicBezTo>
                    <a:pt x="397" y="247"/>
                    <a:pt x="394" y="258"/>
                    <a:pt x="390" y="270"/>
                  </a:cubicBezTo>
                  <a:cubicBezTo>
                    <a:pt x="385" y="282"/>
                    <a:pt x="385" y="282"/>
                    <a:pt x="385" y="282"/>
                  </a:cubicBezTo>
                  <a:cubicBezTo>
                    <a:pt x="383" y="289"/>
                    <a:pt x="381" y="296"/>
                    <a:pt x="378" y="302"/>
                  </a:cubicBezTo>
                  <a:cubicBezTo>
                    <a:pt x="375" y="302"/>
                    <a:pt x="371" y="302"/>
                    <a:pt x="367" y="302"/>
                  </a:cubicBezTo>
                  <a:cubicBezTo>
                    <a:pt x="319" y="188"/>
                    <a:pt x="319" y="188"/>
                    <a:pt x="319" y="188"/>
                  </a:cubicBezTo>
                  <a:cubicBezTo>
                    <a:pt x="352" y="178"/>
                    <a:pt x="386" y="178"/>
                    <a:pt x="419" y="186"/>
                  </a:cubicBezTo>
                  <a:cubicBezTo>
                    <a:pt x="418" y="188"/>
                    <a:pt x="417" y="190"/>
                    <a:pt x="416" y="192"/>
                  </a:cubicBezTo>
                  <a:close/>
                  <a:moveTo>
                    <a:pt x="325" y="320"/>
                  </a:moveTo>
                  <a:cubicBezTo>
                    <a:pt x="322" y="322"/>
                    <a:pt x="320" y="325"/>
                    <a:pt x="317" y="328"/>
                  </a:cubicBezTo>
                  <a:cubicBezTo>
                    <a:pt x="311" y="325"/>
                    <a:pt x="305" y="322"/>
                    <a:pt x="298" y="319"/>
                  </a:cubicBezTo>
                  <a:cubicBezTo>
                    <a:pt x="286" y="313"/>
                    <a:pt x="286" y="313"/>
                    <a:pt x="286" y="313"/>
                  </a:cubicBezTo>
                  <a:cubicBezTo>
                    <a:pt x="275" y="308"/>
                    <a:pt x="265" y="303"/>
                    <a:pt x="254" y="298"/>
                  </a:cubicBezTo>
                  <a:cubicBezTo>
                    <a:pt x="240" y="291"/>
                    <a:pt x="226" y="284"/>
                    <a:pt x="212" y="278"/>
                  </a:cubicBezTo>
                  <a:cubicBezTo>
                    <a:pt x="210" y="277"/>
                    <a:pt x="208" y="277"/>
                    <a:pt x="206" y="276"/>
                  </a:cubicBezTo>
                  <a:cubicBezTo>
                    <a:pt x="223" y="246"/>
                    <a:pt x="247" y="222"/>
                    <a:pt x="277" y="205"/>
                  </a:cubicBezTo>
                  <a:lnTo>
                    <a:pt x="325" y="320"/>
                  </a:lnTo>
                  <a:close/>
                  <a:moveTo>
                    <a:pt x="192" y="328"/>
                  </a:moveTo>
                  <a:cubicBezTo>
                    <a:pt x="206" y="333"/>
                    <a:pt x="221" y="338"/>
                    <a:pt x="236" y="343"/>
                  </a:cubicBezTo>
                  <a:cubicBezTo>
                    <a:pt x="247" y="347"/>
                    <a:pt x="258" y="351"/>
                    <a:pt x="269" y="355"/>
                  </a:cubicBezTo>
                  <a:cubicBezTo>
                    <a:pt x="282" y="359"/>
                    <a:pt x="282" y="359"/>
                    <a:pt x="282" y="359"/>
                  </a:cubicBezTo>
                  <a:cubicBezTo>
                    <a:pt x="289" y="361"/>
                    <a:pt x="295" y="364"/>
                    <a:pt x="302" y="366"/>
                  </a:cubicBezTo>
                  <a:cubicBezTo>
                    <a:pt x="301" y="370"/>
                    <a:pt x="301" y="373"/>
                    <a:pt x="302" y="377"/>
                  </a:cubicBezTo>
                  <a:cubicBezTo>
                    <a:pt x="187" y="425"/>
                    <a:pt x="187" y="425"/>
                    <a:pt x="187" y="425"/>
                  </a:cubicBezTo>
                  <a:cubicBezTo>
                    <a:pt x="178" y="393"/>
                    <a:pt x="177" y="358"/>
                    <a:pt x="186" y="325"/>
                  </a:cubicBezTo>
                  <a:cubicBezTo>
                    <a:pt x="188" y="326"/>
                    <a:pt x="190" y="327"/>
                    <a:pt x="192" y="328"/>
                  </a:cubicBezTo>
                  <a:close/>
                  <a:moveTo>
                    <a:pt x="319" y="419"/>
                  </a:moveTo>
                  <a:cubicBezTo>
                    <a:pt x="322" y="422"/>
                    <a:pt x="325" y="425"/>
                    <a:pt x="327" y="427"/>
                  </a:cubicBezTo>
                  <a:cubicBezTo>
                    <a:pt x="325" y="433"/>
                    <a:pt x="322" y="440"/>
                    <a:pt x="319" y="446"/>
                  </a:cubicBezTo>
                  <a:cubicBezTo>
                    <a:pt x="313" y="458"/>
                    <a:pt x="313" y="458"/>
                    <a:pt x="313" y="458"/>
                  </a:cubicBezTo>
                  <a:cubicBezTo>
                    <a:pt x="308" y="469"/>
                    <a:pt x="303" y="480"/>
                    <a:pt x="298" y="490"/>
                  </a:cubicBezTo>
                  <a:cubicBezTo>
                    <a:pt x="291" y="504"/>
                    <a:pt x="284" y="519"/>
                    <a:pt x="278" y="533"/>
                  </a:cubicBezTo>
                  <a:cubicBezTo>
                    <a:pt x="277" y="535"/>
                    <a:pt x="276" y="537"/>
                    <a:pt x="275" y="539"/>
                  </a:cubicBezTo>
                  <a:cubicBezTo>
                    <a:pt x="246" y="521"/>
                    <a:pt x="222" y="497"/>
                    <a:pt x="205" y="468"/>
                  </a:cubicBezTo>
                  <a:lnTo>
                    <a:pt x="319" y="419"/>
                  </a:lnTo>
                  <a:close/>
                  <a:moveTo>
                    <a:pt x="328" y="553"/>
                  </a:moveTo>
                  <a:cubicBezTo>
                    <a:pt x="333" y="539"/>
                    <a:pt x="338" y="523"/>
                    <a:pt x="343" y="509"/>
                  </a:cubicBezTo>
                  <a:cubicBezTo>
                    <a:pt x="347" y="498"/>
                    <a:pt x="350" y="486"/>
                    <a:pt x="354" y="475"/>
                  </a:cubicBezTo>
                  <a:cubicBezTo>
                    <a:pt x="359" y="462"/>
                    <a:pt x="359" y="462"/>
                    <a:pt x="359" y="462"/>
                  </a:cubicBezTo>
                  <a:cubicBezTo>
                    <a:pt x="361" y="456"/>
                    <a:pt x="363" y="449"/>
                    <a:pt x="366" y="443"/>
                  </a:cubicBezTo>
                  <a:cubicBezTo>
                    <a:pt x="369" y="443"/>
                    <a:pt x="373" y="443"/>
                    <a:pt x="377" y="443"/>
                  </a:cubicBezTo>
                  <a:cubicBezTo>
                    <a:pt x="425" y="557"/>
                    <a:pt x="425" y="557"/>
                    <a:pt x="425" y="557"/>
                  </a:cubicBezTo>
                  <a:cubicBezTo>
                    <a:pt x="392" y="567"/>
                    <a:pt x="358" y="567"/>
                    <a:pt x="325" y="559"/>
                  </a:cubicBezTo>
                  <a:cubicBezTo>
                    <a:pt x="326" y="557"/>
                    <a:pt x="327" y="555"/>
                    <a:pt x="328" y="553"/>
                  </a:cubicBezTo>
                  <a:close/>
                  <a:moveTo>
                    <a:pt x="419" y="425"/>
                  </a:moveTo>
                  <a:cubicBezTo>
                    <a:pt x="422" y="422"/>
                    <a:pt x="424" y="420"/>
                    <a:pt x="427" y="417"/>
                  </a:cubicBezTo>
                  <a:cubicBezTo>
                    <a:pt x="433" y="420"/>
                    <a:pt x="439" y="423"/>
                    <a:pt x="446" y="426"/>
                  </a:cubicBezTo>
                  <a:cubicBezTo>
                    <a:pt x="458" y="432"/>
                    <a:pt x="458" y="432"/>
                    <a:pt x="458" y="432"/>
                  </a:cubicBezTo>
                  <a:cubicBezTo>
                    <a:pt x="469" y="436"/>
                    <a:pt x="479" y="442"/>
                    <a:pt x="490" y="447"/>
                  </a:cubicBezTo>
                  <a:cubicBezTo>
                    <a:pt x="504" y="454"/>
                    <a:pt x="518" y="461"/>
                    <a:pt x="532" y="467"/>
                  </a:cubicBezTo>
                  <a:cubicBezTo>
                    <a:pt x="534" y="467"/>
                    <a:pt x="536" y="468"/>
                    <a:pt x="538" y="469"/>
                  </a:cubicBezTo>
                  <a:cubicBezTo>
                    <a:pt x="521" y="498"/>
                    <a:pt x="497" y="523"/>
                    <a:pt x="467" y="539"/>
                  </a:cubicBezTo>
                  <a:lnTo>
                    <a:pt x="419" y="425"/>
                  </a:lnTo>
                  <a:close/>
                  <a:moveTo>
                    <a:pt x="552" y="417"/>
                  </a:moveTo>
                  <a:cubicBezTo>
                    <a:pt x="538" y="411"/>
                    <a:pt x="523" y="406"/>
                    <a:pt x="508" y="401"/>
                  </a:cubicBezTo>
                  <a:cubicBezTo>
                    <a:pt x="497" y="398"/>
                    <a:pt x="486" y="394"/>
                    <a:pt x="475" y="390"/>
                  </a:cubicBezTo>
                  <a:cubicBezTo>
                    <a:pt x="462" y="386"/>
                    <a:pt x="462" y="386"/>
                    <a:pt x="462" y="386"/>
                  </a:cubicBezTo>
                  <a:cubicBezTo>
                    <a:pt x="455" y="383"/>
                    <a:pt x="449" y="381"/>
                    <a:pt x="442" y="379"/>
                  </a:cubicBezTo>
                  <a:cubicBezTo>
                    <a:pt x="443" y="375"/>
                    <a:pt x="443" y="371"/>
                    <a:pt x="442" y="368"/>
                  </a:cubicBezTo>
                  <a:cubicBezTo>
                    <a:pt x="557" y="319"/>
                    <a:pt x="557" y="319"/>
                    <a:pt x="557" y="319"/>
                  </a:cubicBezTo>
                  <a:cubicBezTo>
                    <a:pt x="566" y="352"/>
                    <a:pt x="567" y="386"/>
                    <a:pt x="558" y="419"/>
                  </a:cubicBezTo>
                  <a:cubicBezTo>
                    <a:pt x="556" y="418"/>
                    <a:pt x="554" y="418"/>
                    <a:pt x="552" y="4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5867667" y="1442911"/>
              <a:ext cx="1636220" cy="1808671"/>
              <a:chOff x="-2629311" y="8005466"/>
              <a:chExt cx="3338867" cy="3690771"/>
            </a:xfrm>
            <a:solidFill>
              <a:srgbClr val="2D9CC1"/>
            </a:solidFill>
          </p:grpSpPr>
          <p:sp>
            <p:nvSpPr>
              <p:cNvPr id="51" name="Freeform 55"/>
              <p:cNvSpPr>
                <a:spLocks/>
              </p:cNvSpPr>
              <p:nvPr/>
            </p:nvSpPr>
            <p:spPr bwMode="auto">
              <a:xfrm>
                <a:off x="-1731251" y="11364040"/>
                <a:ext cx="152023" cy="306860"/>
              </a:xfrm>
              <a:custGeom>
                <a:avLst/>
                <a:gdLst>
                  <a:gd name="T0" fmla="*/ 18 w 23"/>
                  <a:gd name="T1" fmla="*/ 4 h 46"/>
                  <a:gd name="T2" fmla="*/ 20 w 23"/>
                  <a:gd name="T3" fmla="*/ 3 h 46"/>
                  <a:gd name="T4" fmla="*/ 21 w 23"/>
                  <a:gd name="T5" fmla="*/ 2 h 46"/>
                  <a:gd name="T6" fmla="*/ 23 w 23"/>
                  <a:gd name="T7" fmla="*/ 1 h 46"/>
                  <a:gd name="T8" fmla="*/ 22 w 23"/>
                  <a:gd name="T9" fmla="*/ 0 h 46"/>
                  <a:gd name="T10" fmla="*/ 21 w 23"/>
                  <a:gd name="T11" fmla="*/ 0 h 46"/>
                  <a:gd name="T12" fmla="*/ 20 w 23"/>
                  <a:gd name="T13" fmla="*/ 0 h 46"/>
                  <a:gd name="T14" fmla="*/ 20 w 23"/>
                  <a:gd name="T15" fmla="*/ 0 h 46"/>
                  <a:gd name="T16" fmla="*/ 19 w 23"/>
                  <a:gd name="T17" fmla="*/ 0 h 46"/>
                  <a:gd name="T18" fmla="*/ 6 w 23"/>
                  <a:gd name="T19" fmla="*/ 4 h 46"/>
                  <a:gd name="T20" fmla="*/ 6 w 23"/>
                  <a:gd name="T21" fmla="*/ 4 h 46"/>
                  <a:gd name="T22" fmla="*/ 1 w 23"/>
                  <a:gd name="T23" fmla="*/ 11 h 46"/>
                  <a:gd name="T24" fmla="*/ 1 w 23"/>
                  <a:gd name="T25" fmla="*/ 24 h 46"/>
                  <a:gd name="T26" fmla="*/ 2 w 23"/>
                  <a:gd name="T27" fmla="*/ 40 h 46"/>
                  <a:gd name="T28" fmla="*/ 0 w 23"/>
                  <a:gd name="T29" fmla="*/ 45 h 46"/>
                  <a:gd name="T30" fmla="*/ 4 w 23"/>
                  <a:gd name="T31" fmla="*/ 45 h 46"/>
                  <a:gd name="T32" fmla="*/ 11 w 23"/>
                  <a:gd name="T33" fmla="*/ 39 h 46"/>
                  <a:gd name="T34" fmla="*/ 13 w 23"/>
                  <a:gd name="T35" fmla="*/ 33 h 46"/>
                  <a:gd name="T36" fmla="*/ 14 w 23"/>
                  <a:gd name="T37" fmla="*/ 19 h 46"/>
                  <a:gd name="T38" fmla="*/ 14 w 23"/>
                  <a:gd name="T39" fmla="*/ 10 h 46"/>
                  <a:gd name="T40" fmla="*/ 18 w 23"/>
                  <a:gd name="T41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46">
                    <a:moveTo>
                      <a:pt x="18" y="4"/>
                    </a:moveTo>
                    <a:cubicBezTo>
                      <a:pt x="18" y="4"/>
                      <a:pt x="19" y="3"/>
                      <a:pt x="20" y="3"/>
                    </a:cubicBezTo>
                    <a:cubicBezTo>
                      <a:pt x="20" y="2"/>
                      <a:pt x="21" y="2"/>
                      <a:pt x="21" y="2"/>
                    </a:cubicBezTo>
                    <a:cubicBezTo>
                      <a:pt x="22" y="1"/>
                      <a:pt x="22" y="1"/>
                      <a:pt x="23" y="1"/>
                    </a:cubicBezTo>
                    <a:cubicBezTo>
                      <a:pt x="23" y="1"/>
                      <a:pt x="22" y="1"/>
                      <a:pt x="22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5" y="0"/>
                      <a:pt x="10" y="1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5"/>
                      <a:pt x="2" y="8"/>
                      <a:pt x="1" y="11"/>
                    </a:cubicBezTo>
                    <a:cubicBezTo>
                      <a:pt x="0" y="15"/>
                      <a:pt x="0" y="19"/>
                      <a:pt x="1" y="24"/>
                    </a:cubicBezTo>
                    <a:cubicBezTo>
                      <a:pt x="3" y="31"/>
                      <a:pt x="3" y="36"/>
                      <a:pt x="2" y="40"/>
                    </a:cubicBezTo>
                    <a:cubicBezTo>
                      <a:pt x="1" y="43"/>
                      <a:pt x="0" y="45"/>
                      <a:pt x="0" y="45"/>
                    </a:cubicBezTo>
                    <a:cubicBezTo>
                      <a:pt x="0" y="45"/>
                      <a:pt x="2" y="46"/>
                      <a:pt x="4" y="45"/>
                    </a:cubicBezTo>
                    <a:cubicBezTo>
                      <a:pt x="7" y="44"/>
                      <a:pt x="9" y="42"/>
                      <a:pt x="11" y="39"/>
                    </a:cubicBezTo>
                    <a:cubicBezTo>
                      <a:pt x="12" y="38"/>
                      <a:pt x="13" y="36"/>
                      <a:pt x="13" y="33"/>
                    </a:cubicBezTo>
                    <a:cubicBezTo>
                      <a:pt x="14" y="30"/>
                      <a:pt x="14" y="25"/>
                      <a:pt x="14" y="19"/>
                    </a:cubicBezTo>
                    <a:cubicBezTo>
                      <a:pt x="13" y="15"/>
                      <a:pt x="13" y="12"/>
                      <a:pt x="14" y="10"/>
                    </a:cubicBezTo>
                    <a:cubicBezTo>
                      <a:pt x="15" y="7"/>
                      <a:pt x="16" y="6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52" name="Freeform 56"/>
              <p:cNvSpPr>
                <a:spLocks/>
              </p:cNvSpPr>
              <p:nvPr/>
            </p:nvSpPr>
            <p:spPr bwMode="auto">
              <a:xfrm>
                <a:off x="-1618642" y="11341518"/>
                <a:ext cx="146392" cy="275893"/>
              </a:xfrm>
              <a:custGeom>
                <a:avLst/>
                <a:gdLst>
                  <a:gd name="T0" fmla="*/ 21 w 22"/>
                  <a:gd name="T1" fmla="*/ 5 h 41"/>
                  <a:gd name="T2" fmla="*/ 17 w 22"/>
                  <a:gd name="T3" fmla="*/ 0 h 41"/>
                  <a:gd name="T4" fmla="*/ 14 w 22"/>
                  <a:gd name="T5" fmla="*/ 2 h 41"/>
                  <a:gd name="T6" fmla="*/ 14 w 22"/>
                  <a:gd name="T7" fmla="*/ 2 h 41"/>
                  <a:gd name="T8" fmla="*/ 14 w 22"/>
                  <a:gd name="T9" fmla="*/ 3 h 41"/>
                  <a:gd name="T10" fmla="*/ 10 w 22"/>
                  <a:gd name="T11" fmla="*/ 8 h 41"/>
                  <a:gd name="T12" fmla="*/ 8 w 22"/>
                  <a:gd name="T13" fmla="*/ 20 h 41"/>
                  <a:gd name="T14" fmla="*/ 6 w 22"/>
                  <a:gd name="T15" fmla="*/ 30 h 41"/>
                  <a:gd name="T16" fmla="*/ 5 w 22"/>
                  <a:gd name="T17" fmla="*/ 30 h 41"/>
                  <a:gd name="T18" fmla="*/ 5 w 22"/>
                  <a:gd name="T19" fmla="*/ 31 h 41"/>
                  <a:gd name="T20" fmla="*/ 5 w 22"/>
                  <a:gd name="T21" fmla="*/ 31 h 41"/>
                  <a:gd name="T22" fmla="*/ 5 w 22"/>
                  <a:gd name="T23" fmla="*/ 31 h 41"/>
                  <a:gd name="T24" fmla="*/ 4 w 22"/>
                  <a:gd name="T25" fmla="*/ 33 h 41"/>
                  <a:gd name="T26" fmla="*/ 3 w 22"/>
                  <a:gd name="T27" fmla="*/ 35 h 41"/>
                  <a:gd name="T28" fmla="*/ 1 w 22"/>
                  <a:gd name="T29" fmla="*/ 39 h 41"/>
                  <a:gd name="T30" fmla="*/ 0 w 22"/>
                  <a:gd name="T31" fmla="*/ 40 h 41"/>
                  <a:gd name="T32" fmla="*/ 4 w 22"/>
                  <a:gd name="T33" fmla="*/ 41 h 41"/>
                  <a:gd name="T34" fmla="*/ 5 w 22"/>
                  <a:gd name="T35" fmla="*/ 41 h 41"/>
                  <a:gd name="T36" fmla="*/ 5 w 22"/>
                  <a:gd name="T37" fmla="*/ 41 h 41"/>
                  <a:gd name="T38" fmla="*/ 5 w 22"/>
                  <a:gd name="T39" fmla="*/ 41 h 41"/>
                  <a:gd name="T40" fmla="*/ 6 w 22"/>
                  <a:gd name="T41" fmla="*/ 41 h 41"/>
                  <a:gd name="T42" fmla="*/ 7 w 22"/>
                  <a:gd name="T43" fmla="*/ 41 h 41"/>
                  <a:gd name="T44" fmla="*/ 14 w 22"/>
                  <a:gd name="T45" fmla="*/ 38 h 41"/>
                  <a:gd name="T46" fmla="*/ 19 w 22"/>
                  <a:gd name="T47" fmla="*/ 32 h 41"/>
                  <a:gd name="T48" fmla="*/ 21 w 22"/>
                  <a:gd name="T49" fmla="*/ 18 h 41"/>
                  <a:gd name="T50" fmla="*/ 21 w 22"/>
                  <a:gd name="T51" fmla="*/ 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41">
                    <a:moveTo>
                      <a:pt x="21" y="5"/>
                    </a:moveTo>
                    <a:cubicBezTo>
                      <a:pt x="19" y="4"/>
                      <a:pt x="18" y="2"/>
                      <a:pt x="17" y="0"/>
                    </a:cubicBezTo>
                    <a:cubicBezTo>
                      <a:pt x="16" y="1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2" y="5"/>
                      <a:pt x="10" y="8"/>
                    </a:cubicBezTo>
                    <a:cubicBezTo>
                      <a:pt x="9" y="12"/>
                      <a:pt x="8" y="16"/>
                      <a:pt x="8" y="20"/>
                    </a:cubicBezTo>
                    <a:cubicBezTo>
                      <a:pt x="8" y="24"/>
                      <a:pt x="7" y="27"/>
                      <a:pt x="6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2" y="37"/>
                      <a:pt x="2" y="38"/>
                      <a:pt x="1" y="39"/>
                    </a:cubicBezTo>
                    <a:cubicBezTo>
                      <a:pt x="1" y="39"/>
                      <a:pt x="1" y="40"/>
                      <a:pt x="0" y="40"/>
                    </a:cubicBezTo>
                    <a:cubicBezTo>
                      <a:pt x="0" y="40"/>
                      <a:pt x="2" y="41"/>
                      <a:pt x="4" y="41"/>
                    </a:cubicBezTo>
                    <a:cubicBezTo>
                      <a:pt x="4" y="41"/>
                      <a:pt x="4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6" y="41"/>
                      <a:pt x="7" y="41"/>
                    </a:cubicBezTo>
                    <a:cubicBezTo>
                      <a:pt x="9" y="40"/>
                      <a:pt x="12" y="39"/>
                      <a:pt x="14" y="38"/>
                    </a:cubicBezTo>
                    <a:cubicBezTo>
                      <a:pt x="15" y="37"/>
                      <a:pt x="17" y="35"/>
                      <a:pt x="19" y="32"/>
                    </a:cubicBezTo>
                    <a:cubicBezTo>
                      <a:pt x="21" y="29"/>
                      <a:pt x="22" y="24"/>
                      <a:pt x="21" y="18"/>
                    </a:cubicBezTo>
                    <a:cubicBezTo>
                      <a:pt x="20" y="12"/>
                      <a:pt x="20" y="8"/>
                      <a:pt x="21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65" name="Freeform 57"/>
              <p:cNvSpPr>
                <a:spLocks/>
              </p:cNvSpPr>
              <p:nvPr/>
            </p:nvSpPr>
            <p:spPr bwMode="auto">
              <a:xfrm>
                <a:off x="-1458174" y="11442866"/>
                <a:ext cx="135131" cy="140762"/>
              </a:xfrm>
              <a:custGeom>
                <a:avLst/>
                <a:gdLst>
                  <a:gd name="T0" fmla="*/ 5 w 20"/>
                  <a:gd name="T1" fmla="*/ 15 h 21"/>
                  <a:gd name="T2" fmla="*/ 0 w 20"/>
                  <a:gd name="T3" fmla="*/ 21 h 21"/>
                  <a:gd name="T4" fmla="*/ 6 w 20"/>
                  <a:gd name="T5" fmla="*/ 21 h 21"/>
                  <a:gd name="T6" fmla="*/ 17 w 20"/>
                  <a:gd name="T7" fmla="*/ 14 h 21"/>
                  <a:gd name="T8" fmla="*/ 17 w 20"/>
                  <a:gd name="T9" fmla="*/ 14 h 21"/>
                  <a:gd name="T10" fmla="*/ 20 w 20"/>
                  <a:gd name="T11" fmla="*/ 9 h 21"/>
                  <a:gd name="T12" fmla="*/ 7 w 20"/>
                  <a:gd name="T13" fmla="*/ 0 h 21"/>
                  <a:gd name="T14" fmla="*/ 5 w 20"/>
                  <a:gd name="T15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1">
                    <a:moveTo>
                      <a:pt x="5" y="15"/>
                    </a:moveTo>
                    <a:cubicBezTo>
                      <a:pt x="3" y="19"/>
                      <a:pt x="0" y="21"/>
                      <a:pt x="0" y="21"/>
                    </a:cubicBezTo>
                    <a:cubicBezTo>
                      <a:pt x="0" y="21"/>
                      <a:pt x="2" y="21"/>
                      <a:pt x="6" y="21"/>
                    </a:cubicBezTo>
                    <a:cubicBezTo>
                      <a:pt x="9" y="20"/>
                      <a:pt x="14" y="18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3"/>
                      <a:pt x="19" y="12"/>
                      <a:pt x="20" y="9"/>
                    </a:cubicBezTo>
                    <a:cubicBezTo>
                      <a:pt x="15" y="7"/>
                      <a:pt x="11" y="3"/>
                      <a:pt x="7" y="0"/>
                    </a:cubicBezTo>
                    <a:cubicBezTo>
                      <a:pt x="8" y="7"/>
                      <a:pt x="7" y="12"/>
                      <a:pt x="5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66" name="Freeform 58"/>
              <p:cNvSpPr>
                <a:spLocks/>
              </p:cNvSpPr>
              <p:nvPr/>
            </p:nvSpPr>
            <p:spPr bwMode="auto">
              <a:xfrm>
                <a:off x="-1263923" y="11175419"/>
                <a:ext cx="53489" cy="39413"/>
              </a:xfrm>
              <a:custGeom>
                <a:avLst/>
                <a:gdLst>
                  <a:gd name="T0" fmla="*/ 6 w 8"/>
                  <a:gd name="T1" fmla="*/ 6 h 6"/>
                  <a:gd name="T2" fmla="*/ 6 w 8"/>
                  <a:gd name="T3" fmla="*/ 6 h 6"/>
                  <a:gd name="T4" fmla="*/ 8 w 8"/>
                  <a:gd name="T5" fmla="*/ 0 h 6"/>
                  <a:gd name="T6" fmla="*/ 4 w 8"/>
                  <a:gd name="T7" fmla="*/ 2 h 6"/>
                  <a:gd name="T8" fmla="*/ 0 w 8"/>
                  <a:gd name="T9" fmla="*/ 5 h 6"/>
                  <a:gd name="T10" fmla="*/ 6 w 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7" y="1"/>
                      <a:pt x="8" y="0"/>
                    </a:cubicBezTo>
                    <a:cubicBezTo>
                      <a:pt x="8" y="0"/>
                      <a:pt x="6" y="1"/>
                      <a:pt x="4" y="2"/>
                    </a:cubicBezTo>
                    <a:cubicBezTo>
                      <a:pt x="3" y="3"/>
                      <a:pt x="1" y="4"/>
                      <a:pt x="0" y="5"/>
                    </a:cubicBezTo>
                    <a:cubicBezTo>
                      <a:pt x="2" y="5"/>
                      <a:pt x="4" y="5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67" name="Freeform 59"/>
              <p:cNvSpPr>
                <a:spLocks/>
              </p:cNvSpPr>
              <p:nvPr/>
            </p:nvSpPr>
            <p:spPr bwMode="auto">
              <a:xfrm>
                <a:off x="-1283629" y="11456943"/>
                <a:ext cx="92903" cy="53489"/>
              </a:xfrm>
              <a:custGeom>
                <a:avLst/>
                <a:gdLst>
                  <a:gd name="T0" fmla="*/ 1 w 14"/>
                  <a:gd name="T1" fmla="*/ 6 h 8"/>
                  <a:gd name="T2" fmla="*/ 0 w 14"/>
                  <a:gd name="T3" fmla="*/ 8 h 8"/>
                  <a:gd name="T4" fmla="*/ 6 w 14"/>
                  <a:gd name="T5" fmla="*/ 7 h 8"/>
                  <a:gd name="T6" fmla="*/ 14 w 14"/>
                  <a:gd name="T7" fmla="*/ 0 h 8"/>
                  <a:gd name="T8" fmla="*/ 1 w 14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" y="6"/>
                    </a:moveTo>
                    <a:cubicBezTo>
                      <a:pt x="1" y="7"/>
                      <a:pt x="0" y="8"/>
                      <a:pt x="0" y="8"/>
                    </a:cubicBezTo>
                    <a:cubicBezTo>
                      <a:pt x="0" y="8"/>
                      <a:pt x="3" y="8"/>
                      <a:pt x="6" y="7"/>
                    </a:cubicBezTo>
                    <a:cubicBezTo>
                      <a:pt x="8" y="6"/>
                      <a:pt x="11" y="4"/>
                      <a:pt x="14" y="0"/>
                    </a:cubicBezTo>
                    <a:cubicBezTo>
                      <a:pt x="10" y="3"/>
                      <a:pt x="6" y="5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68" name="Freeform 60"/>
              <p:cNvSpPr>
                <a:spLocks/>
              </p:cNvSpPr>
              <p:nvPr/>
            </p:nvSpPr>
            <p:spPr bwMode="auto">
              <a:xfrm>
                <a:off x="-1171020" y="11074071"/>
                <a:ext cx="135131" cy="213958"/>
              </a:xfrm>
              <a:custGeom>
                <a:avLst/>
                <a:gdLst>
                  <a:gd name="T0" fmla="*/ 14 w 20"/>
                  <a:gd name="T1" fmla="*/ 19 h 32"/>
                  <a:gd name="T2" fmla="*/ 11 w 20"/>
                  <a:gd name="T3" fmla="*/ 0 h 32"/>
                  <a:gd name="T4" fmla="*/ 7 w 20"/>
                  <a:gd name="T5" fmla="*/ 2 h 32"/>
                  <a:gd name="T6" fmla="*/ 1 w 20"/>
                  <a:gd name="T7" fmla="*/ 9 h 32"/>
                  <a:gd name="T8" fmla="*/ 1 w 20"/>
                  <a:gd name="T9" fmla="*/ 9 h 32"/>
                  <a:gd name="T10" fmla="*/ 1 w 20"/>
                  <a:gd name="T11" fmla="*/ 9 h 32"/>
                  <a:gd name="T12" fmla="*/ 1 w 20"/>
                  <a:gd name="T13" fmla="*/ 16 h 32"/>
                  <a:gd name="T14" fmla="*/ 4 w 20"/>
                  <a:gd name="T15" fmla="*/ 27 h 32"/>
                  <a:gd name="T16" fmla="*/ 20 w 20"/>
                  <a:gd name="T17" fmla="*/ 32 h 32"/>
                  <a:gd name="T18" fmla="*/ 14 w 20"/>
                  <a:gd name="T1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32">
                    <a:moveTo>
                      <a:pt x="14" y="19"/>
                    </a:moveTo>
                    <a:cubicBezTo>
                      <a:pt x="6" y="7"/>
                      <a:pt x="9" y="1"/>
                      <a:pt x="11" y="0"/>
                    </a:cubicBezTo>
                    <a:cubicBezTo>
                      <a:pt x="11" y="0"/>
                      <a:pt x="9" y="0"/>
                      <a:pt x="7" y="2"/>
                    </a:cubicBezTo>
                    <a:cubicBezTo>
                      <a:pt x="5" y="3"/>
                      <a:pt x="3" y="5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3"/>
                      <a:pt x="1" y="16"/>
                    </a:cubicBezTo>
                    <a:cubicBezTo>
                      <a:pt x="1" y="19"/>
                      <a:pt x="2" y="23"/>
                      <a:pt x="4" y="27"/>
                    </a:cubicBezTo>
                    <a:cubicBezTo>
                      <a:pt x="10" y="26"/>
                      <a:pt x="15" y="28"/>
                      <a:pt x="20" y="32"/>
                    </a:cubicBezTo>
                    <a:cubicBezTo>
                      <a:pt x="19" y="29"/>
                      <a:pt x="18" y="24"/>
                      <a:pt x="14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69" name="Freeform 61"/>
              <p:cNvSpPr>
                <a:spLocks/>
              </p:cNvSpPr>
              <p:nvPr/>
            </p:nvSpPr>
            <p:spPr bwMode="auto">
              <a:xfrm>
                <a:off x="-1049965" y="10955831"/>
                <a:ext cx="135131" cy="346274"/>
              </a:xfrm>
              <a:custGeom>
                <a:avLst/>
                <a:gdLst>
                  <a:gd name="T0" fmla="*/ 12 w 20"/>
                  <a:gd name="T1" fmla="*/ 49 h 52"/>
                  <a:gd name="T2" fmla="*/ 19 w 20"/>
                  <a:gd name="T3" fmla="*/ 40 h 52"/>
                  <a:gd name="T4" fmla="*/ 20 w 20"/>
                  <a:gd name="T5" fmla="*/ 33 h 52"/>
                  <a:gd name="T6" fmla="*/ 14 w 20"/>
                  <a:gd name="T7" fmla="*/ 20 h 52"/>
                  <a:gd name="T8" fmla="*/ 10 w 20"/>
                  <a:gd name="T9" fmla="*/ 6 h 52"/>
                  <a:gd name="T10" fmla="*/ 14 w 20"/>
                  <a:gd name="T11" fmla="*/ 0 h 52"/>
                  <a:gd name="T12" fmla="*/ 9 w 20"/>
                  <a:gd name="T13" fmla="*/ 2 h 52"/>
                  <a:gd name="T14" fmla="*/ 1 w 20"/>
                  <a:gd name="T15" fmla="*/ 10 h 52"/>
                  <a:gd name="T16" fmla="*/ 1 w 20"/>
                  <a:gd name="T17" fmla="*/ 10 h 52"/>
                  <a:gd name="T18" fmla="*/ 1 w 20"/>
                  <a:gd name="T19" fmla="*/ 10 h 52"/>
                  <a:gd name="T20" fmla="*/ 0 w 20"/>
                  <a:gd name="T21" fmla="*/ 13 h 52"/>
                  <a:gd name="T22" fmla="*/ 0 w 20"/>
                  <a:gd name="T23" fmla="*/ 16 h 52"/>
                  <a:gd name="T24" fmla="*/ 0 w 20"/>
                  <a:gd name="T25" fmla="*/ 18 h 52"/>
                  <a:gd name="T26" fmla="*/ 4 w 20"/>
                  <a:gd name="T27" fmla="*/ 29 h 52"/>
                  <a:gd name="T28" fmla="*/ 9 w 20"/>
                  <a:gd name="T29" fmla="*/ 45 h 52"/>
                  <a:gd name="T30" fmla="*/ 8 w 20"/>
                  <a:gd name="T31" fmla="*/ 52 h 52"/>
                  <a:gd name="T32" fmla="*/ 12 w 20"/>
                  <a:gd name="T33" fmla="*/ 4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52">
                    <a:moveTo>
                      <a:pt x="12" y="49"/>
                    </a:moveTo>
                    <a:cubicBezTo>
                      <a:pt x="15" y="48"/>
                      <a:pt x="18" y="45"/>
                      <a:pt x="19" y="40"/>
                    </a:cubicBezTo>
                    <a:cubicBezTo>
                      <a:pt x="20" y="39"/>
                      <a:pt x="20" y="36"/>
                      <a:pt x="20" y="33"/>
                    </a:cubicBezTo>
                    <a:cubicBezTo>
                      <a:pt x="19" y="30"/>
                      <a:pt x="17" y="26"/>
                      <a:pt x="14" y="20"/>
                    </a:cubicBezTo>
                    <a:cubicBezTo>
                      <a:pt x="10" y="14"/>
                      <a:pt x="9" y="9"/>
                      <a:pt x="10" y="6"/>
                    </a:cubicBezTo>
                    <a:cubicBezTo>
                      <a:pt x="11" y="2"/>
                      <a:pt x="13" y="0"/>
                      <a:pt x="14" y="0"/>
                    </a:cubicBezTo>
                    <a:cubicBezTo>
                      <a:pt x="14" y="0"/>
                      <a:pt x="12" y="0"/>
                      <a:pt x="9" y="2"/>
                    </a:cubicBezTo>
                    <a:cubicBezTo>
                      <a:pt x="6" y="3"/>
                      <a:pt x="3" y="6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0" y="21"/>
                      <a:pt x="2" y="25"/>
                      <a:pt x="4" y="29"/>
                    </a:cubicBezTo>
                    <a:cubicBezTo>
                      <a:pt x="9" y="36"/>
                      <a:pt x="9" y="41"/>
                      <a:pt x="9" y="45"/>
                    </a:cubicBezTo>
                    <a:cubicBezTo>
                      <a:pt x="9" y="49"/>
                      <a:pt x="8" y="51"/>
                      <a:pt x="8" y="52"/>
                    </a:cubicBezTo>
                    <a:cubicBezTo>
                      <a:pt x="8" y="52"/>
                      <a:pt x="10" y="51"/>
                      <a:pt x="12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70" name="Freeform 62"/>
              <p:cNvSpPr>
                <a:spLocks/>
              </p:cNvSpPr>
              <p:nvPr/>
            </p:nvSpPr>
            <p:spPr bwMode="auto">
              <a:xfrm>
                <a:off x="-909203" y="10874189"/>
                <a:ext cx="154838" cy="315306"/>
              </a:xfrm>
              <a:custGeom>
                <a:avLst/>
                <a:gdLst>
                  <a:gd name="T0" fmla="*/ 16 w 23"/>
                  <a:gd name="T1" fmla="*/ 4 h 47"/>
                  <a:gd name="T2" fmla="*/ 23 w 23"/>
                  <a:gd name="T3" fmla="*/ 0 h 47"/>
                  <a:gd name="T4" fmla="*/ 17 w 23"/>
                  <a:gd name="T5" fmla="*/ 0 h 47"/>
                  <a:gd name="T6" fmla="*/ 5 w 23"/>
                  <a:gd name="T7" fmla="*/ 5 h 47"/>
                  <a:gd name="T8" fmla="*/ 5 w 23"/>
                  <a:gd name="T9" fmla="*/ 5 h 47"/>
                  <a:gd name="T10" fmla="*/ 5 w 23"/>
                  <a:gd name="T11" fmla="*/ 5 h 47"/>
                  <a:gd name="T12" fmla="*/ 5 w 23"/>
                  <a:gd name="T13" fmla="*/ 5 h 47"/>
                  <a:gd name="T14" fmla="*/ 1 w 23"/>
                  <a:gd name="T15" fmla="*/ 13 h 47"/>
                  <a:gd name="T16" fmla="*/ 2 w 23"/>
                  <a:gd name="T17" fmla="*/ 25 h 47"/>
                  <a:gd name="T18" fmla="*/ 5 w 23"/>
                  <a:gd name="T19" fmla="*/ 35 h 47"/>
                  <a:gd name="T20" fmla="*/ 5 w 23"/>
                  <a:gd name="T21" fmla="*/ 41 h 47"/>
                  <a:gd name="T22" fmla="*/ 4 w 23"/>
                  <a:gd name="T23" fmla="*/ 47 h 47"/>
                  <a:gd name="T24" fmla="*/ 8 w 23"/>
                  <a:gd name="T25" fmla="*/ 46 h 47"/>
                  <a:gd name="T26" fmla="*/ 11 w 23"/>
                  <a:gd name="T27" fmla="*/ 43 h 47"/>
                  <a:gd name="T28" fmla="*/ 14 w 23"/>
                  <a:gd name="T29" fmla="*/ 39 h 47"/>
                  <a:gd name="T30" fmla="*/ 14 w 23"/>
                  <a:gd name="T31" fmla="*/ 39 h 47"/>
                  <a:gd name="T32" fmla="*/ 15 w 23"/>
                  <a:gd name="T33" fmla="*/ 33 h 47"/>
                  <a:gd name="T34" fmla="*/ 14 w 23"/>
                  <a:gd name="T35" fmla="*/ 19 h 47"/>
                  <a:gd name="T36" fmla="*/ 14 w 23"/>
                  <a:gd name="T37" fmla="*/ 10 h 47"/>
                  <a:gd name="T38" fmla="*/ 16 w 23"/>
                  <a:gd name="T39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" h="47">
                    <a:moveTo>
                      <a:pt x="16" y="4"/>
                    </a:moveTo>
                    <a:cubicBezTo>
                      <a:pt x="18" y="1"/>
                      <a:pt x="22" y="0"/>
                      <a:pt x="23" y="0"/>
                    </a:cubicBezTo>
                    <a:cubicBezTo>
                      <a:pt x="23" y="0"/>
                      <a:pt x="20" y="0"/>
                      <a:pt x="17" y="0"/>
                    </a:cubicBezTo>
                    <a:cubicBezTo>
                      <a:pt x="13" y="0"/>
                      <a:pt x="8" y="2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7"/>
                      <a:pt x="2" y="9"/>
                      <a:pt x="1" y="13"/>
                    </a:cubicBezTo>
                    <a:cubicBezTo>
                      <a:pt x="0" y="17"/>
                      <a:pt x="0" y="21"/>
                      <a:pt x="2" y="25"/>
                    </a:cubicBezTo>
                    <a:cubicBezTo>
                      <a:pt x="3" y="29"/>
                      <a:pt x="4" y="32"/>
                      <a:pt x="5" y="35"/>
                    </a:cubicBezTo>
                    <a:cubicBezTo>
                      <a:pt x="5" y="37"/>
                      <a:pt x="5" y="39"/>
                      <a:pt x="5" y="41"/>
                    </a:cubicBezTo>
                    <a:cubicBezTo>
                      <a:pt x="5" y="45"/>
                      <a:pt x="4" y="47"/>
                      <a:pt x="4" y="47"/>
                    </a:cubicBezTo>
                    <a:cubicBezTo>
                      <a:pt x="4" y="47"/>
                      <a:pt x="6" y="47"/>
                      <a:pt x="8" y="46"/>
                    </a:cubicBezTo>
                    <a:cubicBezTo>
                      <a:pt x="9" y="45"/>
                      <a:pt x="10" y="44"/>
                      <a:pt x="11" y="43"/>
                    </a:cubicBezTo>
                    <a:cubicBezTo>
                      <a:pt x="12" y="42"/>
                      <a:pt x="13" y="41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8"/>
                      <a:pt x="15" y="37"/>
                      <a:pt x="15" y="33"/>
                    </a:cubicBezTo>
                    <a:cubicBezTo>
                      <a:pt x="15" y="30"/>
                      <a:pt x="15" y="26"/>
                      <a:pt x="14" y="19"/>
                    </a:cubicBezTo>
                    <a:cubicBezTo>
                      <a:pt x="13" y="16"/>
                      <a:pt x="13" y="13"/>
                      <a:pt x="14" y="10"/>
                    </a:cubicBezTo>
                    <a:cubicBezTo>
                      <a:pt x="14" y="8"/>
                      <a:pt x="15" y="6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71" name="Freeform 63"/>
              <p:cNvSpPr>
                <a:spLocks/>
              </p:cNvSpPr>
              <p:nvPr/>
            </p:nvSpPr>
            <p:spPr bwMode="auto">
              <a:xfrm>
                <a:off x="-782518" y="10874189"/>
                <a:ext cx="261817" cy="247741"/>
              </a:xfrm>
              <a:custGeom>
                <a:avLst/>
                <a:gdLst>
                  <a:gd name="T0" fmla="*/ 7 w 39"/>
                  <a:gd name="T1" fmla="*/ 37 h 37"/>
                  <a:gd name="T2" fmla="*/ 10 w 39"/>
                  <a:gd name="T3" fmla="*/ 34 h 37"/>
                  <a:gd name="T4" fmla="*/ 13 w 39"/>
                  <a:gd name="T5" fmla="*/ 30 h 37"/>
                  <a:gd name="T6" fmla="*/ 16 w 39"/>
                  <a:gd name="T7" fmla="*/ 25 h 37"/>
                  <a:gd name="T8" fmla="*/ 20 w 39"/>
                  <a:gd name="T9" fmla="*/ 17 h 37"/>
                  <a:gd name="T10" fmla="*/ 25 w 39"/>
                  <a:gd name="T11" fmla="*/ 10 h 37"/>
                  <a:gd name="T12" fmla="*/ 31 w 39"/>
                  <a:gd name="T13" fmla="*/ 7 h 37"/>
                  <a:gd name="T14" fmla="*/ 36 w 39"/>
                  <a:gd name="T15" fmla="*/ 7 h 37"/>
                  <a:gd name="T16" fmla="*/ 39 w 39"/>
                  <a:gd name="T17" fmla="*/ 8 h 37"/>
                  <a:gd name="T18" fmla="*/ 34 w 39"/>
                  <a:gd name="T19" fmla="*/ 4 h 37"/>
                  <a:gd name="T20" fmla="*/ 27 w 39"/>
                  <a:gd name="T21" fmla="*/ 1 h 37"/>
                  <a:gd name="T22" fmla="*/ 19 w 39"/>
                  <a:gd name="T23" fmla="*/ 1 h 37"/>
                  <a:gd name="T24" fmla="*/ 19 w 39"/>
                  <a:gd name="T25" fmla="*/ 1 h 37"/>
                  <a:gd name="T26" fmla="*/ 19 w 39"/>
                  <a:gd name="T27" fmla="*/ 1 h 37"/>
                  <a:gd name="T28" fmla="*/ 11 w 39"/>
                  <a:gd name="T29" fmla="*/ 5 h 37"/>
                  <a:gd name="T30" fmla="*/ 6 w 39"/>
                  <a:gd name="T31" fmla="*/ 17 h 37"/>
                  <a:gd name="T32" fmla="*/ 5 w 39"/>
                  <a:gd name="T33" fmla="*/ 26 h 37"/>
                  <a:gd name="T34" fmla="*/ 3 w 39"/>
                  <a:gd name="T35" fmla="*/ 32 h 37"/>
                  <a:gd name="T36" fmla="*/ 0 w 39"/>
                  <a:gd name="T37" fmla="*/ 37 h 37"/>
                  <a:gd name="T38" fmla="*/ 4 w 39"/>
                  <a:gd name="T39" fmla="*/ 37 h 37"/>
                  <a:gd name="T40" fmla="*/ 7 w 39"/>
                  <a:gd name="T4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37">
                    <a:moveTo>
                      <a:pt x="7" y="37"/>
                    </a:moveTo>
                    <a:cubicBezTo>
                      <a:pt x="8" y="36"/>
                      <a:pt x="9" y="36"/>
                      <a:pt x="10" y="34"/>
                    </a:cubicBezTo>
                    <a:cubicBezTo>
                      <a:pt x="10" y="34"/>
                      <a:pt x="12" y="33"/>
                      <a:pt x="13" y="30"/>
                    </a:cubicBezTo>
                    <a:cubicBezTo>
                      <a:pt x="14" y="29"/>
                      <a:pt x="15" y="27"/>
                      <a:pt x="16" y="25"/>
                    </a:cubicBezTo>
                    <a:cubicBezTo>
                      <a:pt x="17" y="23"/>
                      <a:pt x="18" y="20"/>
                      <a:pt x="20" y="17"/>
                    </a:cubicBezTo>
                    <a:cubicBezTo>
                      <a:pt x="21" y="14"/>
                      <a:pt x="23" y="12"/>
                      <a:pt x="25" y="10"/>
                    </a:cubicBezTo>
                    <a:cubicBezTo>
                      <a:pt x="27" y="8"/>
                      <a:pt x="29" y="7"/>
                      <a:pt x="31" y="7"/>
                    </a:cubicBezTo>
                    <a:cubicBezTo>
                      <a:pt x="33" y="6"/>
                      <a:pt x="34" y="7"/>
                      <a:pt x="36" y="7"/>
                    </a:cubicBezTo>
                    <a:cubicBezTo>
                      <a:pt x="37" y="7"/>
                      <a:pt x="38" y="8"/>
                      <a:pt x="39" y="8"/>
                    </a:cubicBezTo>
                    <a:cubicBezTo>
                      <a:pt x="39" y="8"/>
                      <a:pt x="37" y="6"/>
                      <a:pt x="34" y="4"/>
                    </a:cubicBezTo>
                    <a:cubicBezTo>
                      <a:pt x="32" y="3"/>
                      <a:pt x="30" y="2"/>
                      <a:pt x="27" y="1"/>
                    </a:cubicBezTo>
                    <a:cubicBezTo>
                      <a:pt x="25" y="0"/>
                      <a:pt x="22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1"/>
                      <a:pt x="14" y="2"/>
                      <a:pt x="11" y="5"/>
                    </a:cubicBezTo>
                    <a:cubicBezTo>
                      <a:pt x="8" y="8"/>
                      <a:pt x="6" y="12"/>
                      <a:pt x="6" y="17"/>
                    </a:cubicBezTo>
                    <a:cubicBezTo>
                      <a:pt x="6" y="20"/>
                      <a:pt x="5" y="23"/>
                      <a:pt x="5" y="26"/>
                    </a:cubicBezTo>
                    <a:cubicBezTo>
                      <a:pt x="4" y="28"/>
                      <a:pt x="3" y="30"/>
                      <a:pt x="3" y="32"/>
                    </a:cubicBezTo>
                    <a:cubicBezTo>
                      <a:pt x="2" y="35"/>
                      <a:pt x="1" y="37"/>
                      <a:pt x="0" y="37"/>
                    </a:cubicBezTo>
                    <a:cubicBezTo>
                      <a:pt x="0" y="37"/>
                      <a:pt x="2" y="37"/>
                      <a:pt x="4" y="37"/>
                    </a:cubicBezTo>
                    <a:cubicBezTo>
                      <a:pt x="5" y="37"/>
                      <a:pt x="6" y="37"/>
                      <a:pt x="7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-689615" y="10989614"/>
                <a:ext cx="309676" cy="152023"/>
              </a:xfrm>
              <a:custGeom>
                <a:avLst/>
                <a:gdLst>
                  <a:gd name="T0" fmla="*/ 45 w 46"/>
                  <a:gd name="T1" fmla="*/ 16 h 23"/>
                  <a:gd name="T2" fmla="*/ 43 w 46"/>
                  <a:gd name="T3" fmla="*/ 9 h 23"/>
                  <a:gd name="T4" fmla="*/ 37 w 46"/>
                  <a:gd name="T5" fmla="*/ 3 h 23"/>
                  <a:gd name="T6" fmla="*/ 37 w 46"/>
                  <a:gd name="T7" fmla="*/ 3 h 23"/>
                  <a:gd name="T8" fmla="*/ 37 w 46"/>
                  <a:gd name="T9" fmla="*/ 3 h 23"/>
                  <a:gd name="T10" fmla="*/ 28 w 46"/>
                  <a:gd name="T11" fmla="*/ 0 h 23"/>
                  <a:gd name="T12" fmla="*/ 22 w 46"/>
                  <a:gd name="T13" fmla="*/ 1 h 23"/>
                  <a:gd name="T14" fmla="*/ 16 w 46"/>
                  <a:gd name="T15" fmla="*/ 5 h 23"/>
                  <a:gd name="T16" fmla="*/ 9 w 46"/>
                  <a:gd name="T17" fmla="*/ 11 h 23"/>
                  <a:gd name="T18" fmla="*/ 4 w 46"/>
                  <a:gd name="T19" fmla="*/ 15 h 23"/>
                  <a:gd name="T20" fmla="*/ 1 w 46"/>
                  <a:gd name="T21" fmla="*/ 17 h 23"/>
                  <a:gd name="T22" fmla="*/ 0 w 46"/>
                  <a:gd name="T23" fmla="*/ 18 h 23"/>
                  <a:gd name="T24" fmla="*/ 2 w 46"/>
                  <a:gd name="T25" fmla="*/ 20 h 23"/>
                  <a:gd name="T26" fmla="*/ 4 w 46"/>
                  <a:gd name="T27" fmla="*/ 21 h 23"/>
                  <a:gd name="T28" fmla="*/ 7 w 46"/>
                  <a:gd name="T29" fmla="*/ 21 h 23"/>
                  <a:gd name="T30" fmla="*/ 12 w 46"/>
                  <a:gd name="T31" fmla="*/ 19 h 23"/>
                  <a:gd name="T32" fmla="*/ 18 w 46"/>
                  <a:gd name="T33" fmla="*/ 18 h 23"/>
                  <a:gd name="T34" fmla="*/ 25 w 46"/>
                  <a:gd name="T35" fmla="*/ 15 h 23"/>
                  <a:gd name="T36" fmla="*/ 34 w 46"/>
                  <a:gd name="T37" fmla="*/ 13 h 23"/>
                  <a:gd name="T38" fmla="*/ 41 w 46"/>
                  <a:gd name="T39" fmla="*/ 16 h 23"/>
                  <a:gd name="T40" fmla="*/ 44 w 46"/>
                  <a:gd name="T41" fmla="*/ 20 h 23"/>
                  <a:gd name="T42" fmla="*/ 46 w 46"/>
                  <a:gd name="T43" fmla="*/ 23 h 23"/>
                  <a:gd name="T44" fmla="*/ 45 w 46"/>
                  <a:gd name="T45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23">
                    <a:moveTo>
                      <a:pt x="45" y="16"/>
                    </a:moveTo>
                    <a:cubicBezTo>
                      <a:pt x="45" y="14"/>
                      <a:pt x="44" y="11"/>
                      <a:pt x="43" y="9"/>
                    </a:cubicBezTo>
                    <a:cubicBezTo>
                      <a:pt x="41" y="7"/>
                      <a:pt x="39" y="4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5" y="1"/>
                      <a:pt x="32" y="0"/>
                      <a:pt x="28" y="0"/>
                    </a:cubicBezTo>
                    <a:cubicBezTo>
                      <a:pt x="26" y="0"/>
                      <a:pt x="24" y="0"/>
                      <a:pt x="22" y="1"/>
                    </a:cubicBezTo>
                    <a:cubicBezTo>
                      <a:pt x="20" y="2"/>
                      <a:pt x="18" y="3"/>
                      <a:pt x="16" y="5"/>
                    </a:cubicBezTo>
                    <a:cubicBezTo>
                      <a:pt x="13" y="8"/>
                      <a:pt x="11" y="10"/>
                      <a:pt x="9" y="11"/>
                    </a:cubicBezTo>
                    <a:cubicBezTo>
                      <a:pt x="7" y="13"/>
                      <a:pt x="5" y="14"/>
                      <a:pt x="4" y="15"/>
                    </a:cubicBezTo>
                    <a:cubicBezTo>
                      <a:pt x="3" y="16"/>
                      <a:pt x="2" y="17"/>
                      <a:pt x="1" y="17"/>
                    </a:cubicBezTo>
                    <a:cubicBezTo>
                      <a:pt x="1" y="18"/>
                      <a:pt x="0" y="18"/>
                      <a:pt x="0" y="18"/>
                    </a:cubicBezTo>
                    <a:cubicBezTo>
                      <a:pt x="0" y="18"/>
                      <a:pt x="1" y="19"/>
                      <a:pt x="2" y="20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5" y="21"/>
                      <a:pt x="6" y="21"/>
                      <a:pt x="7" y="21"/>
                    </a:cubicBezTo>
                    <a:cubicBezTo>
                      <a:pt x="8" y="21"/>
                      <a:pt x="9" y="20"/>
                      <a:pt x="12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0" y="17"/>
                      <a:pt x="22" y="16"/>
                      <a:pt x="25" y="15"/>
                    </a:cubicBezTo>
                    <a:cubicBezTo>
                      <a:pt x="29" y="14"/>
                      <a:pt x="32" y="13"/>
                      <a:pt x="34" y="13"/>
                    </a:cubicBezTo>
                    <a:cubicBezTo>
                      <a:pt x="37" y="13"/>
                      <a:pt x="39" y="14"/>
                      <a:pt x="41" y="16"/>
                    </a:cubicBezTo>
                    <a:cubicBezTo>
                      <a:pt x="43" y="17"/>
                      <a:pt x="44" y="18"/>
                      <a:pt x="44" y="20"/>
                    </a:cubicBezTo>
                    <a:cubicBezTo>
                      <a:pt x="45" y="21"/>
                      <a:pt x="46" y="22"/>
                      <a:pt x="46" y="23"/>
                    </a:cubicBezTo>
                    <a:cubicBezTo>
                      <a:pt x="46" y="23"/>
                      <a:pt x="46" y="20"/>
                      <a:pt x="4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73" name="Freeform 65"/>
              <p:cNvSpPr>
                <a:spLocks/>
              </p:cNvSpPr>
              <p:nvPr/>
            </p:nvSpPr>
            <p:spPr bwMode="auto">
              <a:xfrm>
                <a:off x="-627680" y="11150082"/>
                <a:ext cx="239295" cy="191436"/>
              </a:xfrm>
              <a:custGeom>
                <a:avLst/>
                <a:gdLst>
                  <a:gd name="T0" fmla="*/ 26 w 36"/>
                  <a:gd name="T1" fmla="*/ 21 h 29"/>
                  <a:gd name="T2" fmla="*/ 28 w 36"/>
                  <a:gd name="T3" fmla="*/ 28 h 29"/>
                  <a:gd name="T4" fmla="*/ 28 w 36"/>
                  <a:gd name="T5" fmla="*/ 28 h 29"/>
                  <a:gd name="T6" fmla="*/ 31 w 36"/>
                  <a:gd name="T7" fmla="*/ 29 h 29"/>
                  <a:gd name="T8" fmla="*/ 32 w 36"/>
                  <a:gd name="T9" fmla="*/ 29 h 29"/>
                  <a:gd name="T10" fmla="*/ 34 w 36"/>
                  <a:gd name="T11" fmla="*/ 25 h 29"/>
                  <a:gd name="T12" fmla="*/ 36 w 36"/>
                  <a:gd name="T13" fmla="*/ 16 h 29"/>
                  <a:gd name="T14" fmla="*/ 36 w 36"/>
                  <a:gd name="T15" fmla="*/ 16 h 29"/>
                  <a:gd name="T16" fmla="*/ 36 w 36"/>
                  <a:gd name="T17" fmla="*/ 16 h 29"/>
                  <a:gd name="T18" fmla="*/ 32 w 36"/>
                  <a:gd name="T19" fmla="*/ 7 h 29"/>
                  <a:gd name="T20" fmla="*/ 27 w 36"/>
                  <a:gd name="T21" fmla="*/ 3 h 29"/>
                  <a:gd name="T22" fmla="*/ 20 w 36"/>
                  <a:gd name="T23" fmla="*/ 2 h 29"/>
                  <a:gd name="T24" fmla="*/ 11 w 36"/>
                  <a:gd name="T25" fmla="*/ 1 h 29"/>
                  <a:gd name="T26" fmla="*/ 5 w 36"/>
                  <a:gd name="T27" fmla="*/ 0 h 29"/>
                  <a:gd name="T28" fmla="*/ 2 w 36"/>
                  <a:gd name="T29" fmla="*/ 0 h 29"/>
                  <a:gd name="T30" fmla="*/ 0 w 36"/>
                  <a:gd name="T31" fmla="*/ 0 h 29"/>
                  <a:gd name="T32" fmla="*/ 0 w 36"/>
                  <a:gd name="T33" fmla="*/ 2 h 29"/>
                  <a:gd name="T34" fmla="*/ 0 w 36"/>
                  <a:gd name="T35" fmla="*/ 4 h 29"/>
                  <a:gd name="T36" fmla="*/ 3 w 36"/>
                  <a:gd name="T37" fmla="*/ 6 h 29"/>
                  <a:gd name="T38" fmla="*/ 7 w 36"/>
                  <a:gd name="T39" fmla="*/ 8 h 29"/>
                  <a:gd name="T40" fmla="*/ 12 w 36"/>
                  <a:gd name="T41" fmla="*/ 11 h 29"/>
                  <a:gd name="T42" fmla="*/ 19 w 36"/>
                  <a:gd name="T43" fmla="*/ 15 h 29"/>
                  <a:gd name="T44" fmla="*/ 26 w 36"/>
                  <a:gd name="T45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29">
                    <a:moveTo>
                      <a:pt x="26" y="21"/>
                    </a:moveTo>
                    <a:cubicBezTo>
                      <a:pt x="27" y="23"/>
                      <a:pt x="28" y="26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9" y="29"/>
                      <a:pt x="30" y="29"/>
                      <a:pt x="31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8"/>
                      <a:pt x="34" y="27"/>
                      <a:pt x="34" y="25"/>
                    </a:cubicBezTo>
                    <a:cubicBezTo>
                      <a:pt x="35" y="22"/>
                      <a:pt x="36" y="20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4"/>
                      <a:pt x="35" y="10"/>
                      <a:pt x="32" y="7"/>
                    </a:cubicBezTo>
                    <a:cubicBezTo>
                      <a:pt x="31" y="6"/>
                      <a:pt x="29" y="4"/>
                      <a:pt x="27" y="3"/>
                    </a:cubicBezTo>
                    <a:cubicBezTo>
                      <a:pt x="25" y="2"/>
                      <a:pt x="23" y="2"/>
                      <a:pt x="20" y="2"/>
                    </a:cubicBezTo>
                    <a:cubicBezTo>
                      <a:pt x="17" y="2"/>
                      <a:pt x="14" y="1"/>
                      <a:pt x="11" y="1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5"/>
                      <a:pt x="3" y="6"/>
                    </a:cubicBezTo>
                    <a:cubicBezTo>
                      <a:pt x="3" y="6"/>
                      <a:pt x="4" y="7"/>
                      <a:pt x="7" y="8"/>
                    </a:cubicBezTo>
                    <a:cubicBezTo>
                      <a:pt x="8" y="9"/>
                      <a:pt x="10" y="10"/>
                      <a:pt x="12" y="11"/>
                    </a:cubicBezTo>
                    <a:cubicBezTo>
                      <a:pt x="14" y="12"/>
                      <a:pt x="16" y="14"/>
                      <a:pt x="19" y="15"/>
                    </a:cubicBezTo>
                    <a:cubicBezTo>
                      <a:pt x="22" y="17"/>
                      <a:pt x="24" y="19"/>
                      <a:pt x="26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74" name="Freeform 66"/>
              <p:cNvSpPr>
                <a:spLocks/>
              </p:cNvSpPr>
              <p:nvPr/>
            </p:nvSpPr>
            <p:spPr bwMode="auto">
              <a:xfrm>
                <a:off x="-830377" y="11428790"/>
                <a:ext cx="140762" cy="126686"/>
              </a:xfrm>
              <a:custGeom>
                <a:avLst/>
                <a:gdLst>
                  <a:gd name="T0" fmla="*/ 10 w 21"/>
                  <a:gd name="T1" fmla="*/ 0 h 19"/>
                  <a:gd name="T2" fmla="*/ 5 w 21"/>
                  <a:gd name="T3" fmla="*/ 15 h 19"/>
                  <a:gd name="T4" fmla="*/ 0 w 21"/>
                  <a:gd name="T5" fmla="*/ 18 h 19"/>
                  <a:gd name="T6" fmla="*/ 4 w 21"/>
                  <a:gd name="T7" fmla="*/ 19 h 19"/>
                  <a:gd name="T8" fmla="*/ 15 w 21"/>
                  <a:gd name="T9" fmla="*/ 16 h 19"/>
                  <a:gd name="T10" fmla="*/ 16 w 21"/>
                  <a:gd name="T11" fmla="*/ 16 h 19"/>
                  <a:gd name="T12" fmla="*/ 16 w 21"/>
                  <a:gd name="T13" fmla="*/ 16 h 19"/>
                  <a:gd name="T14" fmla="*/ 21 w 21"/>
                  <a:gd name="T15" fmla="*/ 9 h 19"/>
                  <a:gd name="T16" fmla="*/ 21 w 21"/>
                  <a:gd name="T17" fmla="*/ 8 h 19"/>
                  <a:gd name="T18" fmla="*/ 10 w 21"/>
                  <a:gd name="T19" fmla="*/ 0 h 19"/>
                  <a:gd name="T20" fmla="*/ 10 w 21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9">
                    <a:moveTo>
                      <a:pt x="10" y="0"/>
                    </a:moveTo>
                    <a:cubicBezTo>
                      <a:pt x="10" y="8"/>
                      <a:pt x="8" y="12"/>
                      <a:pt x="5" y="15"/>
                    </a:cubicBezTo>
                    <a:cubicBezTo>
                      <a:pt x="3" y="17"/>
                      <a:pt x="1" y="18"/>
                      <a:pt x="0" y="18"/>
                    </a:cubicBezTo>
                    <a:cubicBezTo>
                      <a:pt x="0" y="18"/>
                      <a:pt x="2" y="19"/>
                      <a:pt x="4" y="19"/>
                    </a:cubicBezTo>
                    <a:cubicBezTo>
                      <a:pt x="7" y="19"/>
                      <a:pt x="12" y="18"/>
                      <a:pt x="15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5"/>
                      <a:pt x="19" y="13"/>
                      <a:pt x="21" y="9"/>
                    </a:cubicBezTo>
                    <a:cubicBezTo>
                      <a:pt x="21" y="9"/>
                      <a:pt x="21" y="9"/>
                      <a:pt x="21" y="8"/>
                    </a:cubicBezTo>
                    <a:cubicBezTo>
                      <a:pt x="17" y="6"/>
                      <a:pt x="14" y="2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75" name="Freeform 67"/>
              <p:cNvSpPr>
                <a:spLocks/>
              </p:cNvSpPr>
              <p:nvPr/>
            </p:nvSpPr>
            <p:spPr bwMode="auto">
              <a:xfrm>
                <a:off x="-1016182" y="11316181"/>
                <a:ext cx="194251" cy="247741"/>
              </a:xfrm>
              <a:custGeom>
                <a:avLst/>
                <a:gdLst>
                  <a:gd name="T0" fmla="*/ 23 w 29"/>
                  <a:gd name="T1" fmla="*/ 0 h 37"/>
                  <a:gd name="T2" fmla="*/ 23 w 29"/>
                  <a:gd name="T3" fmla="*/ 0 h 37"/>
                  <a:gd name="T4" fmla="*/ 18 w 29"/>
                  <a:gd name="T5" fmla="*/ 5 h 37"/>
                  <a:gd name="T6" fmla="*/ 13 w 29"/>
                  <a:gd name="T7" fmla="*/ 18 h 37"/>
                  <a:gd name="T8" fmla="*/ 7 w 29"/>
                  <a:gd name="T9" fmla="*/ 32 h 37"/>
                  <a:gd name="T10" fmla="*/ 0 w 29"/>
                  <a:gd name="T11" fmla="*/ 34 h 37"/>
                  <a:gd name="T12" fmla="*/ 5 w 29"/>
                  <a:gd name="T13" fmla="*/ 36 h 37"/>
                  <a:gd name="T14" fmla="*/ 16 w 29"/>
                  <a:gd name="T15" fmla="*/ 35 h 37"/>
                  <a:gd name="T16" fmla="*/ 16 w 29"/>
                  <a:gd name="T17" fmla="*/ 35 h 37"/>
                  <a:gd name="T18" fmla="*/ 16 w 29"/>
                  <a:gd name="T19" fmla="*/ 35 h 37"/>
                  <a:gd name="T20" fmla="*/ 22 w 29"/>
                  <a:gd name="T21" fmla="*/ 30 h 37"/>
                  <a:gd name="T22" fmla="*/ 26 w 29"/>
                  <a:gd name="T23" fmla="*/ 18 h 37"/>
                  <a:gd name="T24" fmla="*/ 29 w 29"/>
                  <a:gd name="T25" fmla="*/ 9 h 37"/>
                  <a:gd name="T26" fmla="*/ 23 w 29"/>
                  <a:gd name="T2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7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0" y="2"/>
                      <a:pt x="18" y="5"/>
                    </a:cubicBezTo>
                    <a:cubicBezTo>
                      <a:pt x="16" y="8"/>
                      <a:pt x="14" y="12"/>
                      <a:pt x="13" y="18"/>
                    </a:cubicBezTo>
                    <a:cubicBezTo>
                      <a:pt x="12" y="26"/>
                      <a:pt x="9" y="30"/>
                      <a:pt x="7" y="32"/>
                    </a:cubicBezTo>
                    <a:cubicBezTo>
                      <a:pt x="4" y="34"/>
                      <a:pt x="1" y="34"/>
                      <a:pt x="0" y="34"/>
                    </a:cubicBezTo>
                    <a:cubicBezTo>
                      <a:pt x="0" y="34"/>
                      <a:pt x="2" y="35"/>
                      <a:pt x="5" y="36"/>
                    </a:cubicBezTo>
                    <a:cubicBezTo>
                      <a:pt x="8" y="36"/>
                      <a:pt x="12" y="37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7" y="34"/>
                      <a:pt x="20" y="33"/>
                      <a:pt x="22" y="30"/>
                    </a:cubicBezTo>
                    <a:cubicBezTo>
                      <a:pt x="24" y="27"/>
                      <a:pt x="26" y="23"/>
                      <a:pt x="26" y="18"/>
                    </a:cubicBezTo>
                    <a:cubicBezTo>
                      <a:pt x="27" y="14"/>
                      <a:pt x="28" y="11"/>
                      <a:pt x="29" y="9"/>
                    </a:cubicBezTo>
                    <a:cubicBezTo>
                      <a:pt x="26" y="7"/>
                      <a:pt x="24" y="4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76" name="Freeform 68"/>
              <p:cNvSpPr>
                <a:spLocks/>
              </p:cNvSpPr>
              <p:nvPr/>
            </p:nvSpPr>
            <p:spPr bwMode="auto">
              <a:xfrm>
                <a:off x="-1196357" y="11296474"/>
                <a:ext cx="281523" cy="239295"/>
              </a:xfrm>
              <a:custGeom>
                <a:avLst/>
                <a:gdLst>
                  <a:gd name="T0" fmla="*/ 37 w 42"/>
                  <a:gd name="T1" fmla="*/ 7 h 36"/>
                  <a:gd name="T2" fmla="*/ 42 w 42"/>
                  <a:gd name="T3" fmla="*/ 3 h 36"/>
                  <a:gd name="T4" fmla="*/ 38 w 42"/>
                  <a:gd name="T5" fmla="*/ 1 h 36"/>
                  <a:gd name="T6" fmla="*/ 28 w 42"/>
                  <a:gd name="T7" fmla="*/ 2 h 36"/>
                  <a:gd name="T8" fmla="*/ 23 w 42"/>
                  <a:gd name="T9" fmla="*/ 6 h 36"/>
                  <a:gd name="T10" fmla="*/ 16 w 42"/>
                  <a:gd name="T11" fmla="*/ 19 h 36"/>
                  <a:gd name="T12" fmla="*/ 7 w 42"/>
                  <a:gd name="T13" fmla="*/ 31 h 36"/>
                  <a:gd name="T14" fmla="*/ 0 w 42"/>
                  <a:gd name="T15" fmla="*/ 32 h 36"/>
                  <a:gd name="T16" fmla="*/ 5 w 42"/>
                  <a:gd name="T17" fmla="*/ 34 h 36"/>
                  <a:gd name="T18" fmla="*/ 16 w 42"/>
                  <a:gd name="T19" fmla="*/ 35 h 36"/>
                  <a:gd name="T20" fmla="*/ 16 w 42"/>
                  <a:gd name="T21" fmla="*/ 35 h 36"/>
                  <a:gd name="T22" fmla="*/ 16 w 42"/>
                  <a:gd name="T23" fmla="*/ 35 h 36"/>
                  <a:gd name="T24" fmla="*/ 23 w 42"/>
                  <a:gd name="T25" fmla="*/ 31 h 36"/>
                  <a:gd name="T26" fmla="*/ 29 w 42"/>
                  <a:gd name="T27" fmla="*/ 21 h 36"/>
                  <a:gd name="T28" fmla="*/ 37 w 42"/>
                  <a:gd name="T2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36">
                    <a:moveTo>
                      <a:pt x="37" y="7"/>
                    </a:moveTo>
                    <a:cubicBezTo>
                      <a:pt x="40" y="4"/>
                      <a:pt x="42" y="3"/>
                      <a:pt x="42" y="3"/>
                    </a:cubicBezTo>
                    <a:cubicBezTo>
                      <a:pt x="42" y="3"/>
                      <a:pt x="40" y="2"/>
                      <a:pt x="38" y="1"/>
                    </a:cubicBezTo>
                    <a:cubicBezTo>
                      <a:pt x="35" y="1"/>
                      <a:pt x="32" y="0"/>
                      <a:pt x="28" y="2"/>
                    </a:cubicBezTo>
                    <a:cubicBezTo>
                      <a:pt x="27" y="3"/>
                      <a:pt x="25" y="4"/>
                      <a:pt x="23" y="6"/>
                    </a:cubicBezTo>
                    <a:cubicBezTo>
                      <a:pt x="21" y="9"/>
                      <a:pt x="18" y="13"/>
                      <a:pt x="16" y="19"/>
                    </a:cubicBezTo>
                    <a:cubicBezTo>
                      <a:pt x="13" y="26"/>
                      <a:pt x="10" y="29"/>
                      <a:pt x="7" y="31"/>
                    </a:cubicBezTo>
                    <a:cubicBezTo>
                      <a:pt x="4" y="33"/>
                      <a:pt x="2" y="32"/>
                      <a:pt x="0" y="32"/>
                    </a:cubicBezTo>
                    <a:cubicBezTo>
                      <a:pt x="0" y="32"/>
                      <a:pt x="2" y="33"/>
                      <a:pt x="5" y="34"/>
                    </a:cubicBezTo>
                    <a:cubicBezTo>
                      <a:pt x="8" y="35"/>
                      <a:pt x="12" y="36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7" y="35"/>
                      <a:pt x="20" y="34"/>
                      <a:pt x="23" y="31"/>
                    </a:cubicBezTo>
                    <a:cubicBezTo>
                      <a:pt x="25" y="29"/>
                      <a:pt x="28" y="25"/>
                      <a:pt x="29" y="21"/>
                    </a:cubicBezTo>
                    <a:cubicBezTo>
                      <a:pt x="31" y="14"/>
                      <a:pt x="34" y="9"/>
                      <a:pt x="3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77" name="Freeform 69"/>
              <p:cNvSpPr>
                <a:spLocks/>
              </p:cNvSpPr>
              <p:nvPr/>
            </p:nvSpPr>
            <p:spPr bwMode="auto">
              <a:xfrm>
                <a:off x="-1376532" y="11276768"/>
                <a:ext cx="312491" cy="205512"/>
              </a:xfrm>
              <a:custGeom>
                <a:avLst/>
                <a:gdLst>
                  <a:gd name="T0" fmla="*/ 4 w 47"/>
                  <a:gd name="T1" fmla="*/ 27 h 31"/>
                  <a:gd name="T2" fmla="*/ 16 w 47"/>
                  <a:gd name="T3" fmla="*/ 31 h 31"/>
                  <a:gd name="T4" fmla="*/ 16 w 47"/>
                  <a:gd name="T5" fmla="*/ 31 h 31"/>
                  <a:gd name="T6" fmla="*/ 16 w 47"/>
                  <a:gd name="T7" fmla="*/ 31 h 31"/>
                  <a:gd name="T8" fmla="*/ 24 w 47"/>
                  <a:gd name="T9" fmla="*/ 28 h 31"/>
                  <a:gd name="T10" fmla="*/ 32 w 47"/>
                  <a:gd name="T11" fmla="*/ 19 h 31"/>
                  <a:gd name="T12" fmla="*/ 42 w 47"/>
                  <a:gd name="T13" fmla="*/ 7 h 31"/>
                  <a:gd name="T14" fmla="*/ 47 w 47"/>
                  <a:gd name="T15" fmla="*/ 4 h 31"/>
                  <a:gd name="T16" fmla="*/ 44 w 47"/>
                  <a:gd name="T17" fmla="*/ 2 h 31"/>
                  <a:gd name="T18" fmla="*/ 34 w 47"/>
                  <a:gd name="T19" fmla="*/ 1 h 31"/>
                  <a:gd name="T20" fmla="*/ 29 w 47"/>
                  <a:gd name="T21" fmla="*/ 4 h 31"/>
                  <a:gd name="T22" fmla="*/ 19 w 47"/>
                  <a:gd name="T23" fmla="*/ 15 h 31"/>
                  <a:gd name="T24" fmla="*/ 8 w 47"/>
                  <a:gd name="T25" fmla="*/ 24 h 31"/>
                  <a:gd name="T26" fmla="*/ 0 w 47"/>
                  <a:gd name="T27" fmla="*/ 23 h 31"/>
                  <a:gd name="T28" fmla="*/ 4 w 47"/>
                  <a:gd name="T2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31">
                    <a:moveTo>
                      <a:pt x="4" y="27"/>
                    </a:moveTo>
                    <a:cubicBezTo>
                      <a:pt x="7" y="29"/>
                      <a:pt x="11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8" y="31"/>
                      <a:pt x="21" y="30"/>
                      <a:pt x="24" y="28"/>
                    </a:cubicBezTo>
                    <a:cubicBezTo>
                      <a:pt x="27" y="26"/>
                      <a:pt x="30" y="23"/>
                      <a:pt x="32" y="19"/>
                    </a:cubicBezTo>
                    <a:cubicBezTo>
                      <a:pt x="35" y="12"/>
                      <a:pt x="39" y="9"/>
                      <a:pt x="42" y="7"/>
                    </a:cubicBezTo>
                    <a:cubicBezTo>
                      <a:pt x="45" y="5"/>
                      <a:pt x="47" y="4"/>
                      <a:pt x="47" y="4"/>
                    </a:cubicBezTo>
                    <a:cubicBezTo>
                      <a:pt x="47" y="4"/>
                      <a:pt x="46" y="3"/>
                      <a:pt x="44" y="2"/>
                    </a:cubicBezTo>
                    <a:cubicBezTo>
                      <a:pt x="41" y="0"/>
                      <a:pt x="38" y="0"/>
                      <a:pt x="34" y="1"/>
                    </a:cubicBezTo>
                    <a:cubicBezTo>
                      <a:pt x="33" y="1"/>
                      <a:pt x="31" y="2"/>
                      <a:pt x="29" y="4"/>
                    </a:cubicBezTo>
                    <a:cubicBezTo>
                      <a:pt x="26" y="6"/>
                      <a:pt x="23" y="9"/>
                      <a:pt x="19" y="15"/>
                    </a:cubicBezTo>
                    <a:cubicBezTo>
                      <a:pt x="15" y="21"/>
                      <a:pt x="11" y="24"/>
                      <a:pt x="8" y="24"/>
                    </a:cubicBezTo>
                    <a:cubicBezTo>
                      <a:pt x="4" y="25"/>
                      <a:pt x="1" y="24"/>
                      <a:pt x="0" y="23"/>
                    </a:cubicBezTo>
                    <a:cubicBezTo>
                      <a:pt x="0" y="23"/>
                      <a:pt x="2" y="25"/>
                      <a:pt x="4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78" name="Freeform 70"/>
              <p:cNvSpPr>
                <a:spLocks/>
              </p:cNvSpPr>
              <p:nvPr/>
            </p:nvSpPr>
            <p:spPr bwMode="auto">
              <a:xfrm>
                <a:off x="-1517294" y="11209202"/>
                <a:ext cx="326567" cy="166099"/>
              </a:xfrm>
              <a:custGeom>
                <a:avLst/>
                <a:gdLst>
                  <a:gd name="T0" fmla="*/ 3 w 49"/>
                  <a:gd name="T1" fmla="*/ 16 h 25"/>
                  <a:gd name="T2" fmla="*/ 10 w 49"/>
                  <a:gd name="T3" fmla="*/ 23 h 25"/>
                  <a:gd name="T4" fmla="*/ 10 w 49"/>
                  <a:gd name="T5" fmla="*/ 23 h 25"/>
                  <a:gd name="T6" fmla="*/ 10 w 49"/>
                  <a:gd name="T7" fmla="*/ 23 h 25"/>
                  <a:gd name="T8" fmla="*/ 11 w 49"/>
                  <a:gd name="T9" fmla="*/ 24 h 25"/>
                  <a:gd name="T10" fmla="*/ 14 w 49"/>
                  <a:gd name="T11" fmla="*/ 25 h 25"/>
                  <a:gd name="T12" fmla="*/ 19 w 49"/>
                  <a:gd name="T13" fmla="*/ 25 h 25"/>
                  <a:gd name="T14" fmla="*/ 30 w 49"/>
                  <a:gd name="T15" fmla="*/ 19 h 25"/>
                  <a:gd name="T16" fmla="*/ 37 w 49"/>
                  <a:gd name="T17" fmla="*/ 13 h 25"/>
                  <a:gd name="T18" fmla="*/ 43 w 49"/>
                  <a:gd name="T19" fmla="*/ 10 h 25"/>
                  <a:gd name="T20" fmla="*/ 49 w 49"/>
                  <a:gd name="T21" fmla="*/ 8 h 25"/>
                  <a:gd name="T22" fmla="*/ 46 w 49"/>
                  <a:gd name="T23" fmla="*/ 5 h 25"/>
                  <a:gd name="T24" fmla="*/ 43 w 49"/>
                  <a:gd name="T25" fmla="*/ 3 h 25"/>
                  <a:gd name="T26" fmla="*/ 38 w 49"/>
                  <a:gd name="T27" fmla="*/ 3 h 25"/>
                  <a:gd name="T28" fmla="*/ 33 w 49"/>
                  <a:gd name="T29" fmla="*/ 5 h 25"/>
                  <a:gd name="T30" fmla="*/ 31 w 49"/>
                  <a:gd name="T31" fmla="*/ 5 h 25"/>
                  <a:gd name="T32" fmla="*/ 28 w 49"/>
                  <a:gd name="T33" fmla="*/ 7 h 25"/>
                  <a:gd name="T34" fmla="*/ 20 w 49"/>
                  <a:gd name="T35" fmla="*/ 10 h 25"/>
                  <a:gd name="T36" fmla="*/ 11 w 49"/>
                  <a:gd name="T37" fmla="*/ 12 h 25"/>
                  <a:gd name="T38" fmla="*/ 5 w 49"/>
                  <a:gd name="T39" fmla="*/ 9 h 25"/>
                  <a:gd name="T40" fmla="*/ 1 w 49"/>
                  <a:gd name="T41" fmla="*/ 4 h 25"/>
                  <a:gd name="T42" fmla="*/ 0 w 49"/>
                  <a:gd name="T43" fmla="*/ 0 h 25"/>
                  <a:gd name="T44" fmla="*/ 0 w 49"/>
                  <a:gd name="T45" fmla="*/ 2 h 25"/>
                  <a:gd name="T46" fmla="*/ 0 w 49"/>
                  <a:gd name="T47" fmla="*/ 8 h 25"/>
                  <a:gd name="T48" fmla="*/ 3 w 49"/>
                  <a:gd name="T4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25">
                    <a:moveTo>
                      <a:pt x="3" y="16"/>
                    </a:moveTo>
                    <a:cubicBezTo>
                      <a:pt x="5" y="19"/>
                      <a:pt x="7" y="21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2" y="24"/>
                      <a:pt x="13" y="25"/>
                      <a:pt x="14" y="25"/>
                    </a:cubicBezTo>
                    <a:cubicBezTo>
                      <a:pt x="15" y="25"/>
                      <a:pt x="17" y="25"/>
                      <a:pt x="19" y="25"/>
                    </a:cubicBezTo>
                    <a:cubicBezTo>
                      <a:pt x="23" y="25"/>
                      <a:pt x="27" y="23"/>
                      <a:pt x="30" y="19"/>
                    </a:cubicBezTo>
                    <a:cubicBezTo>
                      <a:pt x="33" y="17"/>
                      <a:pt x="35" y="15"/>
                      <a:pt x="37" y="13"/>
                    </a:cubicBezTo>
                    <a:cubicBezTo>
                      <a:pt x="40" y="12"/>
                      <a:pt x="41" y="11"/>
                      <a:pt x="43" y="10"/>
                    </a:cubicBezTo>
                    <a:cubicBezTo>
                      <a:pt x="46" y="8"/>
                      <a:pt x="48" y="8"/>
                      <a:pt x="49" y="8"/>
                    </a:cubicBezTo>
                    <a:cubicBezTo>
                      <a:pt x="49" y="8"/>
                      <a:pt x="48" y="7"/>
                      <a:pt x="46" y="5"/>
                    </a:cubicBezTo>
                    <a:cubicBezTo>
                      <a:pt x="45" y="5"/>
                      <a:pt x="44" y="4"/>
                      <a:pt x="43" y="3"/>
                    </a:cubicBezTo>
                    <a:cubicBezTo>
                      <a:pt x="42" y="3"/>
                      <a:pt x="40" y="3"/>
                      <a:pt x="38" y="3"/>
                    </a:cubicBezTo>
                    <a:cubicBezTo>
                      <a:pt x="38" y="3"/>
                      <a:pt x="36" y="3"/>
                      <a:pt x="33" y="5"/>
                    </a:cubicBezTo>
                    <a:cubicBezTo>
                      <a:pt x="32" y="5"/>
                      <a:pt x="32" y="5"/>
                      <a:pt x="31" y="5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3" y="9"/>
                      <a:pt x="20" y="10"/>
                    </a:cubicBezTo>
                    <a:cubicBezTo>
                      <a:pt x="17" y="12"/>
                      <a:pt x="14" y="12"/>
                      <a:pt x="11" y="12"/>
                    </a:cubicBezTo>
                    <a:cubicBezTo>
                      <a:pt x="9" y="11"/>
                      <a:pt x="6" y="10"/>
                      <a:pt x="5" y="9"/>
                    </a:cubicBezTo>
                    <a:cubicBezTo>
                      <a:pt x="3" y="8"/>
                      <a:pt x="2" y="6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1" y="11"/>
                      <a:pt x="1" y="13"/>
                      <a:pt x="3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79" name="Freeform 71"/>
              <p:cNvSpPr>
                <a:spLocks/>
              </p:cNvSpPr>
              <p:nvPr/>
            </p:nvSpPr>
            <p:spPr bwMode="auto">
              <a:xfrm>
                <a:off x="-1491956" y="10981168"/>
                <a:ext cx="222403" cy="233664"/>
              </a:xfrm>
              <a:custGeom>
                <a:avLst/>
                <a:gdLst>
                  <a:gd name="T0" fmla="*/ 0 w 33"/>
                  <a:gd name="T1" fmla="*/ 20 h 35"/>
                  <a:gd name="T2" fmla="*/ 2 w 33"/>
                  <a:gd name="T3" fmla="*/ 26 h 35"/>
                  <a:gd name="T4" fmla="*/ 6 w 33"/>
                  <a:gd name="T5" fmla="*/ 31 h 35"/>
                  <a:gd name="T6" fmla="*/ 13 w 33"/>
                  <a:gd name="T7" fmla="*/ 33 h 35"/>
                  <a:gd name="T8" fmla="*/ 22 w 33"/>
                  <a:gd name="T9" fmla="*/ 34 h 35"/>
                  <a:gd name="T10" fmla="*/ 28 w 33"/>
                  <a:gd name="T11" fmla="*/ 35 h 35"/>
                  <a:gd name="T12" fmla="*/ 31 w 33"/>
                  <a:gd name="T13" fmla="*/ 34 h 35"/>
                  <a:gd name="T14" fmla="*/ 32 w 33"/>
                  <a:gd name="T15" fmla="*/ 34 h 35"/>
                  <a:gd name="T16" fmla="*/ 33 w 33"/>
                  <a:gd name="T17" fmla="*/ 33 h 35"/>
                  <a:gd name="T18" fmla="*/ 33 w 33"/>
                  <a:gd name="T19" fmla="*/ 32 h 35"/>
                  <a:gd name="T20" fmla="*/ 31 w 33"/>
                  <a:gd name="T21" fmla="*/ 31 h 35"/>
                  <a:gd name="T22" fmla="*/ 27 w 33"/>
                  <a:gd name="T23" fmla="*/ 29 h 35"/>
                  <a:gd name="T24" fmla="*/ 25 w 33"/>
                  <a:gd name="T25" fmla="*/ 27 h 35"/>
                  <a:gd name="T26" fmla="*/ 22 w 33"/>
                  <a:gd name="T27" fmla="*/ 25 h 35"/>
                  <a:gd name="T28" fmla="*/ 16 w 33"/>
                  <a:gd name="T29" fmla="*/ 20 h 35"/>
                  <a:gd name="T30" fmla="*/ 10 w 33"/>
                  <a:gd name="T31" fmla="*/ 13 h 35"/>
                  <a:gd name="T32" fmla="*/ 8 w 33"/>
                  <a:gd name="T33" fmla="*/ 7 h 35"/>
                  <a:gd name="T34" fmla="*/ 10 w 33"/>
                  <a:gd name="T35" fmla="*/ 0 h 35"/>
                  <a:gd name="T36" fmla="*/ 6 w 33"/>
                  <a:gd name="T37" fmla="*/ 3 h 35"/>
                  <a:gd name="T38" fmla="*/ 2 w 33"/>
                  <a:gd name="T39" fmla="*/ 8 h 35"/>
                  <a:gd name="T40" fmla="*/ 0 w 33"/>
                  <a:gd name="T41" fmla="*/ 16 h 35"/>
                  <a:gd name="T42" fmla="*/ 0 w 33"/>
                  <a:gd name="T43" fmla="*/ 16 h 35"/>
                  <a:gd name="T44" fmla="*/ 0 w 33"/>
                  <a:gd name="T45" fmla="*/ 16 h 35"/>
                  <a:gd name="T46" fmla="*/ 0 w 33"/>
                  <a:gd name="T47" fmla="*/ 16 h 35"/>
                  <a:gd name="T48" fmla="*/ 0 w 33"/>
                  <a:gd name="T49" fmla="*/ 18 h 35"/>
                  <a:gd name="T50" fmla="*/ 0 w 33"/>
                  <a:gd name="T51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" h="35">
                    <a:moveTo>
                      <a:pt x="0" y="20"/>
                    </a:moveTo>
                    <a:cubicBezTo>
                      <a:pt x="0" y="22"/>
                      <a:pt x="1" y="24"/>
                      <a:pt x="2" y="26"/>
                    </a:cubicBezTo>
                    <a:cubicBezTo>
                      <a:pt x="3" y="28"/>
                      <a:pt x="4" y="29"/>
                      <a:pt x="6" y="31"/>
                    </a:cubicBezTo>
                    <a:cubicBezTo>
                      <a:pt x="8" y="32"/>
                      <a:pt x="10" y="33"/>
                      <a:pt x="13" y="33"/>
                    </a:cubicBezTo>
                    <a:cubicBezTo>
                      <a:pt x="16" y="34"/>
                      <a:pt x="19" y="34"/>
                      <a:pt x="22" y="34"/>
                    </a:cubicBezTo>
                    <a:cubicBezTo>
                      <a:pt x="24" y="35"/>
                      <a:pt x="26" y="35"/>
                      <a:pt x="28" y="35"/>
                    </a:cubicBezTo>
                    <a:cubicBezTo>
                      <a:pt x="29" y="35"/>
                      <a:pt x="30" y="35"/>
                      <a:pt x="31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3" y="33"/>
                      <a:pt x="33" y="33"/>
                    </a:cubicBezTo>
                    <a:cubicBezTo>
                      <a:pt x="33" y="33"/>
                      <a:pt x="33" y="32"/>
                      <a:pt x="33" y="32"/>
                    </a:cubicBezTo>
                    <a:cubicBezTo>
                      <a:pt x="33" y="32"/>
                      <a:pt x="32" y="32"/>
                      <a:pt x="31" y="31"/>
                    </a:cubicBezTo>
                    <a:cubicBezTo>
                      <a:pt x="30" y="31"/>
                      <a:pt x="29" y="31"/>
                      <a:pt x="27" y="29"/>
                    </a:cubicBezTo>
                    <a:cubicBezTo>
                      <a:pt x="26" y="28"/>
                      <a:pt x="25" y="28"/>
                      <a:pt x="25" y="27"/>
                    </a:cubicBezTo>
                    <a:cubicBezTo>
                      <a:pt x="24" y="27"/>
                      <a:pt x="23" y="26"/>
                      <a:pt x="22" y="25"/>
                    </a:cubicBezTo>
                    <a:cubicBezTo>
                      <a:pt x="21" y="24"/>
                      <a:pt x="19" y="22"/>
                      <a:pt x="16" y="20"/>
                    </a:cubicBezTo>
                    <a:cubicBezTo>
                      <a:pt x="13" y="18"/>
                      <a:pt x="11" y="15"/>
                      <a:pt x="10" y="13"/>
                    </a:cubicBezTo>
                    <a:cubicBezTo>
                      <a:pt x="9" y="11"/>
                      <a:pt x="8" y="9"/>
                      <a:pt x="8" y="7"/>
                    </a:cubicBezTo>
                    <a:cubicBezTo>
                      <a:pt x="8" y="3"/>
                      <a:pt x="10" y="1"/>
                      <a:pt x="10" y="0"/>
                    </a:cubicBezTo>
                    <a:cubicBezTo>
                      <a:pt x="10" y="0"/>
                      <a:pt x="8" y="1"/>
                      <a:pt x="6" y="3"/>
                    </a:cubicBezTo>
                    <a:cubicBezTo>
                      <a:pt x="5" y="4"/>
                      <a:pt x="4" y="6"/>
                      <a:pt x="2" y="8"/>
                    </a:cubicBezTo>
                    <a:cubicBezTo>
                      <a:pt x="1" y="10"/>
                      <a:pt x="0" y="1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0" y="19"/>
                      <a:pt x="0" y="19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80" name="Freeform 72"/>
              <p:cNvSpPr>
                <a:spLocks/>
              </p:cNvSpPr>
              <p:nvPr/>
            </p:nvSpPr>
            <p:spPr bwMode="auto">
              <a:xfrm>
                <a:off x="-1370901" y="10848852"/>
                <a:ext cx="132316" cy="326567"/>
              </a:xfrm>
              <a:custGeom>
                <a:avLst/>
                <a:gdLst>
                  <a:gd name="T0" fmla="*/ 18 w 20"/>
                  <a:gd name="T1" fmla="*/ 46 h 49"/>
                  <a:gd name="T2" fmla="*/ 20 w 20"/>
                  <a:gd name="T3" fmla="*/ 41 h 49"/>
                  <a:gd name="T4" fmla="*/ 20 w 20"/>
                  <a:gd name="T5" fmla="*/ 35 h 49"/>
                  <a:gd name="T6" fmla="*/ 15 w 20"/>
                  <a:gd name="T7" fmla="*/ 22 h 49"/>
                  <a:gd name="T8" fmla="*/ 12 w 20"/>
                  <a:gd name="T9" fmla="*/ 13 h 49"/>
                  <a:gd name="T10" fmla="*/ 13 w 20"/>
                  <a:gd name="T11" fmla="*/ 7 h 49"/>
                  <a:gd name="T12" fmla="*/ 19 w 20"/>
                  <a:gd name="T13" fmla="*/ 0 h 49"/>
                  <a:gd name="T14" fmla="*/ 12 w 20"/>
                  <a:gd name="T15" fmla="*/ 2 h 49"/>
                  <a:gd name="T16" fmla="*/ 2 w 20"/>
                  <a:gd name="T17" fmla="*/ 11 h 49"/>
                  <a:gd name="T18" fmla="*/ 2 w 20"/>
                  <a:gd name="T19" fmla="*/ 11 h 49"/>
                  <a:gd name="T20" fmla="*/ 2 w 20"/>
                  <a:gd name="T21" fmla="*/ 11 h 49"/>
                  <a:gd name="T22" fmla="*/ 1 w 20"/>
                  <a:gd name="T23" fmla="*/ 19 h 49"/>
                  <a:gd name="T24" fmla="*/ 5 w 20"/>
                  <a:gd name="T25" fmla="*/ 31 h 49"/>
                  <a:gd name="T26" fmla="*/ 10 w 20"/>
                  <a:gd name="T27" fmla="*/ 39 h 49"/>
                  <a:gd name="T28" fmla="*/ 12 w 20"/>
                  <a:gd name="T29" fmla="*/ 45 h 49"/>
                  <a:gd name="T30" fmla="*/ 14 w 20"/>
                  <a:gd name="T31" fmla="*/ 49 h 49"/>
                  <a:gd name="T32" fmla="*/ 16 w 20"/>
                  <a:gd name="T33" fmla="*/ 48 h 49"/>
                  <a:gd name="T34" fmla="*/ 18 w 20"/>
                  <a:gd name="T35" fmla="*/ 4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49">
                    <a:moveTo>
                      <a:pt x="18" y="46"/>
                    </a:moveTo>
                    <a:cubicBezTo>
                      <a:pt x="19" y="45"/>
                      <a:pt x="20" y="43"/>
                      <a:pt x="20" y="41"/>
                    </a:cubicBezTo>
                    <a:cubicBezTo>
                      <a:pt x="20" y="40"/>
                      <a:pt x="20" y="38"/>
                      <a:pt x="20" y="35"/>
                    </a:cubicBezTo>
                    <a:cubicBezTo>
                      <a:pt x="19" y="32"/>
                      <a:pt x="18" y="27"/>
                      <a:pt x="15" y="22"/>
                    </a:cubicBezTo>
                    <a:cubicBezTo>
                      <a:pt x="13" y="18"/>
                      <a:pt x="12" y="16"/>
                      <a:pt x="12" y="13"/>
                    </a:cubicBezTo>
                    <a:cubicBezTo>
                      <a:pt x="12" y="10"/>
                      <a:pt x="12" y="8"/>
                      <a:pt x="13" y="7"/>
                    </a:cubicBezTo>
                    <a:cubicBezTo>
                      <a:pt x="14" y="3"/>
                      <a:pt x="17" y="1"/>
                      <a:pt x="19" y="0"/>
                    </a:cubicBezTo>
                    <a:cubicBezTo>
                      <a:pt x="19" y="0"/>
                      <a:pt x="16" y="1"/>
                      <a:pt x="12" y="2"/>
                    </a:cubicBezTo>
                    <a:cubicBezTo>
                      <a:pt x="9" y="4"/>
                      <a:pt x="4" y="7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0" y="15"/>
                      <a:pt x="1" y="19"/>
                    </a:cubicBezTo>
                    <a:cubicBezTo>
                      <a:pt x="1" y="23"/>
                      <a:pt x="2" y="27"/>
                      <a:pt x="5" y="31"/>
                    </a:cubicBezTo>
                    <a:cubicBezTo>
                      <a:pt x="7" y="34"/>
                      <a:pt x="9" y="36"/>
                      <a:pt x="10" y="39"/>
                    </a:cubicBezTo>
                    <a:cubicBezTo>
                      <a:pt x="11" y="41"/>
                      <a:pt x="12" y="43"/>
                      <a:pt x="12" y="45"/>
                    </a:cubicBezTo>
                    <a:cubicBezTo>
                      <a:pt x="13" y="48"/>
                      <a:pt x="14" y="49"/>
                      <a:pt x="14" y="49"/>
                    </a:cubicBezTo>
                    <a:cubicBezTo>
                      <a:pt x="14" y="49"/>
                      <a:pt x="15" y="49"/>
                      <a:pt x="16" y="48"/>
                    </a:cubicBezTo>
                    <a:cubicBezTo>
                      <a:pt x="17" y="48"/>
                      <a:pt x="18" y="47"/>
                      <a:pt x="18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81" name="Freeform 73"/>
              <p:cNvSpPr>
                <a:spLocks/>
              </p:cNvSpPr>
              <p:nvPr/>
            </p:nvSpPr>
            <p:spPr bwMode="auto">
              <a:xfrm>
                <a:off x="-1210433" y="10834776"/>
                <a:ext cx="219588" cy="261817"/>
              </a:xfrm>
              <a:custGeom>
                <a:avLst/>
                <a:gdLst>
                  <a:gd name="T0" fmla="*/ 4 w 33"/>
                  <a:gd name="T1" fmla="*/ 38 h 39"/>
                  <a:gd name="T2" fmla="*/ 7 w 33"/>
                  <a:gd name="T3" fmla="*/ 37 h 39"/>
                  <a:gd name="T4" fmla="*/ 8 w 33"/>
                  <a:gd name="T5" fmla="*/ 35 h 39"/>
                  <a:gd name="T6" fmla="*/ 9 w 33"/>
                  <a:gd name="T7" fmla="*/ 30 h 39"/>
                  <a:gd name="T8" fmla="*/ 11 w 33"/>
                  <a:gd name="T9" fmla="*/ 25 h 39"/>
                  <a:gd name="T10" fmla="*/ 14 w 33"/>
                  <a:gd name="T11" fmla="*/ 17 h 39"/>
                  <a:gd name="T12" fmla="*/ 19 w 33"/>
                  <a:gd name="T13" fmla="*/ 9 h 39"/>
                  <a:gd name="T14" fmla="*/ 25 w 33"/>
                  <a:gd name="T15" fmla="*/ 6 h 39"/>
                  <a:gd name="T16" fmla="*/ 31 w 33"/>
                  <a:gd name="T17" fmla="*/ 6 h 39"/>
                  <a:gd name="T18" fmla="*/ 33 w 33"/>
                  <a:gd name="T19" fmla="*/ 7 h 39"/>
                  <a:gd name="T20" fmla="*/ 29 w 33"/>
                  <a:gd name="T21" fmla="*/ 3 h 39"/>
                  <a:gd name="T22" fmla="*/ 22 w 33"/>
                  <a:gd name="T23" fmla="*/ 1 h 39"/>
                  <a:gd name="T24" fmla="*/ 13 w 33"/>
                  <a:gd name="T25" fmla="*/ 0 h 39"/>
                  <a:gd name="T26" fmla="*/ 13 w 33"/>
                  <a:gd name="T27" fmla="*/ 0 h 39"/>
                  <a:gd name="T28" fmla="*/ 13 w 33"/>
                  <a:gd name="T29" fmla="*/ 0 h 39"/>
                  <a:gd name="T30" fmla="*/ 9 w 33"/>
                  <a:gd name="T31" fmla="*/ 2 h 39"/>
                  <a:gd name="T32" fmla="*/ 4 w 33"/>
                  <a:gd name="T33" fmla="*/ 6 h 39"/>
                  <a:gd name="T34" fmla="*/ 1 w 33"/>
                  <a:gd name="T35" fmla="*/ 11 h 39"/>
                  <a:gd name="T36" fmla="*/ 1 w 33"/>
                  <a:gd name="T37" fmla="*/ 18 h 39"/>
                  <a:gd name="T38" fmla="*/ 2 w 33"/>
                  <a:gd name="T39" fmla="*/ 27 h 39"/>
                  <a:gd name="T40" fmla="*/ 2 w 33"/>
                  <a:gd name="T41" fmla="*/ 34 h 39"/>
                  <a:gd name="T42" fmla="*/ 1 w 33"/>
                  <a:gd name="T43" fmla="*/ 39 h 39"/>
                  <a:gd name="T44" fmla="*/ 4 w 33"/>
                  <a:gd name="T45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" h="39">
                    <a:moveTo>
                      <a:pt x="4" y="38"/>
                    </a:moveTo>
                    <a:cubicBezTo>
                      <a:pt x="5" y="38"/>
                      <a:pt x="6" y="38"/>
                      <a:pt x="7" y="37"/>
                    </a:cubicBezTo>
                    <a:cubicBezTo>
                      <a:pt x="7" y="37"/>
                      <a:pt x="8" y="36"/>
                      <a:pt x="8" y="35"/>
                    </a:cubicBezTo>
                    <a:cubicBezTo>
                      <a:pt x="8" y="34"/>
                      <a:pt x="8" y="33"/>
                      <a:pt x="9" y="30"/>
                    </a:cubicBezTo>
                    <a:cubicBezTo>
                      <a:pt x="10" y="28"/>
                      <a:pt x="10" y="27"/>
                      <a:pt x="11" y="25"/>
                    </a:cubicBezTo>
                    <a:cubicBezTo>
                      <a:pt x="12" y="23"/>
                      <a:pt x="13" y="20"/>
                      <a:pt x="14" y="17"/>
                    </a:cubicBezTo>
                    <a:cubicBezTo>
                      <a:pt x="16" y="14"/>
                      <a:pt x="17" y="11"/>
                      <a:pt x="19" y="9"/>
                    </a:cubicBezTo>
                    <a:cubicBezTo>
                      <a:pt x="21" y="8"/>
                      <a:pt x="23" y="7"/>
                      <a:pt x="25" y="6"/>
                    </a:cubicBezTo>
                    <a:cubicBezTo>
                      <a:pt x="27" y="6"/>
                      <a:pt x="29" y="6"/>
                      <a:pt x="31" y="6"/>
                    </a:cubicBezTo>
                    <a:cubicBezTo>
                      <a:pt x="32" y="6"/>
                      <a:pt x="33" y="7"/>
                      <a:pt x="33" y="7"/>
                    </a:cubicBezTo>
                    <a:cubicBezTo>
                      <a:pt x="33" y="7"/>
                      <a:pt x="32" y="5"/>
                      <a:pt x="29" y="3"/>
                    </a:cubicBezTo>
                    <a:cubicBezTo>
                      <a:pt x="27" y="2"/>
                      <a:pt x="25" y="1"/>
                      <a:pt x="22" y="1"/>
                    </a:cubicBezTo>
                    <a:cubicBezTo>
                      <a:pt x="20" y="0"/>
                      <a:pt x="16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0" y="1"/>
                      <a:pt x="9" y="2"/>
                    </a:cubicBezTo>
                    <a:cubicBezTo>
                      <a:pt x="7" y="3"/>
                      <a:pt x="5" y="4"/>
                      <a:pt x="4" y="6"/>
                    </a:cubicBezTo>
                    <a:cubicBezTo>
                      <a:pt x="3" y="7"/>
                      <a:pt x="2" y="9"/>
                      <a:pt x="1" y="11"/>
                    </a:cubicBezTo>
                    <a:cubicBezTo>
                      <a:pt x="1" y="13"/>
                      <a:pt x="0" y="16"/>
                      <a:pt x="1" y="18"/>
                    </a:cubicBezTo>
                    <a:cubicBezTo>
                      <a:pt x="1" y="22"/>
                      <a:pt x="2" y="25"/>
                      <a:pt x="2" y="27"/>
                    </a:cubicBezTo>
                    <a:cubicBezTo>
                      <a:pt x="2" y="30"/>
                      <a:pt x="2" y="32"/>
                      <a:pt x="2" y="34"/>
                    </a:cubicBezTo>
                    <a:cubicBezTo>
                      <a:pt x="2" y="37"/>
                      <a:pt x="1" y="39"/>
                      <a:pt x="1" y="39"/>
                    </a:cubicBezTo>
                    <a:cubicBezTo>
                      <a:pt x="1" y="39"/>
                      <a:pt x="3" y="39"/>
                      <a:pt x="4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82" name="Freeform 74"/>
              <p:cNvSpPr>
                <a:spLocks/>
              </p:cNvSpPr>
              <p:nvPr/>
            </p:nvSpPr>
            <p:spPr bwMode="auto">
              <a:xfrm>
                <a:off x="-1142867" y="10927679"/>
                <a:ext cx="233664" cy="154838"/>
              </a:xfrm>
              <a:custGeom>
                <a:avLst/>
                <a:gdLst>
                  <a:gd name="T0" fmla="*/ 1 w 35"/>
                  <a:gd name="T1" fmla="*/ 23 h 23"/>
                  <a:gd name="T2" fmla="*/ 2 w 35"/>
                  <a:gd name="T3" fmla="*/ 22 h 23"/>
                  <a:gd name="T4" fmla="*/ 13 w 35"/>
                  <a:gd name="T5" fmla="*/ 13 h 23"/>
                  <a:gd name="T6" fmla="*/ 21 w 35"/>
                  <a:gd name="T7" fmla="*/ 5 h 23"/>
                  <a:gd name="T8" fmla="*/ 35 w 35"/>
                  <a:gd name="T9" fmla="*/ 1 h 23"/>
                  <a:gd name="T10" fmla="*/ 34 w 35"/>
                  <a:gd name="T11" fmla="*/ 1 h 23"/>
                  <a:gd name="T12" fmla="*/ 34 w 35"/>
                  <a:gd name="T13" fmla="*/ 1 h 23"/>
                  <a:gd name="T14" fmla="*/ 34 w 35"/>
                  <a:gd name="T15" fmla="*/ 1 h 23"/>
                  <a:gd name="T16" fmla="*/ 26 w 35"/>
                  <a:gd name="T17" fmla="*/ 1 h 23"/>
                  <a:gd name="T18" fmla="*/ 15 w 35"/>
                  <a:gd name="T19" fmla="*/ 8 h 23"/>
                  <a:gd name="T20" fmla="*/ 8 w 35"/>
                  <a:gd name="T21" fmla="*/ 14 h 23"/>
                  <a:gd name="T22" fmla="*/ 3 w 35"/>
                  <a:gd name="T23" fmla="*/ 18 h 23"/>
                  <a:gd name="T24" fmla="*/ 0 w 35"/>
                  <a:gd name="T25" fmla="*/ 21 h 23"/>
                  <a:gd name="T26" fmla="*/ 0 w 35"/>
                  <a:gd name="T27" fmla="*/ 21 h 23"/>
                  <a:gd name="T28" fmla="*/ 1 w 35"/>
                  <a:gd name="T2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23">
                    <a:moveTo>
                      <a:pt x="1" y="23"/>
                    </a:moveTo>
                    <a:cubicBezTo>
                      <a:pt x="1" y="22"/>
                      <a:pt x="2" y="22"/>
                      <a:pt x="2" y="22"/>
                    </a:cubicBezTo>
                    <a:cubicBezTo>
                      <a:pt x="6" y="19"/>
                      <a:pt x="10" y="17"/>
                      <a:pt x="13" y="13"/>
                    </a:cubicBezTo>
                    <a:cubicBezTo>
                      <a:pt x="15" y="10"/>
                      <a:pt x="17" y="7"/>
                      <a:pt x="21" y="5"/>
                    </a:cubicBezTo>
                    <a:cubicBezTo>
                      <a:pt x="25" y="3"/>
                      <a:pt x="30" y="2"/>
                      <a:pt x="35" y="1"/>
                    </a:cubicBezTo>
                    <a:cubicBezTo>
                      <a:pt x="35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2" y="1"/>
                      <a:pt x="29" y="0"/>
                      <a:pt x="26" y="1"/>
                    </a:cubicBezTo>
                    <a:cubicBezTo>
                      <a:pt x="22" y="2"/>
                      <a:pt x="18" y="4"/>
                      <a:pt x="15" y="8"/>
                    </a:cubicBezTo>
                    <a:cubicBezTo>
                      <a:pt x="12" y="10"/>
                      <a:pt x="10" y="12"/>
                      <a:pt x="8" y="14"/>
                    </a:cubicBezTo>
                    <a:cubicBezTo>
                      <a:pt x="6" y="16"/>
                      <a:pt x="4" y="17"/>
                      <a:pt x="3" y="18"/>
                    </a:cubicBezTo>
                    <a:cubicBezTo>
                      <a:pt x="1" y="20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2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83" name="Freeform 75"/>
              <p:cNvSpPr>
                <a:spLocks/>
              </p:cNvSpPr>
              <p:nvPr/>
            </p:nvSpPr>
            <p:spPr bwMode="auto">
              <a:xfrm>
                <a:off x="-923279" y="11161343"/>
                <a:ext cx="315306" cy="154838"/>
              </a:xfrm>
              <a:custGeom>
                <a:avLst/>
                <a:gdLst>
                  <a:gd name="T0" fmla="*/ 28 w 47"/>
                  <a:gd name="T1" fmla="*/ 14 h 23"/>
                  <a:gd name="T2" fmla="*/ 47 w 47"/>
                  <a:gd name="T3" fmla="*/ 9 h 23"/>
                  <a:gd name="T4" fmla="*/ 45 w 47"/>
                  <a:gd name="T5" fmla="*/ 5 h 23"/>
                  <a:gd name="T6" fmla="*/ 37 w 47"/>
                  <a:gd name="T7" fmla="*/ 0 h 23"/>
                  <a:gd name="T8" fmla="*/ 37 w 47"/>
                  <a:gd name="T9" fmla="*/ 0 h 23"/>
                  <a:gd name="T10" fmla="*/ 37 w 47"/>
                  <a:gd name="T11" fmla="*/ 0 h 23"/>
                  <a:gd name="T12" fmla="*/ 30 w 47"/>
                  <a:gd name="T13" fmla="*/ 0 h 23"/>
                  <a:gd name="T14" fmla="*/ 18 w 47"/>
                  <a:gd name="T15" fmla="*/ 5 h 23"/>
                  <a:gd name="T16" fmla="*/ 3 w 47"/>
                  <a:gd name="T17" fmla="*/ 11 h 23"/>
                  <a:gd name="T18" fmla="*/ 2 w 47"/>
                  <a:gd name="T19" fmla="*/ 11 h 23"/>
                  <a:gd name="T20" fmla="*/ 0 w 47"/>
                  <a:gd name="T21" fmla="*/ 16 h 23"/>
                  <a:gd name="T22" fmla="*/ 8 w 47"/>
                  <a:gd name="T23" fmla="*/ 21 h 23"/>
                  <a:gd name="T24" fmla="*/ 28 w 47"/>
                  <a:gd name="T25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3">
                    <a:moveTo>
                      <a:pt x="28" y="14"/>
                    </a:moveTo>
                    <a:cubicBezTo>
                      <a:pt x="39" y="5"/>
                      <a:pt x="45" y="8"/>
                      <a:pt x="47" y="9"/>
                    </a:cubicBezTo>
                    <a:cubicBezTo>
                      <a:pt x="47" y="9"/>
                      <a:pt x="46" y="7"/>
                      <a:pt x="45" y="5"/>
                    </a:cubicBezTo>
                    <a:cubicBezTo>
                      <a:pt x="43" y="4"/>
                      <a:pt x="41" y="1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3" y="0"/>
                      <a:pt x="30" y="0"/>
                    </a:cubicBezTo>
                    <a:cubicBezTo>
                      <a:pt x="26" y="1"/>
                      <a:pt x="22" y="3"/>
                      <a:pt x="18" y="5"/>
                    </a:cubicBezTo>
                    <a:cubicBezTo>
                      <a:pt x="12" y="10"/>
                      <a:pt x="7" y="11"/>
                      <a:pt x="3" y="11"/>
                    </a:cubicBezTo>
                    <a:cubicBezTo>
                      <a:pt x="3" y="11"/>
                      <a:pt x="3" y="11"/>
                      <a:pt x="2" y="11"/>
                    </a:cubicBezTo>
                    <a:cubicBezTo>
                      <a:pt x="2" y="12"/>
                      <a:pt x="1" y="14"/>
                      <a:pt x="0" y="16"/>
                    </a:cubicBezTo>
                    <a:cubicBezTo>
                      <a:pt x="2" y="18"/>
                      <a:pt x="5" y="20"/>
                      <a:pt x="8" y="21"/>
                    </a:cubicBezTo>
                    <a:cubicBezTo>
                      <a:pt x="10" y="21"/>
                      <a:pt x="18" y="23"/>
                      <a:pt x="28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84" name="Freeform 76"/>
              <p:cNvSpPr>
                <a:spLocks/>
              </p:cNvSpPr>
              <p:nvPr/>
            </p:nvSpPr>
            <p:spPr bwMode="auto">
              <a:xfrm>
                <a:off x="-830377" y="11262691"/>
                <a:ext cx="343459" cy="160468"/>
              </a:xfrm>
              <a:custGeom>
                <a:avLst/>
                <a:gdLst>
                  <a:gd name="T0" fmla="*/ 13 w 51"/>
                  <a:gd name="T1" fmla="*/ 23 h 24"/>
                  <a:gd name="T2" fmla="*/ 32 w 51"/>
                  <a:gd name="T3" fmla="*/ 15 h 24"/>
                  <a:gd name="T4" fmla="*/ 51 w 51"/>
                  <a:gd name="T5" fmla="*/ 8 h 24"/>
                  <a:gd name="T6" fmla="*/ 48 w 51"/>
                  <a:gd name="T7" fmla="*/ 5 h 24"/>
                  <a:gd name="T8" fmla="*/ 40 w 51"/>
                  <a:gd name="T9" fmla="*/ 0 h 24"/>
                  <a:gd name="T10" fmla="*/ 40 w 51"/>
                  <a:gd name="T11" fmla="*/ 0 h 24"/>
                  <a:gd name="T12" fmla="*/ 40 w 51"/>
                  <a:gd name="T13" fmla="*/ 0 h 24"/>
                  <a:gd name="T14" fmla="*/ 33 w 51"/>
                  <a:gd name="T15" fmla="*/ 1 h 24"/>
                  <a:gd name="T16" fmla="*/ 22 w 51"/>
                  <a:gd name="T17" fmla="*/ 7 h 24"/>
                  <a:gd name="T18" fmla="*/ 7 w 51"/>
                  <a:gd name="T19" fmla="*/ 13 h 24"/>
                  <a:gd name="T20" fmla="*/ 0 w 51"/>
                  <a:gd name="T21" fmla="*/ 12 h 24"/>
                  <a:gd name="T22" fmla="*/ 3 w 51"/>
                  <a:gd name="T23" fmla="*/ 16 h 24"/>
                  <a:gd name="T24" fmla="*/ 13 w 51"/>
                  <a:gd name="T2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24">
                    <a:moveTo>
                      <a:pt x="13" y="23"/>
                    </a:moveTo>
                    <a:cubicBezTo>
                      <a:pt x="15" y="23"/>
                      <a:pt x="23" y="24"/>
                      <a:pt x="32" y="15"/>
                    </a:cubicBezTo>
                    <a:cubicBezTo>
                      <a:pt x="43" y="5"/>
                      <a:pt x="49" y="7"/>
                      <a:pt x="51" y="8"/>
                    </a:cubicBezTo>
                    <a:cubicBezTo>
                      <a:pt x="51" y="8"/>
                      <a:pt x="50" y="7"/>
                      <a:pt x="48" y="5"/>
                    </a:cubicBezTo>
                    <a:cubicBezTo>
                      <a:pt x="47" y="3"/>
                      <a:pt x="44" y="1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6" y="0"/>
                      <a:pt x="33" y="1"/>
                    </a:cubicBezTo>
                    <a:cubicBezTo>
                      <a:pt x="30" y="2"/>
                      <a:pt x="26" y="4"/>
                      <a:pt x="22" y="7"/>
                    </a:cubicBezTo>
                    <a:cubicBezTo>
                      <a:pt x="16" y="11"/>
                      <a:pt x="11" y="13"/>
                      <a:pt x="7" y="13"/>
                    </a:cubicBezTo>
                    <a:cubicBezTo>
                      <a:pt x="3" y="13"/>
                      <a:pt x="1" y="12"/>
                      <a:pt x="0" y="12"/>
                    </a:cubicBezTo>
                    <a:cubicBezTo>
                      <a:pt x="0" y="12"/>
                      <a:pt x="1" y="14"/>
                      <a:pt x="3" y="16"/>
                    </a:cubicBezTo>
                    <a:cubicBezTo>
                      <a:pt x="5" y="19"/>
                      <a:pt x="8" y="21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85" name="Freeform 77"/>
              <p:cNvSpPr>
                <a:spLocks/>
              </p:cNvSpPr>
              <p:nvPr/>
            </p:nvSpPr>
            <p:spPr bwMode="auto">
              <a:xfrm>
                <a:off x="-695245" y="11355594"/>
                <a:ext cx="320937" cy="168914"/>
              </a:xfrm>
              <a:custGeom>
                <a:avLst/>
                <a:gdLst>
                  <a:gd name="T0" fmla="*/ 32 w 48"/>
                  <a:gd name="T1" fmla="*/ 15 h 25"/>
                  <a:gd name="T2" fmla="*/ 39 w 48"/>
                  <a:gd name="T3" fmla="*/ 9 h 25"/>
                  <a:gd name="T4" fmla="*/ 42 w 48"/>
                  <a:gd name="T5" fmla="*/ 8 h 25"/>
                  <a:gd name="T6" fmla="*/ 43 w 48"/>
                  <a:gd name="T7" fmla="*/ 7 h 25"/>
                  <a:gd name="T8" fmla="*/ 44 w 48"/>
                  <a:gd name="T9" fmla="*/ 6 h 25"/>
                  <a:gd name="T10" fmla="*/ 48 w 48"/>
                  <a:gd name="T11" fmla="*/ 5 h 25"/>
                  <a:gd name="T12" fmla="*/ 46 w 48"/>
                  <a:gd name="T13" fmla="*/ 3 h 25"/>
                  <a:gd name="T14" fmla="*/ 45 w 48"/>
                  <a:gd name="T15" fmla="*/ 3 h 25"/>
                  <a:gd name="T16" fmla="*/ 45 w 48"/>
                  <a:gd name="T17" fmla="*/ 2 h 25"/>
                  <a:gd name="T18" fmla="*/ 45 w 48"/>
                  <a:gd name="T19" fmla="*/ 2 h 25"/>
                  <a:gd name="T20" fmla="*/ 44 w 48"/>
                  <a:gd name="T21" fmla="*/ 2 h 25"/>
                  <a:gd name="T22" fmla="*/ 39 w 48"/>
                  <a:gd name="T23" fmla="*/ 0 h 25"/>
                  <a:gd name="T24" fmla="*/ 39 w 48"/>
                  <a:gd name="T25" fmla="*/ 0 h 25"/>
                  <a:gd name="T26" fmla="*/ 39 w 48"/>
                  <a:gd name="T27" fmla="*/ 0 h 25"/>
                  <a:gd name="T28" fmla="*/ 32 w 48"/>
                  <a:gd name="T29" fmla="*/ 1 h 25"/>
                  <a:gd name="T30" fmla="*/ 21 w 48"/>
                  <a:gd name="T31" fmla="*/ 8 h 25"/>
                  <a:gd name="T32" fmla="*/ 7 w 48"/>
                  <a:gd name="T33" fmla="*/ 15 h 25"/>
                  <a:gd name="T34" fmla="*/ 0 w 48"/>
                  <a:gd name="T35" fmla="*/ 14 h 25"/>
                  <a:gd name="T36" fmla="*/ 3 w 48"/>
                  <a:gd name="T37" fmla="*/ 19 h 25"/>
                  <a:gd name="T38" fmla="*/ 13 w 48"/>
                  <a:gd name="T39" fmla="*/ 24 h 25"/>
                  <a:gd name="T40" fmla="*/ 20 w 48"/>
                  <a:gd name="T41" fmla="*/ 24 h 25"/>
                  <a:gd name="T42" fmla="*/ 32 w 48"/>
                  <a:gd name="T4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25">
                    <a:moveTo>
                      <a:pt x="32" y="15"/>
                    </a:moveTo>
                    <a:cubicBezTo>
                      <a:pt x="34" y="13"/>
                      <a:pt x="37" y="11"/>
                      <a:pt x="39" y="9"/>
                    </a:cubicBezTo>
                    <a:cubicBezTo>
                      <a:pt x="40" y="9"/>
                      <a:pt x="41" y="8"/>
                      <a:pt x="42" y="8"/>
                    </a:cubicBezTo>
                    <a:cubicBezTo>
                      <a:pt x="42" y="7"/>
                      <a:pt x="42" y="7"/>
                      <a:pt x="43" y="7"/>
                    </a:cubicBezTo>
                    <a:cubicBezTo>
                      <a:pt x="43" y="7"/>
                      <a:pt x="43" y="7"/>
                      <a:pt x="44" y="6"/>
                    </a:cubicBezTo>
                    <a:cubicBezTo>
                      <a:pt x="46" y="5"/>
                      <a:pt x="48" y="5"/>
                      <a:pt x="48" y="5"/>
                    </a:cubicBezTo>
                    <a:cubicBezTo>
                      <a:pt x="48" y="5"/>
                      <a:pt x="47" y="4"/>
                      <a:pt x="46" y="3"/>
                    </a:cubicBezTo>
                    <a:cubicBezTo>
                      <a:pt x="46" y="3"/>
                      <a:pt x="46" y="3"/>
                      <a:pt x="45" y="3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2" y="1"/>
                      <a:pt x="41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7" y="0"/>
                      <a:pt x="35" y="0"/>
                      <a:pt x="32" y="1"/>
                    </a:cubicBezTo>
                    <a:cubicBezTo>
                      <a:pt x="28" y="3"/>
                      <a:pt x="25" y="5"/>
                      <a:pt x="21" y="8"/>
                    </a:cubicBezTo>
                    <a:cubicBezTo>
                      <a:pt x="16" y="13"/>
                      <a:pt x="11" y="15"/>
                      <a:pt x="7" y="15"/>
                    </a:cubicBezTo>
                    <a:cubicBezTo>
                      <a:pt x="3" y="15"/>
                      <a:pt x="0" y="15"/>
                      <a:pt x="0" y="14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4"/>
                      <a:pt x="13" y="24"/>
                    </a:cubicBezTo>
                    <a:cubicBezTo>
                      <a:pt x="14" y="25"/>
                      <a:pt x="17" y="25"/>
                      <a:pt x="20" y="24"/>
                    </a:cubicBezTo>
                    <a:cubicBezTo>
                      <a:pt x="24" y="23"/>
                      <a:pt x="28" y="20"/>
                      <a:pt x="32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86" name="Freeform 78"/>
              <p:cNvSpPr>
                <a:spLocks/>
              </p:cNvSpPr>
              <p:nvPr/>
            </p:nvSpPr>
            <p:spPr bwMode="auto">
              <a:xfrm>
                <a:off x="-554484" y="11403453"/>
                <a:ext cx="301230" cy="213958"/>
              </a:xfrm>
              <a:custGeom>
                <a:avLst/>
                <a:gdLst>
                  <a:gd name="T0" fmla="*/ 40 w 45"/>
                  <a:gd name="T1" fmla="*/ 5 h 32"/>
                  <a:gd name="T2" fmla="*/ 45 w 45"/>
                  <a:gd name="T3" fmla="*/ 2 h 32"/>
                  <a:gd name="T4" fmla="*/ 41 w 45"/>
                  <a:gd name="T5" fmla="*/ 1 h 32"/>
                  <a:gd name="T6" fmla="*/ 38 w 45"/>
                  <a:gd name="T7" fmla="*/ 0 h 32"/>
                  <a:gd name="T8" fmla="*/ 34 w 45"/>
                  <a:gd name="T9" fmla="*/ 1 h 32"/>
                  <a:gd name="T10" fmla="*/ 34 w 45"/>
                  <a:gd name="T11" fmla="*/ 1 h 32"/>
                  <a:gd name="T12" fmla="*/ 34 w 45"/>
                  <a:gd name="T13" fmla="*/ 1 h 32"/>
                  <a:gd name="T14" fmla="*/ 28 w 45"/>
                  <a:gd name="T15" fmla="*/ 5 h 32"/>
                  <a:gd name="T16" fmla="*/ 21 w 45"/>
                  <a:gd name="T17" fmla="*/ 14 h 32"/>
                  <a:gd name="T18" fmla="*/ 14 w 45"/>
                  <a:gd name="T19" fmla="*/ 20 h 32"/>
                  <a:gd name="T20" fmla="*/ 10 w 45"/>
                  <a:gd name="T21" fmla="*/ 22 h 32"/>
                  <a:gd name="T22" fmla="*/ 6 w 45"/>
                  <a:gd name="T23" fmla="*/ 23 h 32"/>
                  <a:gd name="T24" fmla="*/ 0 w 45"/>
                  <a:gd name="T25" fmla="*/ 23 h 32"/>
                  <a:gd name="T26" fmla="*/ 3 w 45"/>
                  <a:gd name="T27" fmla="*/ 27 h 32"/>
                  <a:gd name="T28" fmla="*/ 3 w 45"/>
                  <a:gd name="T29" fmla="*/ 27 h 32"/>
                  <a:gd name="T30" fmla="*/ 4 w 45"/>
                  <a:gd name="T31" fmla="*/ 27 h 32"/>
                  <a:gd name="T32" fmla="*/ 4 w 45"/>
                  <a:gd name="T33" fmla="*/ 28 h 32"/>
                  <a:gd name="T34" fmla="*/ 5 w 45"/>
                  <a:gd name="T35" fmla="*/ 29 h 32"/>
                  <a:gd name="T36" fmla="*/ 9 w 45"/>
                  <a:gd name="T37" fmla="*/ 30 h 32"/>
                  <a:gd name="T38" fmla="*/ 17 w 45"/>
                  <a:gd name="T39" fmla="*/ 32 h 32"/>
                  <a:gd name="T40" fmla="*/ 25 w 45"/>
                  <a:gd name="T41" fmla="*/ 29 h 32"/>
                  <a:gd name="T42" fmla="*/ 33 w 45"/>
                  <a:gd name="T43" fmla="*/ 17 h 32"/>
                  <a:gd name="T44" fmla="*/ 40 w 45"/>
                  <a:gd name="T45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32">
                    <a:moveTo>
                      <a:pt x="40" y="5"/>
                    </a:moveTo>
                    <a:cubicBezTo>
                      <a:pt x="42" y="2"/>
                      <a:pt x="44" y="2"/>
                      <a:pt x="45" y="2"/>
                    </a:cubicBezTo>
                    <a:cubicBezTo>
                      <a:pt x="45" y="2"/>
                      <a:pt x="43" y="1"/>
                      <a:pt x="41" y="1"/>
                    </a:cubicBezTo>
                    <a:cubicBezTo>
                      <a:pt x="40" y="0"/>
                      <a:pt x="39" y="0"/>
                      <a:pt x="38" y="0"/>
                    </a:cubicBezTo>
                    <a:cubicBezTo>
                      <a:pt x="36" y="0"/>
                      <a:pt x="35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1"/>
                      <a:pt x="31" y="3"/>
                      <a:pt x="28" y="5"/>
                    </a:cubicBezTo>
                    <a:cubicBezTo>
                      <a:pt x="26" y="7"/>
                      <a:pt x="23" y="10"/>
                      <a:pt x="21" y="14"/>
                    </a:cubicBezTo>
                    <a:cubicBezTo>
                      <a:pt x="18" y="17"/>
                      <a:pt x="16" y="19"/>
                      <a:pt x="14" y="20"/>
                    </a:cubicBezTo>
                    <a:cubicBezTo>
                      <a:pt x="12" y="21"/>
                      <a:pt x="11" y="22"/>
                      <a:pt x="10" y="22"/>
                    </a:cubicBezTo>
                    <a:cubicBezTo>
                      <a:pt x="9" y="22"/>
                      <a:pt x="8" y="23"/>
                      <a:pt x="6" y="23"/>
                    </a:cubicBezTo>
                    <a:cubicBezTo>
                      <a:pt x="3" y="23"/>
                      <a:pt x="0" y="23"/>
                      <a:pt x="0" y="23"/>
                    </a:cubicBezTo>
                    <a:cubicBezTo>
                      <a:pt x="0" y="23"/>
                      <a:pt x="1" y="25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8"/>
                      <a:pt x="5" y="29"/>
                    </a:cubicBezTo>
                    <a:cubicBezTo>
                      <a:pt x="6" y="29"/>
                      <a:pt x="7" y="30"/>
                      <a:pt x="9" y="30"/>
                    </a:cubicBezTo>
                    <a:cubicBezTo>
                      <a:pt x="11" y="31"/>
                      <a:pt x="14" y="32"/>
                      <a:pt x="17" y="32"/>
                    </a:cubicBezTo>
                    <a:cubicBezTo>
                      <a:pt x="19" y="32"/>
                      <a:pt x="22" y="31"/>
                      <a:pt x="25" y="29"/>
                    </a:cubicBezTo>
                    <a:cubicBezTo>
                      <a:pt x="28" y="27"/>
                      <a:pt x="31" y="24"/>
                      <a:pt x="33" y="17"/>
                    </a:cubicBezTo>
                    <a:cubicBezTo>
                      <a:pt x="35" y="10"/>
                      <a:pt x="38" y="7"/>
                      <a:pt x="4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87" name="Freeform 79"/>
              <p:cNvSpPr>
                <a:spLocks/>
              </p:cNvSpPr>
              <p:nvPr/>
            </p:nvSpPr>
            <p:spPr bwMode="auto">
              <a:xfrm>
                <a:off x="-365863" y="11409084"/>
                <a:ext cx="278708" cy="253371"/>
              </a:xfrm>
              <a:custGeom>
                <a:avLst/>
                <a:gdLst>
                  <a:gd name="T0" fmla="*/ 36 w 42"/>
                  <a:gd name="T1" fmla="*/ 5 h 38"/>
                  <a:gd name="T2" fmla="*/ 42 w 42"/>
                  <a:gd name="T3" fmla="*/ 3 h 38"/>
                  <a:gd name="T4" fmla="*/ 38 w 42"/>
                  <a:gd name="T5" fmla="*/ 1 h 38"/>
                  <a:gd name="T6" fmla="*/ 27 w 42"/>
                  <a:gd name="T7" fmla="*/ 2 h 38"/>
                  <a:gd name="T8" fmla="*/ 27 w 42"/>
                  <a:gd name="T9" fmla="*/ 2 h 38"/>
                  <a:gd name="T10" fmla="*/ 27 w 42"/>
                  <a:gd name="T11" fmla="*/ 2 h 38"/>
                  <a:gd name="T12" fmla="*/ 21 w 42"/>
                  <a:gd name="T13" fmla="*/ 7 h 38"/>
                  <a:gd name="T14" fmla="*/ 16 w 42"/>
                  <a:gd name="T15" fmla="*/ 18 h 38"/>
                  <a:gd name="T16" fmla="*/ 7 w 42"/>
                  <a:gd name="T17" fmla="*/ 31 h 38"/>
                  <a:gd name="T18" fmla="*/ 0 w 42"/>
                  <a:gd name="T19" fmla="*/ 34 h 38"/>
                  <a:gd name="T20" fmla="*/ 5 w 42"/>
                  <a:gd name="T21" fmla="*/ 37 h 38"/>
                  <a:gd name="T22" fmla="*/ 18 w 42"/>
                  <a:gd name="T23" fmla="*/ 36 h 38"/>
                  <a:gd name="T24" fmla="*/ 23 w 42"/>
                  <a:gd name="T25" fmla="*/ 31 h 38"/>
                  <a:gd name="T26" fmla="*/ 29 w 42"/>
                  <a:gd name="T27" fmla="*/ 18 h 38"/>
                  <a:gd name="T28" fmla="*/ 36 w 42"/>
                  <a:gd name="T29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38">
                    <a:moveTo>
                      <a:pt x="36" y="5"/>
                    </a:moveTo>
                    <a:cubicBezTo>
                      <a:pt x="39" y="3"/>
                      <a:pt x="41" y="3"/>
                      <a:pt x="42" y="3"/>
                    </a:cubicBezTo>
                    <a:cubicBezTo>
                      <a:pt x="42" y="3"/>
                      <a:pt x="40" y="2"/>
                      <a:pt x="38" y="1"/>
                    </a:cubicBezTo>
                    <a:cubicBezTo>
                      <a:pt x="35" y="1"/>
                      <a:pt x="31" y="0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2"/>
                      <a:pt x="23" y="4"/>
                      <a:pt x="21" y="7"/>
                    </a:cubicBezTo>
                    <a:cubicBezTo>
                      <a:pt x="19" y="9"/>
                      <a:pt x="17" y="13"/>
                      <a:pt x="16" y="18"/>
                    </a:cubicBezTo>
                    <a:cubicBezTo>
                      <a:pt x="14" y="25"/>
                      <a:pt x="10" y="29"/>
                      <a:pt x="7" y="31"/>
                    </a:cubicBezTo>
                    <a:cubicBezTo>
                      <a:pt x="3" y="34"/>
                      <a:pt x="0" y="34"/>
                      <a:pt x="0" y="34"/>
                    </a:cubicBezTo>
                    <a:cubicBezTo>
                      <a:pt x="0" y="34"/>
                      <a:pt x="2" y="36"/>
                      <a:pt x="5" y="37"/>
                    </a:cubicBezTo>
                    <a:cubicBezTo>
                      <a:pt x="9" y="38"/>
                      <a:pt x="14" y="38"/>
                      <a:pt x="18" y="36"/>
                    </a:cubicBezTo>
                    <a:cubicBezTo>
                      <a:pt x="19" y="35"/>
                      <a:pt x="21" y="34"/>
                      <a:pt x="23" y="31"/>
                    </a:cubicBezTo>
                    <a:cubicBezTo>
                      <a:pt x="25" y="29"/>
                      <a:pt x="28" y="25"/>
                      <a:pt x="29" y="18"/>
                    </a:cubicBezTo>
                    <a:cubicBezTo>
                      <a:pt x="31" y="11"/>
                      <a:pt x="33" y="7"/>
                      <a:pt x="36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88" name="Freeform 80"/>
              <p:cNvSpPr>
                <a:spLocks/>
              </p:cNvSpPr>
              <p:nvPr/>
            </p:nvSpPr>
            <p:spPr bwMode="auto">
              <a:xfrm>
                <a:off x="-180057" y="11428790"/>
                <a:ext cx="261817" cy="267447"/>
              </a:xfrm>
              <a:custGeom>
                <a:avLst/>
                <a:gdLst>
                  <a:gd name="T0" fmla="*/ 39 w 39"/>
                  <a:gd name="T1" fmla="*/ 2 h 40"/>
                  <a:gd name="T2" fmla="*/ 34 w 39"/>
                  <a:gd name="T3" fmla="*/ 1 h 40"/>
                  <a:gd name="T4" fmla="*/ 23 w 39"/>
                  <a:gd name="T5" fmla="*/ 2 h 40"/>
                  <a:gd name="T6" fmla="*/ 23 w 39"/>
                  <a:gd name="T7" fmla="*/ 2 h 40"/>
                  <a:gd name="T8" fmla="*/ 23 w 39"/>
                  <a:gd name="T9" fmla="*/ 2 h 40"/>
                  <a:gd name="T10" fmla="*/ 18 w 39"/>
                  <a:gd name="T11" fmla="*/ 8 h 40"/>
                  <a:gd name="T12" fmla="*/ 14 w 39"/>
                  <a:gd name="T13" fmla="*/ 19 h 40"/>
                  <a:gd name="T14" fmla="*/ 7 w 39"/>
                  <a:gd name="T15" fmla="*/ 34 h 40"/>
                  <a:gd name="T16" fmla="*/ 0 w 39"/>
                  <a:gd name="T17" fmla="*/ 37 h 40"/>
                  <a:gd name="T18" fmla="*/ 6 w 39"/>
                  <a:gd name="T19" fmla="*/ 39 h 40"/>
                  <a:gd name="T20" fmla="*/ 18 w 39"/>
                  <a:gd name="T21" fmla="*/ 37 h 40"/>
                  <a:gd name="T22" fmla="*/ 23 w 39"/>
                  <a:gd name="T23" fmla="*/ 32 h 40"/>
                  <a:gd name="T24" fmla="*/ 27 w 39"/>
                  <a:gd name="T25" fmla="*/ 19 h 40"/>
                  <a:gd name="T26" fmla="*/ 33 w 39"/>
                  <a:gd name="T27" fmla="*/ 5 h 40"/>
                  <a:gd name="T28" fmla="*/ 39 w 39"/>
                  <a:gd name="T29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0">
                    <a:moveTo>
                      <a:pt x="39" y="2"/>
                    </a:moveTo>
                    <a:cubicBezTo>
                      <a:pt x="39" y="2"/>
                      <a:pt x="37" y="1"/>
                      <a:pt x="34" y="1"/>
                    </a:cubicBezTo>
                    <a:cubicBezTo>
                      <a:pt x="31" y="0"/>
                      <a:pt x="27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3"/>
                      <a:pt x="20" y="5"/>
                      <a:pt x="18" y="8"/>
                    </a:cubicBezTo>
                    <a:cubicBezTo>
                      <a:pt x="16" y="11"/>
                      <a:pt x="15" y="15"/>
                      <a:pt x="14" y="19"/>
                    </a:cubicBezTo>
                    <a:cubicBezTo>
                      <a:pt x="13" y="27"/>
                      <a:pt x="10" y="31"/>
                      <a:pt x="7" y="34"/>
                    </a:cubicBezTo>
                    <a:cubicBezTo>
                      <a:pt x="3" y="37"/>
                      <a:pt x="0" y="37"/>
                      <a:pt x="0" y="37"/>
                    </a:cubicBezTo>
                    <a:cubicBezTo>
                      <a:pt x="0" y="37"/>
                      <a:pt x="2" y="39"/>
                      <a:pt x="6" y="39"/>
                    </a:cubicBezTo>
                    <a:cubicBezTo>
                      <a:pt x="9" y="40"/>
                      <a:pt x="14" y="40"/>
                      <a:pt x="18" y="37"/>
                    </a:cubicBezTo>
                    <a:cubicBezTo>
                      <a:pt x="19" y="37"/>
                      <a:pt x="21" y="35"/>
                      <a:pt x="23" y="32"/>
                    </a:cubicBezTo>
                    <a:cubicBezTo>
                      <a:pt x="25" y="29"/>
                      <a:pt x="26" y="25"/>
                      <a:pt x="27" y="19"/>
                    </a:cubicBezTo>
                    <a:cubicBezTo>
                      <a:pt x="28" y="11"/>
                      <a:pt x="30" y="7"/>
                      <a:pt x="33" y="5"/>
                    </a:cubicBezTo>
                    <a:cubicBezTo>
                      <a:pt x="35" y="2"/>
                      <a:pt x="38" y="2"/>
                      <a:pt x="3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89" name="Freeform 81"/>
              <p:cNvSpPr>
                <a:spLocks/>
              </p:cNvSpPr>
              <p:nvPr/>
            </p:nvSpPr>
            <p:spPr bwMode="auto">
              <a:xfrm>
                <a:off x="-2629311" y="9691791"/>
                <a:ext cx="247741" cy="326567"/>
              </a:xfrm>
              <a:custGeom>
                <a:avLst/>
                <a:gdLst>
                  <a:gd name="T0" fmla="*/ 21 w 37"/>
                  <a:gd name="T1" fmla="*/ 37 h 49"/>
                  <a:gd name="T2" fmla="*/ 33 w 37"/>
                  <a:gd name="T3" fmla="*/ 43 h 49"/>
                  <a:gd name="T4" fmla="*/ 37 w 37"/>
                  <a:gd name="T5" fmla="*/ 49 h 49"/>
                  <a:gd name="T6" fmla="*/ 37 w 37"/>
                  <a:gd name="T7" fmla="*/ 43 h 49"/>
                  <a:gd name="T8" fmla="*/ 34 w 37"/>
                  <a:gd name="T9" fmla="*/ 31 h 49"/>
                  <a:gd name="T10" fmla="*/ 34 w 37"/>
                  <a:gd name="T11" fmla="*/ 31 h 49"/>
                  <a:gd name="T12" fmla="*/ 34 w 37"/>
                  <a:gd name="T13" fmla="*/ 31 h 49"/>
                  <a:gd name="T14" fmla="*/ 34 w 37"/>
                  <a:gd name="T15" fmla="*/ 31 h 49"/>
                  <a:gd name="T16" fmla="*/ 28 w 37"/>
                  <a:gd name="T17" fmla="*/ 24 h 49"/>
                  <a:gd name="T18" fmla="*/ 18 w 37"/>
                  <a:gd name="T19" fmla="*/ 18 h 49"/>
                  <a:gd name="T20" fmla="*/ 5 w 37"/>
                  <a:gd name="T21" fmla="*/ 8 h 49"/>
                  <a:gd name="T22" fmla="*/ 2 w 37"/>
                  <a:gd name="T23" fmla="*/ 0 h 49"/>
                  <a:gd name="T24" fmla="*/ 1 w 37"/>
                  <a:gd name="T25" fmla="*/ 7 h 49"/>
                  <a:gd name="T26" fmla="*/ 4 w 37"/>
                  <a:gd name="T27" fmla="*/ 24 h 49"/>
                  <a:gd name="T28" fmla="*/ 8 w 37"/>
                  <a:gd name="T29" fmla="*/ 31 h 49"/>
                  <a:gd name="T30" fmla="*/ 21 w 37"/>
                  <a:gd name="T31" fmla="*/ 3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49">
                    <a:moveTo>
                      <a:pt x="21" y="37"/>
                    </a:moveTo>
                    <a:cubicBezTo>
                      <a:pt x="27" y="37"/>
                      <a:pt x="31" y="40"/>
                      <a:pt x="33" y="43"/>
                    </a:cubicBezTo>
                    <a:cubicBezTo>
                      <a:pt x="36" y="45"/>
                      <a:pt x="37" y="48"/>
                      <a:pt x="37" y="49"/>
                    </a:cubicBezTo>
                    <a:cubicBezTo>
                      <a:pt x="37" y="49"/>
                      <a:pt x="37" y="47"/>
                      <a:pt x="37" y="43"/>
                    </a:cubicBezTo>
                    <a:cubicBezTo>
                      <a:pt x="37" y="40"/>
                      <a:pt x="36" y="35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29"/>
                      <a:pt x="31" y="26"/>
                      <a:pt x="28" y="24"/>
                    </a:cubicBezTo>
                    <a:cubicBezTo>
                      <a:pt x="26" y="21"/>
                      <a:pt x="22" y="19"/>
                      <a:pt x="18" y="18"/>
                    </a:cubicBezTo>
                    <a:cubicBezTo>
                      <a:pt x="12" y="17"/>
                      <a:pt x="8" y="12"/>
                      <a:pt x="5" y="8"/>
                    </a:cubicBezTo>
                    <a:cubicBezTo>
                      <a:pt x="3" y="4"/>
                      <a:pt x="2" y="0"/>
                      <a:pt x="2" y="0"/>
                    </a:cubicBezTo>
                    <a:cubicBezTo>
                      <a:pt x="2" y="0"/>
                      <a:pt x="1" y="3"/>
                      <a:pt x="1" y="7"/>
                    </a:cubicBezTo>
                    <a:cubicBezTo>
                      <a:pt x="0" y="12"/>
                      <a:pt x="1" y="18"/>
                      <a:pt x="4" y="24"/>
                    </a:cubicBezTo>
                    <a:cubicBezTo>
                      <a:pt x="4" y="26"/>
                      <a:pt x="6" y="29"/>
                      <a:pt x="8" y="31"/>
                    </a:cubicBezTo>
                    <a:cubicBezTo>
                      <a:pt x="11" y="34"/>
                      <a:pt x="15" y="36"/>
                      <a:pt x="21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90" name="Freeform 82"/>
              <p:cNvSpPr>
                <a:spLocks/>
              </p:cNvSpPr>
              <p:nvPr/>
            </p:nvSpPr>
            <p:spPr bwMode="auto">
              <a:xfrm>
                <a:off x="-2623681" y="9483464"/>
                <a:ext cx="228034" cy="340643"/>
              </a:xfrm>
              <a:custGeom>
                <a:avLst/>
                <a:gdLst>
                  <a:gd name="T0" fmla="*/ 6 w 34"/>
                  <a:gd name="T1" fmla="*/ 32 h 51"/>
                  <a:gd name="T2" fmla="*/ 18 w 34"/>
                  <a:gd name="T3" fmla="*/ 38 h 51"/>
                  <a:gd name="T4" fmla="*/ 31 w 34"/>
                  <a:gd name="T5" fmla="*/ 45 h 51"/>
                  <a:gd name="T6" fmla="*/ 34 w 34"/>
                  <a:gd name="T7" fmla="*/ 51 h 51"/>
                  <a:gd name="T8" fmla="*/ 34 w 34"/>
                  <a:gd name="T9" fmla="*/ 46 h 51"/>
                  <a:gd name="T10" fmla="*/ 32 w 34"/>
                  <a:gd name="T11" fmla="*/ 33 h 51"/>
                  <a:gd name="T12" fmla="*/ 32 w 34"/>
                  <a:gd name="T13" fmla="*/ 33 h 51"/>
                  <a:gd name="T14" fmla="*/ 32 w 34"/>
                  <a:gd name="T15" fmla="*/ 33 h 51"/>
                  <a:gd name="T16" fmla="*/ 27 w 34"/>
                  <a:gd name="T17" fmla="*/ 26 h 51"/>
                  <a:gd name="T18" fmla="*/ 17 w 34"/>
                  <a:gd name="T19" fmla="*/ 19 h 51"/>
                  <a:gd name="T20" fmla="*/ 5 w 34"/>
                  <a:gd name="T21" fmla="*/ 8 h 51"/>
                  <a:gd name="T22" fmla="*/ 2 w 34"/>
                  <a:gd name="T23" fmla="*/ 0 h 51"/>
                  <a:gd name="T24" fmla="*/ 0 w 34"/>
                  <a:gd name="T25" fmla="*/ 7 h 51"/>
                  <a:gd name="T26" fmla="*/ 2 w 34"/>
                  <a:gd name="T27" fmla="*/ 24 h 51"/>
                  <a:gd name="T28" fmla="*/ 6 w 34"/>
                  <a:gd name="T29" fmla="*/ 3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51">
                    <a:moveTo>
                      <a:pt x="6" y="32"/>
                    </a:moveTo>
                    <a:cubicBezTo>
                      <a:pt x="9" y="35"/>
                      <a:pt x="13" y="37"/>
                      <a:pt x="18" y="38"/>
                    </a:cubicBezTo>
                    <a:cubicBezTo>
                      <a:pt x="24" y="39"/>
                      <a:pt x="28" y="42"/>
                      <a:pt x="31" y="45"/>
                    </a:cubicBezTo>
                    <a:cubicBezTo>
                      <a:pt x="33" y="47"/>
                      <a:pt x="34" y="50"/>
                      <a:pt x="34" y="51"/>
                    </a:cubicBezTo>
                    <a:cubicBezTo>
                      <a:pt x="34" y="51"/>
                      <a:pt x="34" y="49"/>
                      <a:pt x="34" y="46"/>
                    </a:cubicBezTo>
                    <a:cubicBezTo>
                      <a:pt x="34" y="42"/>
                      <a:pt x="33" y="38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1" y="31"/>
                      <a:pt x="29" y="28"/>
                      <a:pt x="27" y="26"/>
                    </a:cubicBezTo>
                    <a:cubicBezTo>
                      <a:pt x="24" y="23"/>
                      <a:pt x="21" y="20"/>
                      <a:pt x="17" y="19"/>
                    </a:cubicBezTo>
                    <a:cubicBezTo>
                      <a:pt x="11" y="17"/>
                      <a:pt x="7" y="13"/>
                      <a:pt x="5" y="8"/>
                    </a:cubicBezTo>
                    <a:cubicBezTo>
                      <a:pt x="3" y="4"/>
                      <a:pt x="2" y="0"/>
                      <a:pt x="2" y="0"/>
                    </a:cubicBezTo>
                    <a:cubicBezTo>
                      <a:pt x="2" y="0"/>
                      <a:pt x="1" y="3"/>
                      <a:pt x="0" y="7"/>
                    </a:cubicBezTo>
                    <a:cubicBezTo>
                      <a:pt x="0" y="12"/>
                      <a:pt x="0" y="18"/>
                      <a:pt x="2" y="24"/>
                    </a:cubicBezTo>
                    <a:cubicBezTo>
                      <a:pt x="3" y="26"/>
                      <a:pt x="4" y="29"/>
                      <a:pt x="6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91" name="Freeform 83"/>
              <p:cNvSpPr>
                <a:spLocks/>
              </p:cNvSpPr>
              <p:nvPr/>
            </p:nvSpPr>
            <p:spPr bwMode="auto">
              <a:xfrm>
                <a:off x="-2589898" y="9939532"/>
                <a:ext cx="281523" cy="292784"/>
              </a:xfrm>
              <a:custGeom>
                <a:avLst/>
                <a:gdLst>
                  <a:gd name="T0" fmla="*/ 24 w 42"/>
                  <a:gd name="T1" fmla="*/ 34 h 44"/>
                  <a:gd name="T2" fmla="*/ 38 w 42"/>
                  <a:gd name="T3" fmla="*/ 38 h 44"/>
                  <a:gd name="T4" fmla="*/ 42 w 42"/>
                  <a:gd name="T5" fmla="*/ 44 h 44"/>
                  <a:gd name="T6" fmla="*/ 41 w 42"/>
                  <a:gd name="T7" fmla="*/ 38 h 44"/>
                  <a:gd name="T8" fmla="*/ 36 w 42"/>
                  <a:gd name="T9" fmla="*/ 26 h 44"/>
                  <a:gd name="T10" fmla="*/ 36 w 42"/>
                  <a:gd name="T11" fmla="*/ 26 h 44"/>
                  <a:gd name="T12" fmla="*/ 36 w 42"/>
                  <a:gd name="T13" fmla="*/ 26 h 44"/>
                  <a:gd name="T14" fmla="*/ 36 w 42"/>
                  <a:gd name="T15" fmla="*/ 26 h 44"/>
                  <a:gd name="T16" fmla="*/ 30 w 42"/>
                  <a:gd name="T17" fmla="*/ 20 h 44"/>
                  <a:gd name="T18" fmla="*/ 19 w 42"/>
                  <a:gd name="T19" fmla="*/ 16 h 44"/>
                  <a:gd name="T20" fmla="*/ 5 w 42"/>
                  <a:gd name="T21" fmla="*/ 8 h 44"/>
                  <a:gd name="T22" fmla="*/ 0 w 42"/>
                  <a:gd name="T23" fmla="*/ 0 h 44"/>
                  <a:gd name="T24" fmla="*/ 0 w 42"/>
                  <a:gd name="T25" fmla="*/ 8 h 44"/>
                  <a:gd name="T26" fmla="*/ 5 w 42"/>
                  <a:gd name="T27" fmla="*/ 24 h 44"/>
                  <a:gd name="T28" fmla="*/ 11 w 42"/>
                  <a:gd name="T29" fmla="*/ 31 h 44"/>
                  <a:gd name="T30" fmla="*/ 24 w 42"/>
                  <a:gd name="T31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44">
                    <a:moveTo>
                      <a:pt x="24" y="34"/>
                    </a:moveTo>
                    <a:cubicBezTo>
                      <a:pt x="30" y="34"/>
                      <a:pt x="35" y="36"/>
                      <a:pt x="38" y="38"/>
                    </a:cubicBezTo>
                    <a:cubicBezTo>
                      <a:pt x="40" y="40"/>
                      <a:pt x="42" y="43"/>
                      <a:pt x="42" y="44"/>
                    </a:cubicBezTo>
                    <a:cubicBezTo>
                      <a:pt x="42" y="44"/>
                      <a:pt x="42" y="41"/>
                      <a:pt x="41" y="38"/>
                    </a:cubicBezTo>
                    <a:cubicBezTo>
                      <a:pt x="40" y="35"/>
                      <a:pt x="39" y="31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5" y="25"/>
                      <a:pt x="33" y="22"/>
                      <a:pt x="30" y="20"/>
                    </a:cubicBezTo>
                    <a:cubicBezTo>
                      <a:pt x="27" y="18"/>
                      <a:pt x="23" y="16"/>
                      <a:pt x="19" y="16"/>
                    </a:cubicBezTo>
                    <a:cubicBezTo>
                      <a:pt x="12" y="15"/>
                      <a:pt x="8" y="12"/>
                      <a:pt x="5" y="8"/>
                    </a:cubicBezTo>
                    <a:cubicBezTo>
                      <a:pt x="2" y="4"/>
                      <a:pt x="0" y="1"/>
                      <a:pt x="0" y="0"/>
                    </a:cubicBezTo>
                    <a:cubicBezTo>
                      <a:pt x="0" y="0"/>
                      <a:pt x="0" y="3"/>
                      <a:pt x="0" y="8"/>
                    </a:cubicBezTo>
                    <a:cubicBezTo>
                      <a:pt x="0" y="12"/>
                      <a:pt x="2" y="18"/>
                      <a:pt x="5" y="24"/>
                    </a:cubicBezTo>
                    <a:cubicBezTo>
                      <a:pt x="6" y="25"/>
                      <a:pt x="8" y="28"/>
                      <a:pt x="11" y="31"/>
                    </a:cubicBezTo>
                    <a:cubicBezTo>
                      <a:pt x="14" y="33"/>
                      <a:pt x="18" y="35"/>
                      <a:pt x="24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92" name="Freeform 84"/>
              <p:cNvSpPr>
                <a:spLocks/>
              </p:cNvSpPr>
              <p:nvPr/>
            </p:nvSpPr>
            <p:spPr bwMode="auto">
              <a:xfrm>
                <a:off x="-2542039" y="10164750"/>
                <a:ext cx="326567" cy="247741"/>
              </a:xfrm>
              <a:custGeom>
                <a:avLst/>
                <a:gdLst>
                  <a:gd name="T0" fmla="*/ 29 w 49"/>
                  <a:gd name="T1" fmla="*/ 30 h 37"/>
                  <a:gd name="T2" fmla="*/ 43 w 49"/>
                  <a:gd name="T3" fmla="*/ 32 h 37"/>
                  <a:gd name="T4" fmla="*/ 49 w 49"/>
                  <a:gd name="T5" fmla="*/ 37 h 37"/>
                  <a:gd name="T6" fmla="*/ 47 w 49"/>
                  <a:gd name="T7" fmla="*/ 31 h 37"/>
                  <a:gd name="T8" fmla="*/ 40 w 49"/>
                  <a:gd name="T9" fmla="*/ 20 h 37"/>
                  <a:gd name="T10" fmla="*/ 40 w 49"/>
                  <a:gd name="T11" fmla="*/ 20 h 37"/>
                  <a:gd name="T12" fmla="*/ 40 w 49"/>
                  <a:gd name="T13" fmla="*/ 20 h 37"/>
                  <a:gd name="T14" fmla="*/ 33 w 49"/>
                  <a:gd name="T15" fmla="*/ 15 h 37"/>
                  <a:gd name="T16" fmla="*/ 21 w 49"/>
                  <a:gd name="T17" fmla="*/ 13 h 37"/>
                  <a:gd name="T18" fmla="*/ 6 w 49"/>
                  <a:gd name="T19" fmla="*/ 7 h 37"/>
                  <a:gd name="T20" fmla="*/ 0 w 49"/>
                  <a:gd name="T21" fmla="*/ 0 h 37"/>
                  <a:gd name="T22" fmla="*/ 1 w 49"/>
                  <a:gd name="T23" fmla="*/ 8 h 37"/>
                  <a:gd name="T24" fmla="*/ 9 w 49"/>
                  <a:gd name="T25" fmla="*/ 23 h 37"/>
                  <a:gd name="T26" fmla="*/ 16 w 49"/>
                  <a:gd name="T27" fmla="*/ 28 h 37"/>
                  <a:gd name="T28" fmla="*/ 29 w 49"/>
                  <a:gd name="T29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37">
                    <a:moveTo>
                      <a:pt x="29" y="30"/>
                    </a:moveTo>
                    <a:cubicBezTo>
                      <a:pt x="35" y="29"/>
                      <a:pt x="40" y="30"/>
                      <a:pt x="43" y="32"/>
                    </a:cubicBezTo>
                    <a:cubicBezTo>
                      <a:pt x="46" y="33"/>
                      <a:pt x="48" y="36"/>
                      <a:pt x="49" y="37"/>
                    </a:cubicBezTo>
                    <a:cubicBezTo>
                      <a:pt x="49" y="37"/>
                      <a:pt x="48" y="35"/>
                      <a:pt x="47" y="31"/>
                    </a:cubicBezTo>
                    <a:cubicBezTo>
                      <a:pt x="45" y="28"/>
                      <a:pt x="43" y="24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39" y="19"/>
                      <a:pt x="36" y="17"/>
                      <a:pt x="33" y="15"/>
                    </a:cubicBezTo>
                    <a:cubicBezTo>
                      <a:pt x="29" y="14"/>
                      <a:pt x="25" y="13"/>
                      <a:pt x="21" y="13"/>
                    </a:cubicBezTo>
                    <a:cubicBezTo>
                      <a:pt x="15" y="13"/>
                      <a:pt x="9" y="10"/>
                      <a:pt x="6" y="7"/>
                    </a:cubicBezTo>
                    <a:cubicBezTo>
                      <a:pt x="2" y="4"/>
                      <a:pt x="0" y="1"/>
                      <a:pt x="0" y="0"/>
                    </a:cubicBezTo>
                    <a:cubicBezTo>
                      <a:pt x="0" y="0"/>
                      <a:pt x="0" y="3"/>
                      <a:pt x="1" y="8"/>
                    </a:cubicBezTo>
                    <a:cubicBezTo>
                      <a:pt x="2" y="12"/>
                      <a:pt x="4" y="18"/>
                      <a:pt x="9" y="23"/>
                    </a:cubicBezTo>
                    <a:cubicBezTo>
                      <a:pt x="10" y="24"/>
                      <a:pt x="12" y="27"/>
                      <a:pt x="16" y="28"/>
                    </a:cubicBezTo>
                    <a:cubicBezTo>
                      <a:pt x="19" y="30"/>
                      <a:pt x="24" y="31"/>
                      <a:pt x="29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93" name="Freeform 85"/>
              <p:cNvSpPr>
                <a:spLocks/>
              </p:cNvSpPr>
              <p:nvPr/>
            </p:nvSpPr>
            <p:spPr bwMode="auto">
              <a:xfrm>
                <a:off x="-2449136" y="10401230"/>
                <a:ext cx="354719" cy="191436"/>
              </a:xfrm>
              <a:custGeom>
                <a:avLst/>
                <a:gdLst>
                  <a:gd name="T0" fmla="*/ 33 w 53"/>
                  <a:gd name="T1" fmla="*/ 25 h 29"/>
                  <a:gd name="T2" fmla="*/ 47 w 53"/>
                  <a:gd name="T3" fmla="*/ 25 h 29"/>
                  <a:gd name="T4" fmla="*/ 53 w 53"/>
                  <a:gd name="T5" fmla="*/ 29 h 29"/>
                  <a:gd name="T6" fmla="*/ 51 w 53"/>
                  <a:gd name="T7" fmla="*/ 24 h 29"/>
                  <a:gd name="T8" fmla="*/ 42 w 53"/>
                  <a:gd name="T9" fmla="*/ 14 h 29"/>
                  <a:gd name="T10" fmla="*/ 42 w 53"/>
                  <a:gd name="T11" fmla="*/ 14 h 29"/>
                  <a:gd name="T12" fmla="*/ 42 w 53"/>
                  <a:gd name="T13" fmla="*/ 14 h 29"/>
                  <a:gd name="T14" fmla="*/ 42 w 53"/>
                  <a:gd name="T15" fmla="*/ 14 h 29"/>
                  <a:gd name="T16" fmla="*/ 34 w 53"/>
                  <a:gd name="T17" fmla="*/ 10 h 29"/>
                  <a:gd name="T18" fmla="*/ 23 w 53"/>
                  <a:gd name="T19" fmla="*/ 9 h 29"/>
                  <a:gd name="T20" fmla="*/ 7 w 53"/>
                  <a:gd name="T21" fmla="*/ 6 h 29"/>
                  <a:gd name="T22" fmla="*/ 0 w 53"/>
                  <a:gd name="T23" fmla="*/ 0 h 29"/>
                  <a:gd name="T24" fmla="*/ 2 w 53"/>
                  <a:gd name="T25" fmla="*/ 7 h 29"/>
                  <a:gd name="T26" fmla="*/ 12 w 53"/>
                  <a:gd name="T27" fmla="*/ 21 h 29"/>
                  <a:gd name="T28" fmla="*/ 19 w 53"/>
                  <a:gd name="T29" fmla="*/ 26 h 29"/>
                  <a:gd name="T30" fmla="*/ 33 w 53"/>
                  <a:gd name="T31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29">
                    <a:moveTo>
                      <a:pt x="33" y="25"/>
                    </a:moveTo>
                    <a:cubicBezTo>
                      <a:pt x="39" y="23"/>
                      <a:pt x="44" y="23"/>
                      <a:pt x="47" y="25"/>
                    </a:cubicBezTo>
                    <a:cubicBezTo>
                      <a:pt x="50" y="26"/>
                      <a:pt x="53" y="28"/>
                      <a:pt x="53" y="29"/>
                    </a:cubicBezTo>
                    <a:cubicBezTo>
                      <a:pt x="53" y="29"/>
                      <a:pt x="53" y="27"/>
                      <a:pt x="51" y="24"/>
                    </a:cubicBezTo>
                    <a:cubicBezTo>
                      <a:pt x="49" y="21"/>
                      <a:pt x="46" y="17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1" y="13"/>
                      <a:pt x="38" y="11"/>
                      <a:pt x="34" y="10"/>
                    </a:cubicBezTo>
                    <a:cubicBezTo>
                      <a:pt x="31" y="9"/>
                      <a:pt x="27" y="8"/>
                      <a:pt x="23" y="9"/>
                    </a:cubicBezTo>
                    <a:cubicBezTo>
                      <a:pt x="16" y="11"/>
                      <a:pt x="11" y="9"/>
                      <a:pt x="7" y="6"/>
                    </a:cubicBezTo>
                    <a:cubicBezTo>
                      <a:pt x="3" y="3"/>
                      <a:pt x="0" y="0"/>
                      <a:pt x="0" y="0"/>
                    </a:cubicBezTo>
                    <a:cubicBezTo>
                      <a:pt x="0" y="0"/>
                      <a:pt x="1" y="3"/>
                      <a:pt x="2" y="7"/>
                    </a:cubicBezTo>
                    <a:cubicBezTo>
                      <a:pt x="4" y="11"/>
                      <a:pt x="7" y="17"/>
                      <a:pt x="12" y="21"/>
                    </a:cubicBezTo>
                    <a:cubicBezTo>
                      <a:pt x="13" y="22"/>
                      <a:pt x="16" y="24"/>
                      <a:pt x="19" y="26"/>
                    </a:cubicBezTo>
                    <a:cubicBezTo>
                      <a:pt x="23" y="27"/>
                      <a:pt x="28" y="27"/>
                      <a:pt x="33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94" name="Freeform 86"/>
              <p:cNvSpPr>
                <a:spLocks/>
              </p:cNvSpPr>
              <p:nvPr/>
            </p:nvSpPr>
            <p:spPr bwMode="auto">
              <a:xfrm>
                <a:off x="-2322450" y="10615188"/>
                <a:ext cx="382872" cy="152023"/>
              </a:xfrm>
              <a:custGeom>
                <a:avLst/>
                <a:gdLst>
                  <a:gd name="T0" fmla="*/ 36 w 57"/>
                  <a:gd name="T1" fmla="*/ 20 h 23"/>
                  <a:gd name="T2" fmla="*/ 50 w 57"/>
                  <a:gd name="T3" fmla="*/ 18 h 23"/>
                  <a:gd name="T4" fmla="*/ 57 w 57"/>
                  <a:gd name="T5" fmla="*/ 21 h 23"/>
                  <a:gd name="T6" fmla="*/ 54 w 57"/>
                  <a:gd name="T7" fmla="*/ 16 h 23"/>
                  <a:gd name="T8" fmla="*/ 44 w 57"/>
                  <a:gd name="T9" fmla="*/ 8 h 23"/>
                  <a:gd name="T10" fmla="*/ 44 w 57"/>
                  <a:gd name="T11" fmla="*/ 8 h 23"/>
                  <a:gd name="T12" fmla="*/ 44 w 57"/>
                  <a:gd name="T13" fmla="*/ 8 h 23"/>
                  <a:gd name="T14" fmla="*/ 35 w 57"/>
                  <a:gd name="T15" fmla="*/ 5 h 23"/>
                  <a:gd name="T16" fmla="*/ 24 w 57"/>
                  <a:gd name="T17" fmla="*/ 6 h 23"/>
                  <a:gd name="T18" fmla="*/ 7 w 57"/>
                  <a:gd name="T19" fmla="*/ 5 h 23"/>
                  <a:gd name="T20" fmla="*/ 0 w 57"/>
                  <a:gd name="T21" fmla="*/ 0 h 23"/>
                  <a:gd name="T22" fmla="*/ 3 w 57"/>
                  <a:gd name="T23" fmla="*/ 7 h 23"/>
                  <a:gd name="T24" fmla="*/ 15 w 57"/>
                  <a:gd name="T25" fmla="*/ 20 h 23"/>
                  <a:gd name="T26" fmla="*/ 23 w 57"/>
                  <a:gd name="T27" fmla="*/ 23 h 23"/>
                  <a:gd name="T28" fmla="*/ 36 w 57"/>
                  <a:gd name="T2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23">
                    <a:moveTo>
                      <a:pt x="36" y="20"/>
                    </a:moveTo>
                    <a:cubicBezTo>
                      <a:pt x="42" y="17"/>
                      <a:pt x="47" y="17"/>
                      <a:pt x="50" y="18"/>
                    </a:cubicBezTo>
                    <a:cubicBezTo>
                      <a:pt x="54" y="18"/>
                      <a:pt x="56" y="20"/>
                      <a:pt x="57" y="21"/>
                    </a:cubicBezTo>
                    <a:cubicBezTo>
                      <a:pt x="57" y="21"/>
                      <a:pt x="56" y="19"/>
                      <a:pt x="54" y="16"/>
                    </a:cubicBezTo>
                    <a:cubicBezTo>
                      <a:pt x="51" y="14"/>
                      <a:pt x="48" y="10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2" y="7"/>
                      <a:pt x="39" y="6"/>
                      <a:pt x="35" y="5"/>
                    </a:cubicBezTo>
                    <a:cubicBezTo>
                      <a:pt x="32" y="5"/>
                      <a:pt x="28" y="5"/>
                      <a:pt x="24" y="6"/>
                    </a:cubicBezTo>
                    <a:cubicBezTo>
                      <a:pt x="18" y="8"/>
                      <a:pt x="12" y="7"/>
                      <a:pt x="7" y="5"/>
                    </a:cubicBezTo>
                    <a:cubicBezTo>
                      <a:pt x="3" y="3"/>
                      <a:pt x="0" y="1"/>
                      <a:pt x="0" y="0"/>
                    </a:cubicBezTo>
                    <a:cubicBezTo>
                      <a:pt x="0" y="0"/>
                      <a:pt x="1" y="3"/>
                      <a:pt x="3" y="7"/>
                    </a:cubicBezTo>
                    <a:cubicBezTo>
                      <a:pt x="5" y="11"/>
                      <a:pt x="9" y="16"/>
                      <a:pt x="15" y="20"/>
                    </a:cubicBezTo>
                    <a:cubicBezTo>
                      <a:pt x="16" y="20"/>
                      <a:pt x="19" y="22"/>
                      <a:pt x="23" y="23"/>
                    </a:cubicBezTo>
                    <a:cubicBezTo>
                      <a:pt x="27" y="23"/>
                      <a:pt x="32" y="23"/>
                      <a:pt x="36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95" name="Freeform 87"/>
              <p:cNvSpPr>
                <a:spLocks/>
              </p:cNvSpPr>
              <p:nvPr/>
            </p:nvSpPr>
            <p:spPr bwMode="auto">
              <a:xfrm>
                <a:off x="-2161982" y="10806624"/>
                <a:ext cx="396948" cy="129501"/>
              </a:xfrm>
              <a:custGeom>
                <a:avLst/>
                <a:gdLst>
                  <a:gd name="T0" fmla="*/ 39 w 59"/>
                  <a:gd name="T1" fmla="*/ 15 h 19"/>
                  <a:gd name="T2" fmla="*/ 52 w 59"/>
                  <a:gd name="T3" fmla="*/ 10 h 19"/>
                  <a:gd name="T4" fmla="*/ 59 w 59"/>
                  <a:gd name="T5" fmla="*/ 12 h 19"/>
                  <a:gd name="T6" fmla="*/ 55 w 59"/>
                  <a:gd name="T7" fmla="*/ 8 h 19"/>
                  <a:gd name="T8" fmla="*/ 44 w 59"/>
                  <a:gd name="T9" fmla="*/ 1 h 19"/>
                  <a:gd name="T10" fmla="*/ 44 w 59"/>
                  <a:gd name="T11" fmla="*/ 1 h 19"/>
                  <a:gd name="T12" fmla="*/ 44 w 59"/>
                  <a:gd name="T13" fmla="*/ 1 h 19"/>
                  <a:gd name="T14" fmla="*/ 35 w 59"/>
                  <a:gd name="T15" fmla="*/ 0 h 19"/>
                  <a:gd name="T16" fmla="*/ 24 w 59"/>
                  <a:gd name="T17" fmla="*/ 2 h 19"/>
                  <a:gd name="T18" fmla="*/ 8 w 59"/>
                  <a:gd name="T19" fmla="*/ 4 h 19"/>
                  <a:gd name="T20" fmla="*/ 0 w 59"/>
                  <a:gd name="T21" fmla="*/ 0 h 19"/>
                  <a:gd name="T22" fmla="*/ 4 w 59"/>
                  <a:gd name="T23" fmla="*/ 7 h 19"/>
                  <a:gd name="T24" fmla="*/ 17 w 59"/>
                  <a:gd name="T25" fmla="*/ 17 h 19"/>
                  <a:gd name="T26" fmla="*/ 26 w 59"/>
                  <a:gd name="T27" fmla="*/ 19 h 19"/>
                  <a:gd name="T28" fmla="*/ 39 w 59"/>
                  <a:gd name="T2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19">
                    <a:moveTo>
                      <a:pt x="39" y="15"/>
                    </a:moveTo>
                    <a:cubicBezTo>
                      <a:pt x="43" y="11"/>
                      <a:pt x="48" y="10"/>
                      <a:pt x="52" y="10"/>
                    </a:cubicBezTo>
                    <a:cubicBezTo>
                      <a:pt x="55" y="10"/>
                      <a:pt x="58" y="11"/>
                      <a:pt x="59" y="12"/>
                    </a:cubicBezTo>
                    <a:cubicBezTo>
                      <a:pt x="59" y="12"/>
                      <a:pt x="58" y="10"/>
                      <a:pt x="55" y="8"/>
                    </a:cubicBezTo>
                    <a:cubicBezTo>
                      <a:pt x="52" y="6"/>
                      <a:pt x="49" y="3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2" y="0"/>
                      <a:pt x="39" y="0"/>
                      <a:pt x="35" y="0"/>
                    </a:cubicBezTo>
                    <a:cubicBezTo>
                      <a:pt x="32" y="0"/>
                      <a:pt x="28" y="0"/>
                      <a:pt x="24" y="2"/>
                    </a:cubicBezTo>
                    <a:cubicBezTo>
                      <a:pt x="18" y="6"/>
                      <a:pt x="12" y="5"/>
                      <a:pt x="8" y="4"/>
                    </a:cubicBezTo>
                    <a:cubicBezTo>
                      <a:pt x="3" y="3"/>
                      <a:pt x="0" y="1"/>
                      <a:pt x="0" y="0"/>
                    </a:cubicBezTo>
                    <a:cubicBezTo>
                      <a:pt x="0" y="0"/>
                      <a:pt x="1" y="3"/>
                      <a:pt x="4" y="7"/>
                    </a:cubicBezTo>
                    <a:cubicBezTo>
                      <a:pt x="7" y="10"/>
                      <a:pt x="11" y="14"/>
                      <a:pt x="17" y="17"/>
                    </a:cubicBezTo>
                    <a:cubicBezTo>
                      <a:pt x="19" y="18"/>
                      <a:pt x="22" y="19"/>
                      <a:pt x="26" y="19"/>
                    </a:cubicBezTo>
                    <a:cubicBezTo>
                      <a:pt x="30" y="19"/>
                      <a:pt x="34" y="18"/>
                      <a:pt x="39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96" name="Freeform 88"/>
              <p:cNvSpPr>
                <a:spLocks/>
              </p:cNvSpPr>
              <p:nvPr/>
            </p:nvSpPr>
            <p:spPr bwMode="auto">
              <a:xfrm>
                <a:off x="-1978992" y="10936124"/>
                <a:ext cx="408209" cy="146392"/>
              </a:xfrm>
              <a:custGeom>
                <a:avLst/>
                <a:gdLst>
                  <a:gd name="T0" fmla="*/ 9 w 61"/>
                  <a:gd name="T1" fmla="*/ 9 h 22"/>
                  <a:gd name="T2" fmla="*/ 0 w 61"/>
                  <a:gd name="T3" fmla="*/ 7 h 22"/>
                  <a:gd name="T4" fmla="*/ 5 w 61"/>
                  <a:gd name="T5" fmla="*/ 12 h 22"/>
                  <a:gd name="T6" fmla="*/ 20 w 61"/>
                  <a:gd name="T7" fmla="*/ 20 h 22"/>
                  <a:gd name="T8" fmla="*/ 29 w 61"/>
                  <a:gd name="T9" fmla="*/ 21 h 22"/>
                  <a:gd name="T10" fmla="*/ 41 w 61"/>
                  <a:gd name="T11" fmla="*/ 15 h 22"/>
                  <a:gd name="T12" fmla="*/ 53 w 61"/>
                  <a:gd name="T13" fmla="*/ 8 h 22"/>
                  <a:gd name="T14" fmla="*/ 61 w 61"/>
                  <a:gd name="T15" fmla="*/ 9 h 22"/>
                  <a:gd name="T16" fmla="*/ 56 w 61"/>
                  <a:gd name="T17" fmla="*/ 6 h 22"/>
                  <a:gd name="T18" fmla="*/ 44 w 61"/>
                  <a:gd name="T19" fmla="*/ 1 h 22"/>
                  <a:gd name="T20" fmla="*/ 44 w 61"/>
                  <a:gd name="T21" fmla="*/ 1 h 22"/>
                  <a:gd name="T22" fmla="*/ 44 w 61"/>
                  <a:gd name="T23" fmla="*/ 1 h 22"/>
                  <a:gd name="T24" fmla="*/ 36 w 61"/>
                  <a:gd name="T25" fmla="*/ 1 h 22"/>
                  <a:gd name="T26" fmla="*/ 25 w 61"/>
                  <a:gd name="T27" fmla="*/ 5 h 22"/>
                  <a:gd name="T28" fmla="*/ 9 w 61"/>
                  <a:gd name="T2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" h="22">
                    <a:moveTo>
                      <a:pt x="9" y="9"/>
                    </a:moveTo>
                    <a:cubicBezTo>
                      <a:pt x="4" y="8"/>
                      <a:pt x="1" y="7"/>
                      <a:pt x="0" y="7"/>
                    </a:cubicBezTo>
                    <a:cubicBezTo>
                      <a:pt x="0" y="7"/>
                      <a:pt x="2" y="9"/>
                      <a:pt x="5" y="12"/>
                    </a:cubicBezTo>
                    <a:cubicBezTo>
                      <a:pt x="9" y="15"/>
                      <a:pt x="14" y="19"/>
                      <a:pt x="20" y="20"/>
                    </a:cubicBezTo>
                    <a:cubicBezTo>
                      <a:pt x="22" y="21"/>
                      <a:pt x="25" y="22"/>
                      <a:pt x="29" y="21"/>
                    </a:cubicBezTo>
                    <a:cubicBezTo>
                      <a:pt x="33" y="21"/>
                      <a:pt x="37" y="19"/>
                      <a:pt x="41" y="15"/>
                    </a:cubicBezTo>
                    <a:cubicBezTo>
                      <a:pt x="45" y="10"/>
                      <a:pt x="50" y="9"/>
                      <a:pt x="53" y="8"/>
                    </a:cubicBezTo>
                    <a:cubicBezTo>
                      <a:pt x="57" y="8"/>
                      <a:pt x="60" y="9"/>
                      <a:pt x="61" y="9"/>
                    </a:cubicBezTo>
                    <a:cubicBezTo>
                      <a:pt x="61" y="9"/>
                      <a:pt x="59" y="8"/>
                      <a:pt x="56" y="6"/>
                    </a:cubicBezTo>
                    <a:cubicBezTo>
                      <a:pt x="53" y="4"/>
                      <a:pt x="49" y="2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2" y="0"/>
                      <a:pt x="39" y="0"/>
                      <a:pt x="36" y="1"/>
                    </a:cubicBezTo>
                    <a:cubicBezTo>
                      <a:pt x="32" y="1"/>
                      <a:pt x="28" y="2"/>
                      <a:pt x="25" y="5"/>
                    </a:cubicBezTo>
                    <a:cubicBezTo>
                      <a:pt x="20" y="9"/>
                      <a:pt x="14" y="10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97" name="Freeform 89"/>
              <p:cNvSpPr>
                <a:spLocks/>
              </p:cNvSpPr>
              <p:nvPr/>
            </p:nvSpPr>
            <p:spPr bwMode="auto">
              <a:xfrm>
                <a:off x="-1773480" y="11034658"/>
                <a:ext cx="256186" cy="154838"/>
              </a:xfrm>
              <a:custGeom>
                <a:avLst/>
                <a:gdLst>
                  <a:gd name="T0" fmla="*/ 6 w 38"/>
                  <a:gd name="T1" fmla="*/ 17 h 23"/>
                  <a:gd name="T2" fmla="*/ 22 w 38"/>
                  <a:gd name="T3" fmla="*/ 23 h 23"/>
                  <a:gd name="T4" fmla="*/ 31 w 38"/>
                  <a:gd name="T5" fmla="*/ 22 h 23"/>
                  <a:gd name="T6" fmla="*/ 34 w 38"/>
                  <a:gd name="T7" fmla="*/ 21 h 23"/>
                  <a:gd name="T8" fmla="*/ 34 w 38"/>
                  <a:gd name="T9" fmla="*/ 10 h 23"/>
                  <a:gd name="T10" fmla="*/ 38 w 38"/>
                  <a:gd name="T11" fmla="*/ 0 h 23"/>
                  <a:gd name="T12" fmla="*/ 34 w 38"/>
                  <a:gd name="T13" fmla="*/ 1 h 23"/>
                  <a:gd name="T14" fmla="*/ 24 w 38"/>
                  <a:gd name="T15" fmla="*/ 7 h 23"/>
                  <a:gd name="T16" fmla="*/ 9 w 38"/>
                  <a:gd name="T17" fmla="*/ 14 h 23"/>
                  <a:gd name="T18" fmla="*/ 0 w 38"/>
                  <a:gd name="T19" fmla="*/ 12 h 23"/>
                  <a:gd name="T20" fmla="*/ 6 w 38"/>
                  <a:gd name="T21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23">
                    <a:moveTo>
                      <a:pt x="6" y="17"/>
                    </a:moveTo>
                    <a:cubicBezTo>
                      <a:pt x="10" y="20"/>
                      <a:pt x="15" y="22"/>
                      <a:pt x="22" y="23"/>
                    </a:cubicBezTo>
                    <a:cubicBezTo>
                      <a:pt x="24" y="23"/>
                      <a:pt x="27" y="23"/>
                      <a:pt x="31" y="22"/>
                    </a:cubicBezTo>
                    <a:cubicBezTo>
                      <a:pt x="32" y="22"/>
                      <a:pt x="33" y="22"/>
                      <a:pt x="34" y="21"/>
                    </a:cubicBezTo>
                    <a:cubicBezTo>
                      <a:pt x="34" y="18"/>
                      <a:pt x="34" y="14"/>
                      <a:pt x="34" y="10"/>
                    </a:cubicBezTo>
                    <a:cubicBezTo>
                      <a:pt x="35" y="7"/>
                      <a:pt x="36" y="4"/>
                      <a:pt x="38" y="0"/>
                    </a:cubicBezTo>
                    <a:cubicBezTo>
                      <a:pt x="37" y="1"/>
                      <a:pt x="36" y="1"/>
                      <a:pt x="34" y="1"/>
                    </a:cubicBezTo>
                    <a:cubicBezTo>
                      <a:pt x="31" y="2"/>
                      <a:pt x="27" y="4"/>
                      <a:pt x="24" y="7"/>
                    </a:cubicBezTo>
                    <a:cubicBezTo>
                      <a:pt x="20" y="12"/>
                      <a:pt x="14" y="13"/>
                      <a:pt x="9" y="14"/>
                    </a:cubicBezTo>
                    <a:cubicBezTo>
                      <a:pt x="4" y="14"/>
                      <a:pt x="1" y="12"/>
                      <a:pt x="0" y="12"/>
                    </a:cubicBezTo>
                    <a:cubicBezTo>
                      <a:pt x="0" y="12"/>
                      <a:pt x="2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98" name="Freeform 90"/>
              <p:cNvSpPr>
                <a:spLocks/>
              </p:cNvSpPr>
              <p:nvPr/>
            </p:nvSpPr>
            <p:spPr bwMode="auto">
              <a:xfrm>
                <a:off x="-388385" y="10967092"/>
                <a:ext cx="95718" cy="174545"/>
              </a:xfrm>
              <a:custGeom>
                <a:avLst/>
                <a:gdLst>
                  <a:gd name="T0" fmla="*/ 14 w 14"/>
                  <a:gd name="T1" fmla="*/ 0 h 26"/>
                  <a:gd name="T2" fmla="*/ 8 w 14"/>
                  <a:gd name="T3" fmla="*/ 2 h 26"/>
                  <a:gd name="T4" fmla="*/ 0 w 14"/>
                  <a:gd name="T5" fmla="*/ 6 h 26"/>
                  <a:gd name="T6" fmla="*/ 6 w 14"/>
                  <a:gd name="T7" fmla="*/ 25 h 26"/>
                  <a:gd name="T8" fmla="*/ 6 w 14"/>
                  <a:gd name="T9" fmla="*/ 26 h 26"/>
                  <a:gd name="T10" fmla="*/ 6 w 14"/>
                  <a:gd name="T11" fmla="*/ 20 h 26"/>
                  <a:gd name="T12" fmla="*/ 9 w 14"/>
                  <a:gd name="T13" fmla="*/ 6 h 26"/>
                  <a:gd name="T14" fmla="*/ 14 w 14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cubicBezTo>
                      <a:pt x="14" y="0"/>
                      <a:pt x="12" y="1"/>
                      <a:pt x="8" y="2"/>
                    </a:cubicBezTo>
                    <a:cubicBezTo>
                      <a:pt x="6" y="3"/>
                      <a:pt x="3" y="4"/>
                      <a:pt x="0" y="6"/>
                    </a:cubicBezTo>
                    <a:cubicBezTo>
                      <a:pt x="4" y="11"/>
                      <a:pt x="6" y="19"/>
                      <a:pt x="6" y="25"/>
                    </a:cubicBezTo>
                    <a:cubicBezTo>
                      <a:pt x="6" y="25"/>
                      <a:pt x="6" y="26"/>
                      <a:pt x="6" y="26"/>
                    </a:cubicBezTo>
                    <a:cubicBezTo>
                      <a:pt x="6" y="24"/>
                      <a:pt x="7" y="22"/>
                      <a:pt x="6" y="20"/>
                    </a:cubicBezTo>
                    <a:cubicBezTo>
                      <a:pt x="5" y="13"/>
                      <a:pt x="7" y="9"/>
                      <a:pt x="9" y="6"/>
                    </a:cubicBezTo>
                    <a:cubicBezTo>
                      <a:pt x="10" y="3"/>
                      <a:pt x="13" y="1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99" name="Freeform 91"/>
              <p:cNvSpPr>
                <a:spLocks/>
              </p:cNvSpPr>
              <p:nvPr/>
            </p:nvSpPr>
            <p:spPr bwMode="auto">
              <a:xfrm>
                <a:off x="-320819" y="10854483"/>
                <a:ext cx="213958" cy="349089"/>
              </a:xfrm>
              <a:custGeom>
                <a:avLst/>
                <a:gdLst>
                  <a:gd name="T0" fmla="*/ 32 w 32"/>
                  <a:gd name="T1" fmla="*/ 0 h 52"/>
                  <a:gd name="T2" fmla="*/ 27 w 32"/>
                  <a:gd name="T3" fmla="*/ 3 h 52"/>
                  <a:gd name="T4" fmla="*/ 17 w 32"/>
                  <a:gd name="T5" fmla="*/ 11 h 52"/>
                  <a:gd name="T6" fmla="*/ 16 w 32"/>
                  <a:gd name="T7" fmla="*/ 11 h 52"/>
                  <a:gd name="T8" fmla="*/ 16 w 32"/>
                  <a:gd name="T9" fmla="*/ 11 h 52"/>
                  <a:gd name="T10" fmla="*/ 16 w 32"/>
                  <a:gd name="T11" fmla="*/ 11 h 52"/>
                  <a:gd name="T12" fmla="*/ 12 w 32"/>
                  <a:gd name="T13" fmla="*/ 18 h 52"/>
                  <a:gd name="T14" fmla="*/ 11 w 32"/>
                  <a:gd name="T15" fmla="*/ 30 h 52"/>
                  <a:gd name="T16" fmla="*/ 6 w 32"/>
                  <a:gd name="T17" fmla="*/ 46 h 52"/>
                  <a:gd name="T18" fmla="*/ 0 w 32"/>
                  <a:gd name="T19" fmla="*/ 52 h 52"/>
                  <a:gd name="T20" fmla="*/ 7 w 32"/>
                  <a:gd name="T21" fmla="*/ 50 h 52"/>
                  <a:gd name="T22" fmla="*/ 22 w 32"/>
                  <a:gd name="T23" fmla="*/ 41 h 52"/>
                  <a:gd name="T24" fmla="*/ 22 w 32"/>
                  <a:gd name="T25" fmla="*/ 41 h 52"/>
                  <a:gd name="T26" fmla="*/ 27 w 32"/>
                  <a:gd name="T27" fmla="*/ 34 h 52"/>
                  <a:gd name="T28" fmla="*/ 27 w 32"/>
                  <a:gd name="T29" fmla="*/ 20 h 52"/>
                  <a:gd name="T30" fmla="*/ 27 w 32"/>
                  <a:gd name="T31" fmla="*/ 6 h 52"/>
                  <a:gd name="T32" fmla="*/ 32 w 32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52">
                    <a:moveTo>
                      <a:pt x="32" y="0"/>
                    </a:moveTo>
                    <a:cubicBezTo>
                      <a:pt x="32" y="0"/>
                      <a:pt x="30" y="1"/>
                      <a:pt x="27" y="3"/>
                    </a:cubicBezTo>
                    <a:cubicBezTo>
                      <a:pt x="24" y="4"/>
                      <a:pt x="20" y="7"/>
                      <a:pt x="17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2"/>
                      <a:pt x="14" y="15"/>
                      <a:pt x="12" y="18"/>
                    </a:cubicBezTo>
                    <a:cubicBezTo>
                      <a:pt x="11" y="22"/>
                      <a:pt x="10" y="26"/>
                      <a:pt x="11" y="30"/>
                    </a:cubicBezTo>
                    <a:cubicBezTo>
                      <a:pt x="12" y="36"/>
                      <a:pt x="9" y="42"/>
                      <a:pt x="6" y="46"/>
                    </a:cubicBezTo>
                    <a:cubicBezTo>
                      <a:pt x="4" y="49"/>
                      <a:pt x="0" y="52"/>
                      <a:pt x="0" y="52"/>
                    </a:cubicBezTo>
                    <a:cubicBezTo>
                      <a:pt x="0" y="52"/>
                      <a:pt x="3" y="52"/>
                      <a:pt x="7" y="50"/>
                    </a:cubicBezTo>
                    <a:cubicBezTo>
                      <a:pt x="12" y="49"/>
                      <a:pt x="17" y="46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3" y="40"/>
                      <a:pt x="25" y="38"/>
                      <a:pt x="27" y="34"/>
                    </a:cubicBezTo>
                    <a:cubicBezTo>
                      <a:pt x="28" y="30"/>
                      <a:pt x="29" y="26"/>
                      <a:pt x="27" y="20"/>
                    </a:cubicBezTo>
                    <a:cubicBezTo>
                      <a:pt x="25" y="14"/>
                      <a:pt x="26" y="10"/>
                      <a:pt x="27" y="6"/>
                    </a:cubicBezTo>
                    <a:cubicBezTo>
                      <a:pt x="29" y="3"/>
                      <a:pt x="31" y="1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00" name="Freeform 92"/>
              <p:cNvSpPr>
                <a:spLocks/>
              </p:cNvSpPr>
              <p:nvPr/>
            </p:nvSpPr>
            <p:spPr bwMode="auto">
              <a:xfrm>
                <a:off x="-92785" y="10713721"/>
                <a:ext cx="160468" cy="374426"/>
              </a:xfrm>
              <a:custGeom>
                <a:avLst/>
                <a:gdLst>
                  <a:gd name="T0" fmla="*/ 0 w 24"/>
                  <a:gd name="T1" fmla="*/ 56 h 56"/>
                  <a:gd name="T2" fmla="*/ 6 w 24"/>
                  <a:gd name="T3" fmla="*/ 53 h 56"/>
                  <a:gd name="T4" fmla="*/ 20 w 24"/>
                  <a:gd name="T5" fmla="*/ 42 h 56"/>
                  <a:gd name="T6" fmla="*/ 23 w 24"/>
                  <a:gd name="T7" fmla="*/ 34 h 56"/>
                  <a:gd name="T8" fmla="*/ 21 w 24"/>
                  <a:gd name="T9" fmla="*/ 21 h 56"/>
                  <a:gd name="T10" fmla="*/ 20 w 24"/>
                  <a:gd name="T11" fmla="*/ 7 h 56"/>
                  <a:gd name="T12" fmla="*/ 23 w 24"/>
                  <a:gd name="T13" fmla="*/ 0 h 56"/>
                  <a:gd name="T14" fmla="*/ 18 w 24"/>
                  <a:gd name="T15" fmla="*/ 3 h 56"/>
                  <a:gd name="T16" fmla="*/ 9 w 24"/>
                  <a:gd name="T17" fmla="*/ 13 h 56"/>
                  <a:gd name="T18" fmla="*/ 9 w 24"/>
                  <a:gd name="T19" fmla="*/ 13 h 56"/>
                  <a:gd name="T20" fmla="*/ 9 w 24"/>
                  <a:gd name="T21" fmla="*/ 13 h 56"/>
                  <a:gd name="T22" fmla="*/ 6 w 24"/>
                  <a:gd name="T23" fmla="*/ 21 h 56"/>
                  <a:gd name="T24" fmla="*/ 7 w 24"/>
                  <a:gd name="T25" fmla="*/ 32 h 56"/>
                  <a:gd name="T26" fmla="*/ 5 w 24"/>
                  <a:gd name="T27" fmla="*/ 49 h 56"/>
                  <a:gd name="T28" fmla="*/ 0 w 24"/>
                  <a:gd name="T2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56">
                    <a:moveTo>
                      <a:pt x="0" y="56"/>
                    </a:moveTo>
                    <a:cubicBezTo>
                      <a:pt x="0" y="56"/>
                      <a:pt x="2" y="55"/>
                      <a:pt x="6" y="53"/>
                    </a:cubicBezTo>
                    <a:cubicBezTo>
                      <a:pt x="10" y="51"/>
                      <a:pt x="15" y="47"/>
                      <a:pt x="20" y="42"/>
                    </a:cubicBezTo>
                    <a:cubicBezTo>
                      <a:pt x="20" y="41"/>
                      <a:pt x="22" y="38"/>
                      <a:pt x="23" y="34"/>
                    </a:cubicBezTo>
                    <a:cubicBezTo>
                      <a:pt x="24" y="30"/>
                      <a:pt x="24" y="26"/>
                      <a:pt x="21" y="21"/>
                    </a:cubicBezTo>
                    <a:cubicBezTo>
                      <a:pt x="19" y="15"/>
                      <a:pt x="19" y="10"/>
                      <a:pt x="20" y="7"/>
                    </a:cubicBezTo>
                    <a:cubicBezTo>
                      <a:pt x="21" y="3"/>
                      <a:pt x="22" y="1"/>
                      <a:pt x="23" y="0"/>
                    </a:cubicBezTo>
                    <a:cubicBezTo>
                      <a:pt x="23" y="0"/>
                      <a:pt x="21" y="1"/>
                      <a:pt x="18" y="3"/>
                    </a:cubicBezTo>
                    <a:cubicBezTo>
                      <a:pt x="16" y="5"/>
                      <a:pt x="12" y="8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7" y="17"/>
                      <a:pt x="6" y="21"/>
                    </a:cubicBezTo>
                    <a:cubicBezTo>
                      <a:pt x="6" y="24"/>
                      <a:pt x="5" y="28"/>
                      <a:pt x="7" y="32"/>
                    </a:cubicBezTo>
                    <a:cubicBezTo>
                      <a:pt x="9" y="39"/>
                      <a:pt x="7" y="44"/>
                      <a:pt x="5" y="49"/>
                    </a:cubicBezTo>
                    <a:cubicBezTo>
                      <a:pt x="3" y="53"/>
                      <a:pt x="0" y="56"/>
                      <a:pt x="0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01" name="Freeform 93"/>
              <p:cNvSpPr>
                <a:spLocks/>
              </p:cNvSpPr>
              <p:nvPr/>
            </p:nvSpPr>
            <p:spPr bwMode="auto">
              <a:xfrm>
                <a:off x="107096" y="10547622"/>
                <a:ext cx="135131" cy="394133"/>
              </a:xfrm>
              <a:custGeom>
                <a:avLst/>
                <a:gdLst>
                  <a:gd name="T0" fmla="*/ 20 w 20"/>
                  <a:gd name="T1" fmla="*/ 34 h 59"/>
                  <a:gd name="T2" fmla="*/ 16 w 20"/>
                  <a:gd name="T3" fmla="*/ 21 h 59"/>
                  <a:gd name="T4" fmla="*/ 12 w 20"/>
                  <a:gd name="T5" fmla="*/ 7 h 59"/>
                  <a:gd name="T6" fmla="*/ 15 w 20"/>
                  <a:gd name="T7" fmla="*/ 0 h 59"/>
                  <a:gd name="T8" fmla="*/ 11 w 20"/>
                  <a:gd name="T9" fmla="*/ 4 h 59"/>
                  <a:gd name="T10" fmla="*/ 3 w 20"/>
                  <a:gd name="T11" fmla="*/ 15 h 59"/>
                  <a:gd name="T12" fmla="*/ 3 w 20"/>
                  <a:gd name="T13" fmla="*/ 15 h 59"/>
                  <a:gd name="T14" fmla="*/ 3 w 20"/>
                  <a:gd name="T15" fmla="*/ 15 h 59"/>
                  <a:gd name="T16" fmla="*/ 3 w 20"/>
                  <a:gd name="T17" fmla="*/ 15 h 59"/>
                  <a:gd name="T18" fmla="*/ 1 w 20"/>
                  <a:gd name="T19" fmla="*/ 23 h 59"/>
                  <a:gd name="T20" fmla="*/ 3 w 20"/>
                  <a:gd name="T21" fmla="*/ 35 h 59"/>
                  <a:gd name="T22" fmla="*/ 4 w 20"/>
                  <a:gd name="T23" fmla="*/ 51 h 59"/>
                  <a:gd name="T24" fmla="*/ 0 w 20"/>
                  <a:gd name="T25" fmla="*/ 59 h 59"/>
                  <a:gd name="T26" fmla="*/ 6 w 20"/>
                  <a:gd name="T27" fmla="*/ 55 h 59"/>
                  <a:gd name="T28" fmla="*/ 18 w 20"/>
                  <a:gd name="T29" fmla="*/ 42 h 59"/>
                  <a:gd name="T30" fmla="*/ 18 w 20"/>
                  <a:gd name="T31" fmla="*/ 42 h 59"/>
                  <a:gd name="T32" fmla="*/ 20 w 20"/>
                  <a:gd name="T33" fmla="*/ 3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59">
                    <a:moveTo>
                      <a:pt x="20" y="34"/>
                    </a:moveTo>
                    <a:cubicBezTo>
                      <a:pt x="20" y="30"/>
                      <a:pt x="20" y="25"/>
                      <a:pt x="16" y="21"/>
                    </a:cubicBezTo>
                    <a:cubicBezTo>
                      <a:pt x="13" y="16"/>
                      <a:pt x="12" y="11"/>
                      <a:pt x="12" y="7"/>
                    </a:cubicBezTo>
                    <a:cubicBezTo>
                      <a:pt x="13" y="4"/>
                      <a:pt x="14" y="1"/>
                      <a:pt x="15" y="0"/>
                    </a:cubicBezTo>
                    <a:cubicBezTo>
                      <a:pt x="15" y="0"/>
                      <a:pt x="13" y="2"/>
                      <a:pt x="11" y="4"/>
                    </a:cubicBezTo>
                    <a:cubicBezTo>
                      <a:pt x="8" y="7"/>
                      <a:pt x="5" y="10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1" y="27"/>
                      <a:pt x="1" y="31"/>
                      <a:pt x="3" y="35"/>
                    </a:cubicBezTo>
                    <a:cubicBezTo>
                      <a:pt x="6" y="41"/>
                      <a:pt x="6" y="47"/>
                      <a:pt x="4" y="51"/>
                    </a:cubicBezTo>
                    <a:cubicBezTo>
                      <a:pt x="2" y="56"/>
                      <a:pt x="0" y="59"/>
                      <a:pt x="0" y="59"/>
                    </a:cubicBezTo>
                    <a:cubicBezTo>
                      <a:pt x="0" y="59"/>
                      <a:pt x="3" y="58"/>
                      <a:pt x="6" y="55"/>
                    </a:cubicBezTo>
                    <a:cubicBezTo>
                      <a:pt x="10" y="53"/>
                      <a:pt x="14" y="48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1"/>
                      <a:pt x="20" y="38"/>
                      <a:pt x="20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02" name="Freeform 94"/>
              <p:cNvSpPr>
                <a:spLocks/>
              </p:cNvSpPr>
              <p:nvPr/>
            </p:nvSpPr>
            <p:spPr bwMode="auto">
              <a:xfrm>
                <a:off x="256304" y="10359001"/>
                <a:ext cx="140762" cy="408209"/>
              </a:xfrm>
              <a:custGeom>
                <a:avLst/>
                <a:gdLst>
                  <a:gd name="T0" fmla="*/ 15 w 21"/>
                  <a:gd name="T1" fmla="*/ 21 h 61"/>
                  <a:gd name="T2" fmla="*/ 9 w 21"/>
                  <a:gd name="T3" fmla="*/ 8 h 61"/>
                  <a:gd name="T4" fmla="*/ 11 w 21"/>
                  <a:gd name="T5" fmla="*/ 0 h 61"/>
                  <a:gd name="T6" fmla="*/ 7 w 21"/>
                  <a:gd name="T7" fmla="*/ 5 h 61"/>
                  <a:gd name="T8" fmla="*/ 1 w 21"/>
                  <a:gd name="T9" fmla="*/ 16 h 61"/>
                  <a:gd name="T10" fmla="*/ 1 w 21"/>
                  <a:gd name="T11" fmla="*/ 17 h 61"/>
                  <a:gd name="T12" fmla="*/ 1 w 21"/>
                  <a:gd name="T13" fmla="*/ 17 h 61"/>
                  <a:gd name="T14" fmla="*/ 1 w 21"/>
                  <a:gd name="T15" fmla="*/ 25 h 61"/>
                  <a:gd name="T16" fmla="*/ 4 w 21"/>
                  <a:gd name="T17" fmla="*/ 36 h 61"/>
                  <a:gd name="T18" fmla="*/ 8 w 21"/>
                  <a:gd name="T19" fmla="*/ 52 h 61"/>
                  <a:gd name="T20" fmla="*/ 5 w 21"/>
                  <a:gd name="T21" fmla="*/ 61 h 61"/>
                  <a:gd name="T22" fmla="*/ 10 w 21"/>
                  <a:gd name="T23" fmla="*/ 56 h 61"/>
                  <a:gd name="T24" fmla="*/ 20 w 21"/>
                  <a:gd name="T25" fmla="*/ 41 h 61"/>
                  <a:gd name="T26" fmla="*/ 20 w 21"/>
                  <a:gd name="T27" fmla="*/ 41 h 61"/>
                  <a:gd name="T28" fmla="*/ 21 w 21"/>
                  <a:gd name="T29" fmla="*/ 33 h 61"/>
                  <a:gd name="T30" fmla="*/ 15 w 21"/>
                  <a:gd name="T31" fmla="*/ 2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61">
                    <a:moveTo>
                      <a:pt x="15" y="21"/>
                    </a:moveTo>
                    <a:cubicBezTo>
                      <a:pt x="11" y="16"/>
                      <a:pt x="9" y="12"/>
                      <a:pt x="9" y="8"/>
                    </a:cubicBezTo>
                    <a:cubicBezTo>
                      <a:pt x="9" y="4"/>
                      <a:pt x="10" y="1"/>
                      <a:pt x="11" y="0"/>
                    </a:cubicBezTo>
                    <a:cubicBezTo>
                      <a:pt x="11" y="0"/>
                      <a:pt x="9" y="2"/>
                      <a:pt x="7" y="5"/>
                    </a:cubicBezTo>
                    <a:cubicBezTo>
                      <a:pt x="5" y="8"/>
                      <a:pt x="3" y="12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0" y="22"/>
                      <a:pt x="1" y="25"/>
                    </a:cubicBezTo>
                    <a:cubicBezTo>
                      <a:pt x="1" y="29"/>
                      <a:pt x="2" y="33"/>
                      <a:pt x="4" y="36"/>
                    </a:cubicBezTo>
                    <a:cubicBezTo>
                      <a:pt x="8" y="42"/>
                      <a:pt x="8" y="48"/>
                      <a:pt x="8" y="52"/>
                    </a:cubicBezTo>
                    <a:cubicBezTo>
                      <a:pt x="7" y="57"/>
                      <a:pt x="5" y="60"/>
                      <a:pt x="5" y="61"/>
                    </a:cubicBezTo>
                    <a:cubicBezTo>
                      <a:pt x="5" y="61"/>
                      <a:pt x="7" y="59"/>
                      <a:pt x="10" y="56"/>
                    </a:cubicBezTo>
                    <a:cubicBezTo>
                      <a:pt x="14" y="53"/>
                      <a:pt x="17" y="48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0"/>
                      <a:pt x="21" y="37"/>
                      <a:pt x="21" y="33"/>
                    </a:cubicBezTo>
                    <a:cubicBezTo>
                      <a:pt x="20" y="29"/>
                      <a:pt x="19" y="25"/>
                      <a:pt x="15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03" name="Freeform 95"/>
              <p:cNvSpPr>
                <a:spLocks/>
              </p:cNvSpPr>
              <p:nvPr/>
            </p:nvSpPr>
            <p:spPr bwMode="auto">
              <a:xfrm>
                <a:off x="368913" y="10159120"/>
                <a:ext cx="154838" cy="408209"/>
              </a:xfrm>
              <a:custGeom>
                <a:avLst/>
                <a:gdLst>
                  <a:gd name="T0" fmla="*/ 14 w 23"/>
                  <a:gd name="T1" fmla="*/ 20 h 61"/>
                  <a:gd name="T2" fmla="*/ 7 w 23"/>
                  <a:gd name="T3" fmla="*/ 8 h 61"/>
                  <a:gd name="T4" fmla="*/ 7 w 23"/>
                  <a:gd name="T5" fmla="*/ 0 h 61"/>
                  <a:gd name="T6" fmla="*/ 4 w 23"/>
                  <a:gd name="T7" fmla="*/ 5 h 61"/>
                  <a:gd name="T8" fmla="*/ 0 w 23"/>
                  <a:gd name="T9" fmla="*/ 18 h 61"/>
                  <a:gd name="T10" fmla="*/ 0 w 23"/>
                  <a:gd name="T11" fmla="*/ 18 h 61"/>
                  <a:gd name="T12" fmla="*/ 0 w 23"/>
                  <a:gd name="T13" fmla="*/ 18 h 61"/>
                  <a:gd name="T14" fmla="*/ 1 w 23"/>
                  <a:gd name="T15" fmla="*/ 26 h 61"/>
                  <a:gd name="T16" fmla="*/ 6 w 23"/>
                  <a:gd name="T17" fmla="*/ 37 h 61"/>
                  <a:gd name="T18" fmla="*/ 12 w 23"/>
                  <a:gd name="T19" fmla="*/ 52 h 61"/>
                  <a:gd name="T20" fmla="*/ 10 w 23"/>
                  <a:gd name="T21" fmla="*/ 61 h 61"/>
                  <a:gd name="T22" fmla="*/ 15 w 23"/>
                  <a:gd name="T23" fmla="*/ 55 h 61"/>
                  <a:gd name="T24" fmla="*/ 22 w 23"/>
                  <a:gd name="T25" fmla="*/ 39 h 61"/>
                  <a:gd name="T26" fmla="*/ 22 w 23"/>
                  <a:gd name="T27" fmla="*/ 40 h 61"/>
                  <a:gd name="T28" fmla="*/ 22 w 23"/>
                  <a:gd name="T29" fmla="*/ 31 h 61"/>
                  <a:gd name="T30" fmla="*/ 14 w 23"/>
                  <a:gd name="T31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61">
                    <a:moveTo>
                      <a:pt x="14" y="20"/>
                    </a:moveTo>
                    <a:cubicBezTo>
                      <a:pt x="9" y="16"/>
                      <a:pt x="7" y="11"/>
                      <a:pt x="7" y="8"/>
                    </a:cubicBezTo>
                    <a:cubicBezTo>
                      <a:pt x="6" y="4"/>
                      <a:pt x="7" y="1"/>
                      <a:pt x="7" y="0"/>
                    </a:cubicBezTo>
                    <a:cubicBezTo>
                      <a:pt x="7" y="0"/>
                      <a:pt x="6" y="2"/>
                      <a:pt x="4" y="5"/>
                    </a:cubicBezTo>
                    <a:cubicBezTo>
                      <a:pt x="3" y="8"/>
                      <a:pt x="1" y="13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23"/>
                      <a:pt x="1" y="26"/>
                    </a:cubicBezTo>
                    <a:cubicBezTo>
                      <a:pt x="2" y="30"/>
                      <a:pt x="3" y="34"/>
                      <a:pt x="6" y="37"/>
                    </a:cubicBezTo>
                    <a:cubicBezTo>
                      <a:pt x="11" y="41"/>
                      <a:pt x="12" y="47"/>
                      <a:pt x="12" y="52"/>
                    </a:cubicBezTo>
                    <a:cubicBezTo>
                      <a:pt x="12" y="57"/>
                      <a:pt x="10" y="61"/>
                      <a:pt x="10" y="61"/>
                    </a:cubicBezTo>
                    <a:cubicBezTo>
                      <a:pt x="10" y="61"/>
                      <a:pt x="12" y="59"/>
                      <a:pt x="15" y="55"/>
                    </a:cubicBezTo>
                    <a:cubicBezTo>
                      <a:pt x="18" y="52"/>
                      <a:pt x="21" y="46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38"/>
                      <a:pt x="23" y="35"/>
                      <a:pt x="22" y="31"/>
                    </a:cubicBezTo>
                    <a:cubicBezTo>
                      <a:pt x="21" y="27"/>
                      <a:pt x="19" y="23"/>
                      <a:pt x="1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04" name="Freeform 96"/>
              <p:cNvSpPr>
                <a:spLocks/>
              </p:cNvSpPr>
              <p:nvPr/>
            </p:nvSpPr>
            <p:spPr bwMode="auto">
              <a:xfrm>
                <a:off x="442109" y="9945162"/>
                <a:ext cx="168914" cy="402578"/>
              </a:xfrm>
              <a:custGeom>
                <a:avLst/>
                <a:gdLst>
                  <a:gd name="T0" fmla="*/ 15 w 25"/>
                  <a:gd name="T1" fmla="*/ 18 h 60"/>
                  <a:gd name="T2" fmla="*/ 5 w 25"/>
                  <a:gd name="T3" fmla="*/ 8 h 60"/>
                  <a:gd name="T4" fmla="*/ 5 w 25"/>
                  <a:gd name="T5" fmla="*/ 0 h 60"/>
                  <a:gd name="T6" fmla="*/ 2 w 25"/>
                  <a:gd name="T7" fmla="*/ 6 h 60"/>
                  <a:gd name="T8" fmla="*/ 0 w 25"/>
                  <a:gd name="T9" fmla="*/ 19 h 60"/>
                  <a:gd name="T10" fmla="*/ 0 w 25"/>
                  <a:gd name="T11" fmla="*/ 19 h 60"/>
                  <a:gd name="T12" fmla="*/ 0 w 25"/>
                  <a:gd name="T13" fmla="*/ 19 h 60"/>
                  <a:gd name="T14" fmla="*/ 2 w 25"/>
                  <a:gd name="T15" fmla="*/ 27 h 60"/>
                  <a:gd name="T16" fmla="*/ 9 w 25"/>
                  <a:gd name="T17" fmla="*/ 37 h 60"/>
                  <a:gd name="T18" fmla="*/ 17 w 25"/>
                  <a:gd name="T19" fmla="*/ 51 h 60"/>
                  <a:gd name="T20" fmla="*/ 17 w 25"/>
                  <a:gd name="T21" fmla="*/ 60 h 60"/>
                  <a:gd name="T22" fmla="*/ 21 w 25"/>
                  <a:gd name="T23" fmla="*/ 54 h 60"/>
                  <a:gd name="T24" fmla="*/ 25 w 25"/>
                  <a:gd name="T25" fmla="*/ 37 h 60"/>
                  <a:gd name="T26" fmla="*/ 24 w 25"/>
                  <a:gd name="T27" fmla="*/ 29 h 60"/>
                  <a:gd name="T28" fmla="*/ 15 w 25"/>
                  <a:gd name="T29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60">
                    <a:moveTo>
                      <a:pt x="15" y="18"/>
                    </a:moveTo>
                    <a:cubicBezTo>
                      <a:pt x="9" y="15"/>
                      <a:pt x="7" y="12"/>
                      <a:pt x="5" y="8"/>
                    </a:cubicBezTo>
                    <a:cubicBezTo>
                      <a:pt x="4" y="5"/>
                      <a:pt x="4" y="2"/>
                      <a:pt x="5" y="0"/>
                    </a:cubicBezTo>
                    <a:cubicBezTo>
                      <a:pt x="5" y="0"/>
                      <a:pt x="3" y="3"/>
                      <a:pt x="2" y="6"/>
                    </a:cubicBezTo>
                    <a:cubicBezTo>
                      <a:pt x="1" y="9"/>
                      <a:pt x="0" y="14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4"/>
                      <a:pt x="2" y="27"/>
                    </a:cubicBezTo>
                    <a:cubicBezTo>
                      <a:pt x="4" y="30"/>
                      <a:pt x="6" y="34"/>
                      <a:pt x="9" y="37"/>
                    </a:cubicBezTo>
                    <a:cubicBezTo>
                      <a:pt x="15" y="40"/>
                      <a:pt x="17" y="46"/>
                      <a:pt x="17" y="51"/>
                    </a:cubicBezTo>
                    <a:cubicBezTo>
                      <a:pt x="18" y="56"/>
                      <a:pt x="17" y="60"/>
                      <a:pt x="17" y="60"/>
                    </a:cubicBezTo>
                    <a:cubicBezTo>
                      <a:pt x="17" y="60"/>
                      <a:pt x="19" y="58"/>
                      <a:pt x="21" y="54"/>
                    </a:cubicBezTo>
                    <a:cubicBezTo>
                      <a:pt x="23" y="50"/>
                      <a:pt x="25" y="44"/>
                      <a:pt x="25" y="37"/>
                    </a:cubicBezTo>
                    <a:cubicBezTo>
                      <a:pt x="25" y="35"/>
                      <a:pt x="25" y="32"/>
                      <a:pt x="24" y="29"/>
                    </a:cubicBezTo>
                    <a:cubicBezTo>
                      <a:pt x="23" y="25"/>
                      <a:pt x="20" y="21"/>
                      <a:pt x="15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05" name="Freeform 97"/>
              <p:cNvSpPr>
                <a:spLocks/>
              </p:cNvSpPr>
              <p:nvPr/>
            </p:nvSpPr>
            <p:spPr bwMode="auto">
              <a:xfrm>
                <a:off x="481523" y="9731204"/>
                <a:ext cx="194251" cy="374426"/>
              </a:xfrm>
              <a:custGeom>
                <a:avLst/>
                <a:gdLst>
                  <a:gd name="T0" fmla="*/ 28 w 29"/>
                  <a:gd name="T1" fmla="*/ 33 h 56"/>
                  <a:gd name="T2" fmla="*/ 26 w 29"/>
                  <a:gd name="T3" fmla="*/ 25 h 56"/>
                  <a:gd name="T4" fmla="*/ 15 w 29"/>
                  <a:gd name="T5" fmla="*/ 16 h 56"/>
                  <a:gd name="T6" fmla="*/ 4 w 29"/>
                  <a:gd name="T7" fmla="*/ 7 h 56"/>
                  <a:gd name="T8" fmla="*/ 2 w 29"/>
                  <a:gd name="T9" fmla="*/ 0 h 56"/>
                  <a:gd name="T10" fmla="*/ 1 w 29"/>
                  <a:gd name="T11" fmla="*/ 5 h 56"/>
                  <a:gd name="T12" fmla="*/ 1 w 29"/>
                  <a:gd name="T13" fmla="*/ 18 h 56"/>
                  <a:gd name="T14" fmla="*/ 1 w 29"/>
                  <a:gd name="T15" fmla="*/ 18 h 56"/>
                  <a:gd name="T16" fmla="*/ 1 w 29"/>
                  <a:gd name="T17" fmla="*/ 18 h 56"/>
                  <a:gd name="T18" fmla="*/ 4 w 29"/>
                  <a:gd name="T19" fmla="*/ 26 h 56"/>
                  <a:gd name="T20" fmla="*/ 12 w 29"/>
                  <a:gd name="T21" fmla="*/ 35 h 56"/>
                  <a:gd name="T22" fmla="*/ 22 w 29"/>
                  <a:gd name="T23" fmla="*/ 48 h 56"/>
                  <a:gd name="T24" fmla="*/ 23 w 29"/>
                  <a:gd name="T25" fmla="*/ 56 h 56"/>
                  <a:gd name="T26" fmla="*/ 26 w 29"/>
                  <a:gd name="T27" fmla="*/ 50 h 56"/>
                  <a:gd name="T28" fmla="*/ 28 w 29"/>
                  <a:gd name="T29" fmla="*/ 3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56">
                    <a:moveTo>
                      <a:pt x="28" y="33"/>
                    </a:moveTo>
                    <a:cubicBezTo>
                      <a:pt x="28" y="31"/>
                      <a:pt x="28" y="28"/>
                      <a:pt x="26" y="25"/>
                    </a:cubicBezTo>
                    <a:cubicBezTo>
                      <a:pt x="24" y="21"/>
                      <a:pt x="20" y="18"/>
                      <a:pt x="15" y="16"/>
                    </a:cubicBezTo>
                    <a:cubicBezTo>
                      <a:pt x="9" y="14"/>
                      <a:pt x="6" y="10"/>
                      <a:pt x="4" y="7"/>
                    </a:cubicBezTo>
                    <a:cubicBezTo>
                      <a:pt x="3" y="4"/>
                      <a:pt x="2" y="1"/>
                      <a:pt x="2" y="0"/>
                    </a:cubicBezTo>
                    <a:cubicBezTo>
                      <a:pt x="2" y="0"/>
                      <a:pt x="1" y="2"/>
                      <a:pt x="1" y="5"/>
                    </a:cubicBezTo>
                    <a:cubicBezTo>
                      <a:pt x="0" y="9"/>
                      <a:pt x="0" y="13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20"/>
                      <a:pt x="2" y="23"/>
                      <a:pt x="4" y="26"/>
                    </a:cubicBezTo>
                    <a:cubicBezTo>
                      <a:pt x="6" y="29"/>
                      <a:pt x="9" y="33"/>
                      <a:pt x="12" y="35"/>
                    </a:cubicBezTo>
                    <a:cubicBezTo>
                      <a:pt x="18" y="38"/>
                      <a:pt x="21" y="43"/>
                      <a:pt x="22" y="48"/>
                    </a:cubicBezTo>
                    <a:cubicBezTo>
                      <a:pt x="24" y="52"/>
                      <a:pt x="23" y="56"/>
                      <a:pt x="23" y="56"/>
                    </a:cubicBezTo>
                    <a:cubicBezTo>
                      <a:pt x="23" y="56"/>
                      <a:pt x="25" y="54"/>
                      <a:pt x="26" y="50"/>
                    </a:cubicBezTo>
                    <a:cubicBezTo>
                      <a:pt x="28" y="46"/>
                      <a:pt x="29" y="39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06" name="Freeform 98"/>
              <p:cNvSpPr>
                <a:spLocks/>
              </p:cNvSpPr>
              <p:nvPr/>
            </p:nvSpPr>
            <p:spPr bwMode="auto">
              <a:xfrm>
                <a:off x="489968" y="9511616"/>
                <a:ext cx="219588" cy="354719"/>
              </a:xfrm>
              <a:custGeom>
                <a:avLst/>
                <a:gdLst>
                  <a:gd name="T0" fmla="*/ 31 w 33"/>
                  <a:gd name="T1" fmla="*/ 28 h 53"/>
                  <a:gd name="T2" fmla="*/ 27 w 33"/>
                  <a:gd name="T3" fmla="*/ 21 h 53"/>
                  <a:gd name="T4" fmla="*/ 15 w 33"/>
                  <a:gd name="T5" fmla="*/ 14 h 53"/>
                  <a:gd name="T6" fmla="*/ 3 w 33"/>
                  <a:gd name="T7" fmla="*/ 7 h 53"/>
                  <a:gd name="T8" fmla="*/ 0 w 33"/>
                  <a:gd name="T9" fmla="*/ 0 h 53"/>
                  <a:gd name="T10" fmla="*/ 0 w 33"/>
                  <a:gd name="T11" fmla="*/ 6 h 53"/>
                  <a:gd name="T12" fmla="*/ 1 w 33"/>
                  <a:gd name="T13" fmla="*/ 18 h 53"/>
                  <a:gd name="T14" fmla="*/ 1 w 33"/>
                  <a:gd name="T15" fmla="*/ 18 h 53"/>
                  <a:gd name="T16" fmla="*/ 1 w 33"/>
                  <a:gd name="T17" fmla="*/ 18 h 53"/>
                  <a:gd name="T18" fmla="*/ 6 w 33"/>
                  <a:gd name="T19" fmla="*/ 26 h 53"/>
                  <a:gd name="T20" fmla="*/ 15 w 33"/>
                  <a:gd name="T21" fmla="*/ 33 h 53"/>
                  <a:gd name="T22" fmla="*/ 27 w 33"/>
                  <a:gd name="T23" fmla="*/ 44 h 53"/>
                  <a:gd name="T24" fmla="*/ 29 w 33"/>
                  <a:gd name="T25" fmla="*/ 53 h 53"/>
                  <a:gd name="T26" fmla="*/ 31 w 33"/>
                  <a:gd name="T27" fmla="*/ 46 h 53"/>
                  <a:gd name="T28" fmla="*/ 31 w 33"/>
                  <a:gd name="T29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53">
                    <a:moveTo>
                      <a:pt x="31" y="28"/>
                    </a:moveTo>
                    <a:cubicBezTo>
                      <a:pt x="30" y="27"/>
                      <a:pt x="29" y="24"/>
                      <a:pt x="27" y="21"/>
                    </a:cubicBezTo>
                    <a:cubicBezTo>
                      <a:pt x="24" y="18"/>
                      <a:pt x="21" y="15"/>
                      <a:pt x="15" y="14"/>
                    </a:cubicBezTo>
                    <a:cubicBezTo>
                      <a:pt x="9" y="13"/>
                      <a:pt x="5" y="10"/>
                      <a:pt x="3" y="7"/>
                    </a:cubicBezTo>
                    <a:cubicBezTo>
                      <a:pt x="1" y="4"/>
                      <a:pt x="0" y="1"/>
                      <a:pt x="0" y="0"/>
                    </a:cubicBezTo>
                    <a:cubicBezTo>
                      <a:pt x="0" y="0"/>
                      <a:pt x="0" y="2"/>
                      <a:pt x="0" y="6"/>
                    </a:cubicBezTo>
                    <a:cubicBezTo>
                      <a:pt x="0" y="9"/>
                      <a:pt x="0" y="14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20"/>
                      <a:pt x="4" y="23"/>
                      <a:pt x="6" y="26"/>
                    </a:cubicBezTo>
                    <a:cubicBezTo>
                      <a:pt x="8" y="29"/>
                      <a:pt x="11" y="31"/>
                      <a:pt x="15" y="33"/>
                    </a:cubicBezTo>
                    <a:cubicBezTo>
                      <a:pt x="21" y="35"/>
                      <a:pt x="25" y="40"/>
                      <a:pt x="27" y="44"/>
                    </a:cubicBezTo>
                    <a:cubicBezTo>
                      <a:pt x="29" y="49"/>
                      <a:pt x="29" y="53"/>
                      <a:pt x="29" y="53"/>
                    </a:cubicBezTo>
                    <a:cubicBezTo>
                      <a:pt x="29" y="53"/>
                      <a:pt x="31" y="50"/>
                      <a:pt x="31" y="46"/>
                    </a:cubicBezTo>
                    <a:cubicBezTo>
                      <a:pt x="32" y="41"/>
                      <a:pt x="33" y="35"/>
                      <a:pt x="31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07" name="Freeform 99"/>
              <p:cNvSpPr>
                <a:spLocks/>
              </p:cNvSpPr>
              <p:nvPr/>
            </p:nvSpPr>
            <p:spPr bwMode="auto">
              <a:xfrm>
                <a:off x="450555" y="9289212"/>
                <a:ext cx="253371" cy="320937"/>
              </a:xfrm>
              <a:custGeom>
                <a:avLst/>
                <a:gdLst>
                  <a:gd name="T0" fmla="*/ 17 w 38"/>
                  <a:gd name="T1" fmla="*/ 12 h 48"/>
                  <a:gd name="T2" fmla="*/ 4 w 38"/>
                  <a:gd name="T3" fmla="*/ 7 h 48"/>
                  <a:gd name="T4" fmla="*/ 0 w 38"/>
                  <a:gd name="T5" fmla="*/ 0 h 48"/>
                  <a:gd name="T6" fmla="*/ 0 w 38"/>
                  <a:gd name="T7" fmla="*/ 6 h 48"/>
                  <a:gd name="T8" fmla="*/ 4 w 38"/>
                  <a:gd name="T9" fmla="*/ 19 h 48"/>
                  <a:gd name="T10" fmla="*/ 4 w 38"/>
                  <a:gd name="T11" fmla="*/ 19 h 48"/>
                  <a:gd name="T12" fmla="*/ 4 w 38"/>
                  <a:gd name="T13" fmla="*/ 19 h 48"/>
                  <a:gd name="T14" fmla="*/ 10 w 38"/>
                  <a:gd name="T15" fmla="*/ 25 h 48"/>
                  <a:gd name="T16" fmla="*/ 20 w 38"/>
                  <a:gd name="T17" fmla="*/ 31 h 48"/>
                  <a:gd name="T18" fmla="*/ 33 w 38"/>
                  <a:gd name="T19" fmla="*/ 40 h 48"/>
                  <a:gd name="T20" fmla="*/ 37 w 38"/>
                  <a:gd name="T21" fmla="*/ 48 h 48"/>
                  <a:gd name="T22" fmla="*/ 38 w 38"/>
                  <a:gd name="T23" fmla="*/ 41 h 48"/>
                  <a:gd name="T24" fmla="*/ 34 w 38"/>
                  <a:gd name="T25" fmla="*/ 24 h 48"/>
                  <a:gd name="T26" fmla="*/ 29 w 38"/>
                  <a:gd name="T27" fmla="*/ 17 h 48"/>
                  <a:gd name="T28" fmla="*/ 17 w 38"/>
                  <a:gd name="T29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48">
                    <a:moveTo>
                      <a:pt x="17" y="12"/>
                    </a:moveTo>
                    <a:cubicBezTo>
                      <a:pt x="11" y="12"/>
                      <a:pt x="7" y="9"/>
                      <a:pt x="4" y="7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0" y="3"/>
                      <a:pt x="0" y="6"/>
                    </a:cubicBezTo>
                    <a:cubicBezTo>
                      <a:pt x="1" y="10"/>
                      <a:pt x="2" y="14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20"/>
                      <a:pt x="7" y="23"/>
                      <a:pt x="10" y="25"/>
                    </a:cubicBezTo>
                    <a:cubicBezTo>
                      <a:pt x="12" y="28"/>
                      <a:pt x="16" y="30"/>
                      <a:pt x="20" y="31"/>
                    </a:cubicBezTo>
                    <a:cubicBezTo>
                      <a:pt x="26" y="32"/>
                      <a:pt x="31" y="36"/>
                      <a:pt x="33" y="40"/>
                    </a:cubicBezTo>
                    <a:cubicBezTo>
                      <a:pt x="36" y="44"/>
                      <a:pt x="37" y="48"/>
                      <a:pt x="37" y="48"/>
                    </a:cubicBezTo>
                    <a:cubicBezTo>
                      <a:pt x="37" y="48"/>
                      <a:pt x="38" y="46"/>
                      <a:pt x="38" y="41"/>
                    </a:cubicBezTo>
                    <a:cubicBezTo>
                      <a:pt x="38" y="37"/>
                      <a:pt x="37" y="30"/>
                      <a:pt x="34" y="24"/>
                    </a:cubicBezTo>
                    <a:cubicBezTo>
                      <a:pt x="34" y="23"/>
                      <a:pt x="32" y="20"/>
                      <a:pt x="29" y="17"/>
                    </a:cubicBezTo>
                    <a:cubicBezTo>
                      <a:pt x="27" y="15"/>
                      <a:pt x="23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08" name="Freeform 100"/>
              <p:cNvSpPr>
                <a:spLocks/>
              </p:cNvSpPr>
              <p:nvPr/>
            </p:nvSpPr>
            <p:spPr bwMode="auto">
              <a:xfrm>
                <a:off x="374544" y="9083700"/>
                <a:ext cx="295600" cy="278708"/>
              </a:xfrm>
              <a:custGeom>
                <a:avLst/>
                <a:gdLst>
                  <a:gd name="T0" fmla="*/ 19 w 44"/>
                  <a:gd name="T1" fmla="*/ 9 h 42"/>
                  <a:gd name="T2" fmla="*/ 5 w 44"/>
                  <a:gd name="T3" fmla="*/ 6 h 42"/>
                  <a:gd name="T4" fmla="*/ 0 w 44"/>
                  <a:gd name="T5" fmla="*/ 0 h 42"/>
                  <a:gd name="T6" fmla="*/ 1 w 44"/>
                  <a:gd name="T7" fmla="*/ 6 h 42"/>
                  <a:gd name="T8" fmla="*/ 7 w 44"/>
                  <a:gd name="T9" fmla="*/ 18 h 42"/>
                  <a:gd name="T10" fmla="*/ 7 w 44"/>
                  <a:gd name="T11" fmla="*/ 18 h 42"/>
                  <a:gd name="T12" fmla="*/ 13 w 44"/>
                  <a:gd name="T13" fmla="*/ 23 h 42"/>
                  <a:gd name="T14" fmla="*/ 24 w 44"/>
                  <a:gd name="T15" fmla="*/ 27 h 42"/>
                  <a:gd name="T16" fmla="*/ 39 w 44"/>
                  <a:gd name="T17" fmla="*/ 35 h 42"/>
                  <a:gd name="T18" fmla="*/ 44 w 44"/>
                  <a:gd name="T19" fmla="*/ 42 h 42"/>
                  <a:gd name="T20" fmla="*/ 44 w 44"/>
                  <a:gd name="T21" fmla="*/ 35 h 42"/>
                  <a:gd name="T22" fmla="*/ 38 w 44"/>
                  <a:gd name="T23" fmla="*/ 19 h 42"/>
                  <a:gd name="T24" fmla="*/ 32 w 44"/>
                  <a:gd name="T25" fmla="*/ 12 h 42"/>
                  <a:gd name="T26" fmla="*/ 19 w 44"/>
                  <a:gd name="T27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2">
                    <a:moveTo>
                      <a:pt x="19" y="9"/>
                    </a:moveTo>
                    <a:cubicBezTo>
                      <a:pt x="12" y="10"/>
                      <a:pt x="8" y="8"/>
                      <a:pt x="5" y="6"/>
                    </a:cubicBezTo>
                    <a:cubicBezTo>
                      <a:pt x="2" y="4"/>
                      <a:pt x="0" y="1"/>
                      <a:pt x="0" y="0"/>
                    </a:cubicBezTo>
                    <a:cubicBezTo>
                      <a:pt x="0" y="0"/>
                      <a:pt x="0" y="3"/>
                      <a:pt x="1" y="6"/>
                    </a:cubicBezTo>
                    <a:cubicBezTo>
                      <a:pt x="2" y="9"/>
                      <a:pt x="4" y="14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9"/>
                      <a:pt x="10" y="21"/>
                      <a:pt x="13" y="23"/>
                    </a:cubicBezTo>
                    <a:cubicBezTo>
                      <a:pt x="16" y="25"/>
                      <a:pt x="20" y="27"/>
                      <a:pt x="24" y="27"/>
                    </a:cubicBezTo>
                    <a:cubicBezTo>
                      <a:pt x="31" y="28"/>
                      <a:pt x="36" y="31"/>
                      <a:pt x="39" y="35"/>
                    </a:cubicBezTo>
                    <a:cubicBezTo>
                      <a:pt x="42" y="38"/>
                      <a:pt x="43" y="42"/>
                      <a:pt x="44" y="42"/>
                    </a:cubicBezTo>
                    <a:cubicBezTo>
                      <a:pt x="44" y="42"/>
                      <a:pt x="44" y="39"/>
                      <a:pt x="44" y="35"/>
                    </a:cubicBezTo>
                    <a:cubicBezTo>
                      <a:pt x="43" y="30"/>
                      <a:pt x="42" y="24"/>
                      <a:pt x="38" y="19"/>
                    </a:cubicBezTo>
                    <a:cubicBezTo>
                      <a:pt x="37" y="17"/>
                      <a:pt x="35" y="15"/>
                      <a:pt x="32" y="12"/>
                    </a:cubicBezTo>
                    <a:cubicBezTo>
                      <a:pt x="28" y="10"/>
                      <a:pt x="24" y="9"/>
                      <a:pt x="19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09" name="Freeform 101"/>
              <p:cNvSpPr>
                <a:spLocks/>
              </p:cNvSpPr>
              <p:nvPr/>
            </p:nvSpPr>
            <p:spPr bwMode="auto">
              <a:xfrm>
                <a:off x="267565" y="8889449"/>
                <a:ext cx="335013" cy="233664"/>
              </a:xfrm>
              <a:custGeom>
                <a:avLst/>
                <a:gdLst>
                  <a:gd name="T0" fmla="*/ 20 w 50"/>
                  <a:gd name="T1" fmla="*/ 6 h 35"/>
                  <a:gd name="T2" fmla="*/ 6 w 50"/>
                  <a:gd name="T3" fmla="*/ 5 h 35"/>
                  <a:gd name="T4" fmla="*/ 0 w 50"/>
                  <a:gd name="T5" fmla="*/ 0 h 35"/>
                  <a:gd name="T6" fmla="*/ 2 w 50"/>
                  <a:gd name="T7" fmla="*/ 6 h 35"/>
                  <a:gd name="T8" fmla="*/ 10 w 50"/>
                  <a:gd name="T9" fmla="*/ 16 h 35"/>
                  <a:gd name="T10" fmla="*/ 10 w 50"/>
                  <a:gd name="T11" fmla="*/ 17 h 35"/>
                  <a:gd name="T12" fmla="*/ 10 w 50"/>
                  <a:gd name="T13" fmla="*/ 17 h 35"/>
                  <a:gd name="T14" fmla="*/ 17 w 50"/>
                  <a:gd name="T15" fmla="*/ 21 h 35"/>
                  <a:gd name="T16" fmla="*/ 28 w 50"/>
                  <a:gd name="T17" fmla="*/ 23 h 35"/>
                  <a:gd name="T18" fmla="*/ 44 w 50"/>
                  <a:gd name="T19" fmla="*/ 28 h 35"/>
                  <a:gd name="T20" fmla="*/ 50 w 50"/>
                  <a:gd name="T21" fmla="*/ 35 h 35"/>
                  <a:gd name="T22" fmla="*/ 49 w 50"/>
                  <a:gd name="T23" fmla="*/ 28 h 35"/>
                  <a:gd name="T24" fmla="*/ 40 w 50"/>
                  <a:gd name="T25" fmla="*/ 13 h 35"/>
                  <a:gd name="T26" fmla="*/ 40 w 50"/>
                  <a:gd name="T27" fmla="*/ 13 h 35"/>
                  <a:gd name="T28" fmla="*/ 34 w 50"/>
                  <a:gd name="T29" fmla="*/ 7 h 35"/>
                  <a:gd name="T30" fmla="*/ 20 w 50"/>
                  <a:gd name="T31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35">
                    <a:moveTo>
                      <a:pt x="20" y="6"/>
                    </a:moveTo>
                    <a:cubicBezTo>
                      <a:pt x="14" y="8"/>
                      <a:pt x="9" y="7"/>
                      <a:pt x="6" y="5"/>
                    </a:cubicBezTo>
                    <a:cubicBezTo>
                      <a:pt x="3" y="4"/>
                      <a:pt x="1" y="1"/>
                      <a:pt x="0" y="0"/>
                    </a:cubicBezTo>
                    <a:cubicBezTo>
                      <a:pt x="0" y="0"/>
                      <a:pt x="1" y="3"/>
                      <a:pt x="2" y="6"/>
                    </a:cubicBezTo>
                    <a:cubicBezTo>
                      <a:pt x="4" y="9"/>
                      <a:pt x="6" y="13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8"/>
                      <a:pt x="14" y="20"/>
                      <a:pt x="17" y="21"/>
                    </a:cubicBezTo>
                    <a:cubicBezTo>
                      <a:pt x="20" y="23"/>
                      <a:pt x="24" y="24"/>
                      <a:pt x="28" y="23"/>
                    </a:cubicBezTo>
                    <a:cubicBezTo>
                      <a:pt x="35" y="23"/>
                      <a:pt x="40" y="25"/>
                      <a:pt x="44" y="28"/>
                    </a:cubicBezTo>
                    <a:cubicBezTo>
                      <a:pt x="48" y="32"/>
                      <a:pt x="50" y="35"/>
                      <a:pt x="50" y="35"/>
                    </a:cubicBezTo>
                    <a:cubicBezTo>
                      <a:pt x="50" y="35"/>
                      <a:pt x="50" y="32"/>
                      <a:pt x="49" y="28"/>
                    </a:cubicBezTo>
                    <a:cubicBezTo>
                      <a:pt x="47" y="23"/>
                      <a:pt x="45" y="18"/>
                      <a:pt x="40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39" y="11"/>
                      <a:pt x="37" y="9"/>
                      <a:pt x="34" y="7"/>
                    </a:cubicBezTo>
                    <a:cubicBezTo>
                      <a:pt x="30" y="6"/>
                      <a:pt x="25" y="5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10" name="Freeform 102"/>
              <p:cNvSpPr>
                <a:spLocks/>
              </p:cNvSpPr>
              <p:nvPr/>
            </p:nvSpPr>
            <p:spPr bwMode="auto">
              <a:xfrm>
                <a:off x="135249" y="8714905"/>
                <a:ext cx="368796" cy="180175"/>
              </a:xfrm>
              <a:custGeom>
                <a:avLst/>
                <a:gdLst>
                  <a:gd name="T0" fmla="*/ 21 w 55"/>
                  <a:gd name="T1" fmla="*/ 3 h 27"/>
                  <a:gd name="T2" fmla="*/ 7 w 55"/>
                  <a:gd name="T3" fmla="*/ 4 h 27"/>
                  <a:gd name="T4" fmla="*/ 0 w 55"/>
                  <a:gd name="T5" fmla="*/ 0 h 27"/>
                  <a:gd name="T6" fmla="*/ 3 w 55"/>
                  <a:gd name="T7" fmla="*/ 5 h 27"/>
                  <a:gd name="T8" fmla="*/ 12 w 55"/>
                  <a:gd name="T9" fmla="*/ 14 h 27"/>
                  <a:gd name="T10" fmla="*/ 12 w 55"/>
                  <a:gd name="T11" fmla="*/ 15 h 27"/>
                  <a:gd name="T12" fmla="*/ 12 w 55"/>
                  <a:gd name="T13" fmla="*/ 15 h 27"/>
                  <a:gd name="T14" fmla="*/ 20 w 55"/>
                  <a:gd name="T15" fmla="*/ 18 h 27"/>
                  <a:gd name="T16" fmla="*/ 32 w 55"/>
                  <a:gd name="T17" fmla="*/ 18 h 27"/>
                  <a:gd name="T18" fmla="*/ 48 w 55"/>
                  <a:gd name="T19" fmla="*/ 21 h 27"/>
                  <a:gd name="T20" fmla="*/ 55 w 55"/>
                  <a:gd name="T21" fmla="*/ 27 h 27"/>
                  <a:gd name="T22" fmla="*/ 52 w 55"/>
                  <a:gd name="T23" fmla="*/ 20 h 27"/>
                  <a:gd name="T24" fmla="*/ 42 w 55"/>
                  <a:gd name="T25" fmla="*/ 6 h 27"/>
                  <a:gd name="T26" fmla="*/ 34 w 55"/>
                  <a:gd name="T27" fmla="*/ 2 h 27"/>
                  <a:gd name="T28" fmla="*/ 21 w 55"/>
                  <a:gd name="T2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21" y="3"/>
                    </a:moveTo>
                    <a:cubicBezTo>
                      <a:pt x="15" y="5"/>
                      <a:pt x="10" y="5"/>
                      <a:pt x="7" y="4"/>
                    </a:cubicBezTo>
                    <a:cubicBezTo>
                      <a:pt x="4" y="3"/>
                      <a:pt x="1" y="1"/>
                      <a:pt x="0" y="0"/>
                    </a:cubicBezTo>
                    <a:cubicBezTo>
                      <a:pt x="0" y="0"/>
                      <a:pt x="1" y="2"/>
                      <a:pt x="3" y="5"/>
                    </a:cubicBezTo>
                    <a:cubicBezTo>
                      <a:pt x="5" y="8"/>
                      <a:pt x="8" y="11"/>
                      <a:pt x="12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6"/>
                      <a:pt x="17" y="17"/>
                      <a:pt x="20" y="18"/>
                    </a:cubicBezTo>
                    <a:cubicBezTo>
                      <a:pt x="24" y="19"/>
                      <a:pt x="28" y="20"/>
                      <a:pt x="32" y="18"/>
                    </a:cubicBezTo>
                    <a:cubicBezTo>
                      <a:pt x="38" y="17"/>
                      <a:pt x="44" y="19"/>
                      <a:pt x="48" y="21"/>
                    </a:cubicBezTo>
                    <a:cubicBezTo>
                      <a:pt x="52" y="24"/>
                      <a:pt x="55" y="27"/>
                      <a:pt x="55" y="27"/>
                    </a:cubicBezTo>
                    <a:cubicBezTo>
                      <a:pt x="55" y="27"/>
                      <a:pt x="54" y="24"/>
                      <a:pt x="52" y="20"/>
                    </a:cubicBezTo>
                    <a:cubicBezTo>
                      <a:pt x="51" y="16"/>
                      <a:pt x="47" y="10"/>
                      <a:pt x="42" y="6"/>
                    </a:cubicBezTo>
                    <a:cubicBezTo>
                      <a:pt x="41" y="5"/>
                      <a:pt x="38" y="3"/>
                      <a:pt x="34" y="2"/>
                    </a:cubicBezTo>
                    <a:cubicBezTo>
                      <a:pt x="31" y="1"/>
                      <a:pt x="26" y="1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11" name="Freeform 103"/>
              <p:cNvSpPr>
                <a:spLocks/>
              </p:cNvSpPr>
              <p:nvPr/>
            </p:nvSpPr>
            <p:spPr bwMode="auto">
              <a:xfrm>
                <a:off x="-19589" y="8534730"/>
                <a:ext cx="388502" cy="146392"/>
              </a:xfrm>
              <a:custGeom>
                <a:avLst/>
                <a:gdLst>
                  <a:gd name="T0" fmla="*/ 21 w 58"/>
                  <a:gd name="T1" fmla="*/ 4 h 22"/>
                  <a:gd name="T2" fmla="*/ 7 w 58"/>
                  <a:gd name="T3" fmla="*/ 7 h 22"/>
                  <a:gd name="T4" fmla="*/ 0 w 58"/>
                  <a:gd name="T5" fmla="*/ 4 h 22"/>
                  <a:gd name="T6" fmla="*/ 4 w 58"/>
                  <a:gd name="T7" fmla="*/ 8 h 22"/>
                  <a:gd name="T8" fmla="*/ 14 w 58"/>
                  <a:gd name="T9" fmla="*/ 16 h 22"/>
                  <a:gd name="T10" fmla="*/ 14 w 58"/>
                  <a:gd name="T11" fmla="*/ 17 h 22"/>
                  <a:gd name="T12" fmla="*/ 14 w 58"/>
                  <a:gd name="T13" fmla="*/ 17 h 22"/>
                  <a:gd name="T14" fmla="*/ 22 w 58"/>
                  <a:gd name="T15" fmla="*/ 19 h 22"/>
                  <a:gd name="T16" fmla="*/ 34 w 58"/>
                  <a:gd name="T17" fmla="*/ 17 h 22"/>
                  <a:gd name="T18" fmla="*/ 50 w 58"/>
                  <a:gd name="T19" fmla="*/ 18 h 22"/>
                  <a:gd name="T20" fmla="*/ 58 w 58"/>
                  <a:gd name="T21" fmla="*/ 22 h 22"/>
                  <a:gd name="T22" fmla="*/ 54 w 58"/>
                  <a:gd name="T23" fmla="*/ 16 h 22"/>
                  <a:gd name="T24" fmla="*/ 42 w 58"/>
                  <a:gd name="T25" fmla="*/ 4 h 22"/>
                  <a:gd name="T26" fmla="*/ 34 w 58"/>
                  <a:gd name="T27" fmla="*/ 1 h 22"/>
                  <a:gd name="T28" fmla="*/ 21 w 58"/>
                  <a:gd name="T2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22">
                    <a:moveTo>
                      <a:pt x="21" y="4"/>
                    </a:moveTo>
                    <a:cubicBezTo>
                      <a:pt x="15" y="7"/>
                      <a:pt x="11" y="7"/>
                      <a:pt x="7" y="7"/>
                    </a:cubicBezTo>
                    <a:cubicBezTo>
                      <a:pt x="3" y="6"/>
                      <a:pt x="1" y="5"/>
                      <a:pt x="0" y="4"/>
                    </a:cubicBezTo>
                    <a:cubicBezTo>
                      <a:pt x="0" y="4"/>
                      <a:pt x="1" y="6"/>
                      <a:pt x="4" y="8"/>
                    </a:cubicBezTo>
                    <a:cubicBezTo>
                      <a:pt x="6" y="11"/>
                      <a:pt x="9" y="14"/>
                      <a:pt x="14" y="16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7"/>
                      <a:pt x="18" y="18"/>
                      <a:pt x="22" y="19"/>
                    </a:cubicBezTo>
                    <a:cubicBezTo>
                      <a:pt x="26" y="19"/>
                      <a:pt x="30" y="19"/>
                      <a:pt x="34" y="17"/>
                    </a:cubicBezTo>
                    <a:cubicBezTo>
                      <a:pt x="40" y="15"/>
                      <a:pt x="46" y="16"/>
                      <a:pt x="50" y="18"/>
                    </a:cubicBezTo>
                    <a:cubicBezTo>
                      <a:pt x="54" y="20"/>
                      <a:pt x="57" y="22"/>
                      <a:pt x="58" y="22"/>
                    </a:cubicBezTo>
                    <a:cubicBezTo>
                      <a:pt x="58" y="22"/>
                      <a:pt x="57" y="19"/>
                      <a:pt x="54" y="16"/>
                    </a:cubicBezTo>
                    <a:cubicBezTo>
                      <a:pt x="52" y="12"/>
                      <a:pt x="48" y="7"/>
                      <a:pt x="42" y="4"/>
                    </a:cubicBezTo>
                    <a:cubicBezTo>
                      <a:pt x="41" y="3"/>
                      <a:pt x="38" y="1"/>
                      <a:pt x="34" y="1"/>
                    </a:cubicBezTo>
                    <a:cubicBezTo>
                      <a:pt x="30" y="0"/>
                      <a:pt x="25" y="1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12" name="Freeform 104"/>
              <p:cNvSpPr>
                <a:spLocks/>
              </p:cNvSpPr>
              <p:nvPr/>
            </p:nvSpPr>
            <p:spPr bwMode="auto">
              <a:xfrm>
                <a:off x="-199764" y="8374261"/>
                <a:ext cx="402578" cy="132316"/>
              </a:xfrm>
              <a:custGeom>
                <a:avLst/>
                <a:gdLst>
                  <a:gd name="T0" fmla="*/ 8 w 60"/>
                  <a:gd name="T1" fmla="*/ 10 h 20"/>
                  <a:gd name="T2" fmla="*/ 0 w 60"/>
                  <a:gd name="T3" fmla="*/ 9 h 20"/>
                  <a:gd name="T4" fmla="*/ 4 w 60"/>
                  <a:gd name="T5" fmla="*/ 12 h 20"/>
                  <a:gd name="T6" fmla="*/ 16 w 60"/>
                  <a:gd name="T7" fmla="*/ 19 h 20"/>
                  <a:gd name="T8" fmla="*/ 16 w 60"/>
                  <a:gd name="T9" fmla="*/ 19 h 20"/>
                  <a:gd name="T10" fmla="*/ 16 w 60"/>
                  <a:gd name="T11" fmla="*/ 19 h 20"/>
                  <a:gd name="T12" fmla="*/ 24 w 60"/>
                  <a:gd name="T13" fmla="*/ 20 h 20"/>
                  <a:gd name="T14" fmla="*/ 36 w 60"/>
                  <a:gd name="T15" fmla="*/ 17 h 20"/>
                  <a:gd name="T16" fmla="*/ 52 w 60"/>
                  <a:gd name="T17" fmla="*/ 15 h 20"/>
                  <a:gd name="T18" fmla="*/ 60 w 60"/>
                  <a:gd name="T19" fmla="*/ 18 h 20"/>
                  <a:gd name="T20" fmla="*/ 56 w 60"/>
                  <a:gd name="T21" fmla="*/ 12 h 20"/>
                  <a:gd name="T22" fmla="*/ 42 w 60"/>
                  <a:gd name="T23" fmla="*/ 2 h 20"/>
                  <a:gd name="T24" fmla="*/ 33 w 60"/>
                  <a:gd name="T25" fmla="*/ 0 h 20"/>
                  <a:gd name="T26" fmla="*/ 21 w 60"/>
                  <a:gd name="T27" fmla="*/ 5 h 20"/>
                  <a:gd name="T28" fmla="*/ 8 w 60"/>
                  <a:gd name="T2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20">
                    <a:moveTo>
                      <a:pt x="8" y="10"/>
                    </a:moveTo>
                    <a:cubicBezTo>
                      <a:pt x="4" y="10"/>
                      <a:pt x="1" y="9"/>
                      <a:pt x="0" y="9"/>
                    </a:cubicBezTo>
                    <a:cubicBezTo>
                      <a:pt x="0" y="9"/>
                      <a:pt x="2" y="10"/>
                      <a:pt x="4" y="12"/>
                    </a:cubicBezTo>
                    <a:cubicBezTo>
                      <a:pt x="7" y="15"/>
                      <a:pt x="11" y="17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7" y="20"/>
                      <a:pt x="21" y="20"/>
                      <a:pt x="24" y="20"/>
                    </a:cubicBezTo>
                    <a:cubicBezTo>
                      <a:pt x="28" y="20"/>
                      <a:pt x="32" y="19"/>
                      <a:pt x="36" y="17"/>
                    </a:cubicBezTo>
                    <a:cubicBezTo>
                      <a:pt x="41" y="13"/>
                      <a:pt x="47" y="14"/>
                      <a:pt x="52" y="15"/>
                    </a:cubicBezTo>
                    <a:cubicBezTo>
                      <a:pt x="56" y="16"/>
                      <a:pt x="60" y="18"/>
                      <a:pt x="60" y="18"/>
                    </a:cubicBezTo>
                    <a:cubicBezTo>
                      <a:pt x="60" y="18"/>
                      <a:pt x="59" y="15"/>
                      <a:pt x="56" y="12"/>
                    </a:cubicBezTo>
                    <a:cubicBezTo>
                      <a:pt x="53" y="9"/>
                      <a:pt x="48" y="5"/>
                      <a:pt x="42" y="2"/>
                    </a:cubicBezTo>
                    <a:cubicBezTo>
                      <a:pt x="40" y="2"/>
                      <a:pt x="37" y="0"/>
                      <a:pt x="33" y="0"/>
                    </a:cubicBezTo>
                    <a:cubicBezTo>
                      <a:pt x="29" y="1"/>
                      <a:pt x="25" y="2"/>
                      <a:pt x="21" y="5"/>
                    </a:cubicBezTo>
                    <a:cubicBezTo>
                      <a:pt x="16" y="9"/>
                      <a:pt x="11" y="11"/>
                      <a:pt x="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13" name="Freeform 105"/>
              <p:cNvSpPr>
                <a:spLocks/>
              </p:cNvSpPr>
              <p:nvPr/>
            </p:nvSpPr>
            <p:spPr bwMode="auto">
              <a:xfrm>
                <a:off x="-394015" y="8239130"/>
                <a:ext cx="402578" cy="149207"/>
              </a:xfrm>
              <a:custGeom>
                <a:avLst/>
                <a:gdLst>
                  <a:gd name="T0" fmla="*/ 7 w 60"/>
                  <a:gd name="T1" fmla="*/ 14 h 22"/>
                  <a:gd name="T2" fmla="*/ 0 w 60"/>
                  <a:gd name="T3" fmla="*/ 14 h 22"/>
                  <a:gd name="T4" fmla="*/ 5 w 60"/>
                  <a:gd name="T5" fmla="*/ 17 h 22"/>
                  <a:gd name="T6" fmla="*/ 17 w 60"/>
                  <a:gd name="T7" fmla="*/ 21 h 22"/>
                  <a:gd name="T8" fmla="*/ 17 w 60"/>
                  <a:gd name="T9" fmla="*/ 21 h 22"/>
                  <a:gd name="T10" fmla="*/ 17 w 60"/>
                  <a:gd name="T11" fmla="*/ 21 h 22"/>
                  <a:gd name="T12" fmla="*/ 25 w 60"/>
                  <a:gd name="T13" fmla="*/ 21 h 22"/>
                  <a:gd name="T14" fmla="*/ 36 w 60"/>
                  <a:gd name="T15" fmla="*/ 16 h 22"/>
                  <a:gd name="T16" fmla="*/ 52 w 60"/>
                  <a:gd name="T17" fmla="*/ 12 h 22"/>
                  <a:gd name="T18" fmla="*/ 60 w 60"/>
                  <a:gd name="T19" fmla="*/ 14 h 22"/>
                  <a:gd name="T20" fmla="*/ 55 w 60"/>
                  <a:gd name="T21" fmla="*/ 9 h 22"/>
                  <a:gd name="T22" fmla="*/ 40 w 60"/>
                  <a:gd name="T23" fmla="*/ 1 h 22"/>
                  <a:gd name="T24" fmla="*/ 31 w 60"/>
                  <a:gd name="T25" fmla="*/ 1 h 22"/>
                  <a:gd name="T26" fmla="*/ 20 w 60"/>
                  <a:gd name="T27" fmla="*/ 7 h 22"/>
                  <a:gd name="T28" fmla="*/ 7 w 60"/>
                  <a:gd name="T29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22">
                    <a:moveTo>
                      <a:pt x="7" y="14"/>
                    </a:moveTo>
                    <a:cubicBezTo>
                      <a:pt x="4" y="15"/>
                      <a:pt x="1" y="14"/>
                      <a:pt x="0" y="14"/>
                    </a:cubicBezTo>
                    <a:cubicBezTo>
                      <a:pt x="0" y="14"/>
                      <a:pt x="2" y="15"/>
                      <a:pt x="5" y="17"/>
                    </a:cubicBezTo>
                    <a:cubicBezTo>
                      <a:pt x="8" y="18"/>
                      <a:pt x="12" y="20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9" y="22"/>
                      <a:pt x="22" y="22"/>
                      <a:pt x="25" y="21"/>
                    </a:cubicBezTo>
                    <a:cubicBezTo>
                      <a:pt x="29" y="21"/>
                      <a:pt x="33" y="19"/>
                      <a:pt x="36" y="16"/>
                    </a:cubicBezTo>
                    <a:cubicBezTo>
                      <a:pt x="41" y="12"/>
                      <a:pt x="47" y="11"/>
                      <a:pt x="52" y="12"/>
                    </a:cubicBezTo>
                    <a:cubicBezTo>
                      <a:pt x="57" y="12"/>
                      <a:pt x="60" y="14"/>
                      <a:pt x="60" y="14"/>
                    </a:cubicBezTo>
                    <a:cubicBezTo>
                      <a:pt x="60" y="14"/>
                      <a:pt x="59" y="12"/>
                      <a:pt x="55" y="9"/>
                    </a:cubicBezTo>
                    <a:cubicBezTo>
                      <a:pt x="52" y="6"/>
                      <a:pt x="47" y="2"/>
                      <a:pt x="40" y="1"/>
                    </a:cubicBezTo>
                    <a:cubicBezTo>
                      <a:pt x="38" y="1"/>
                      <a:pt x="35" y="0"/>
                      <a:pt x="31" y="1"/>
                    </a:cubicBezTo>
                    <a:cubicBezTo>
                      <a:pt x="27" y="1"/>
                      <a:pt x="23" y="3"/>
                      <a:pt x="20" y="7"/>
                    </a:cubicBezTo>
                    <a:cubicBezTo>
                      <a:pt x="15" y="12"/>
                      <a:pt x="11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14" name="Freeform 106"/>
              <p:cNvSpPr>
                <a:spLocks/>
              </p:cNvSpPr>
              <p:nvPr/>
            </p:nvSpPr>
            <p:spPr bwMode="auto">
              <a:xfrm>
                <a:off x="-602343" y="8132151"/>
                <a:ext cx="396948" cy="160468"/>
              </a:xfrm>
              <a:custGeom>
                <a:avLst/>
                <a:gdLst>
                  <a:gd name="T0" fmla="*/ 18 w 59"/>
                  <a:gd name="T1" fmla="*/ 10 h 24"/>
                  <a:gd name="T2" fmla="*/ 7 w 59"/>
                  <a:gd name="T3" fmla="*/ 19 h 24"/>
                  <a:gd name="T4" fmla="*/ 0 w 59"/>
                  <a:gd name="T5" fmla="*/ 19 h 24"/>
                  <a:gd name="T6" fmla="*/ 5 w 59"/>
                  <a:gd name="T7" fmla="*/ 22 h 24"/>
                  <a:gd name="T8" fmla="*/ 17 w 59"/>
                  <a:gd name="T9" fmla="*/ 24 h 24"/>
                  <a:gd name="T10" fmla="*/ 18 w 59"/>
                  <a:gd name="T11" fmla="*/ 24 h 24"/>
                  <a:gd name="T12" fmla="*/ 18 w 59"/>
                  <a:gd name="T13" fmla="*/ 24 h 24"/>
                  <a:gd name="T14" fmla="*/ 26 w 59"/>
                  <a:gd name="T15" fmla="*/ 23 h 24"/>
                  <a:gd name="T16" fmla="*/ 36 w 59"/>
                  <a:gd name="T17" fmla="*/ 17 h 24"/>
                  <a:gd name="T18" fmla="*/ 51 w 59"/>
                  <a:gd name="T19" fmla="*/ 10 h 24"/>
                  <a:gd name="T20" fmla="*/ 59 w 59"/>
                  <a:gd name="T21" fmla="*/ 10 h 24"/>
                  <a:gd name="T22" fmla="*/ 54 w 59"/>
                  <a:gd name="T23" fmla="*/ 6 h 24"/>
                  <a:gd name="T24" fmla="*/ 37 w 59"/>
                  <a:gd name="T25" fmla="*/ 1 h 24"/>
                  <a:gd name="T26" fmla="*/ 29 w 59"/>
                  <a:gd name="T27" fmla="*/ 2 h 24"/>
                  <a:gd name="T28" fmla="*/ 18 w 5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24">
                    <a:moveTo>
                      <a:pt x="18" y="10"/>
                    </a:moveTo>
                    <a:cubicBezTo>
                      <a:pt x="15" y="15"/>
                      <a:pt x="11" y="18"/>
                      <a:pt x="7" y="19"/>
                    </a:cubicBezTo>
                    <a:cubicBezTo>
                      <a:pt x="4" y="20"/>
                      <a:pt x="1" y="19"/>
                      <a:pt x="0" y="19"/>
                    </a:cubicBezTo>
                    <a:cubicBezTo>
                      <a:pt x="0" y="19"/>
                      <a:pt x="2" y="20"/>
                      <a:pt x="5" y="22"/>
                    </a:cubicBezTo>
                    <a:cubicBezTo>
                      <a:pt x="8" y="23"/>
                      <a:pt x="12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23" y="24"/>
                      <a:pt x="26" y="23"/>
                    </a:cubicBezTo>
                    <a:cubicBezTo>
                      <a:pt x="29" y="22"/>
                      <a:pt x="33" y="20"/>
                      <a:pt x="36" y="17"/>
                    </a:cubicBezTo>
                    <a:cubicBezTo>
                      <a:pt x="40" y="12"/>
                      <a:pt x="46" y="10"/>
                      <a:pt x="51" y="10"/>
                    </a:cubicBezTo>
                    <a:cubicBezTo>
                      <a:pt x="56" y="9"/>
                      <a:pt x="59" y="10"/>
                      <a:pt x="59" y="10"/>
                    </a:cubicBezTo>
                    <a:cubicBezTo>
                      <a:pt x="59" y="10"/>
                      <a:pt x="57" y="8"/>
                      <a:pt x="54" y="6"/>
                    </a:cubicBezTo>
                    <a:cubicBezTo>
                      <a:pt x="50" y="4"/>
                      <a:pt x="44" y="1"/>
                      <a:pt x="37" y="1"/>
                    </a:cubicBezTo>
                    <a:cubicBezTo>
                      <a:pt x="36" y="0"/>
                      <a:pt x="32" y="0"/>
                      <a:pt x="29" y="2"/>
                    </a:cubicBezTo>
                    <a:cubicBezTo>
                      <a:pt x="25" y="3"/>
                      <a:pt x="21" y="5"/>
                      <a:pt x="1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15" name="Freeform 107"/>
              <p:cNvSpPr>
                <a:spLocks/>
              </p:cNvSpPr>
              <p:nvPr/>
            </p:nvSpPr>
            <p:spPr bwMode="auto">
              <a:xfrm>
                <a:off x="-821931" y="8058955"/>
                <a:ext cx="388502" cy="188621"/>
              </a:xfrm>
              <a:custGeom>
                <a:avLst/>
                <a:gdLst>
                  <a:gd name="T0" fmla="*/ 17 w 58"/>
                  <a:gd name="T1" fmla="*/ 13 h 28"/>
                  <a:gd name="T2" fmla="*/ 8 w 58"/>
                  <a:gd name="T3" fmla="*/ 23 h 28"/>
                  <a:gd name="T4" fmla="*/ 0 w 58"/>
                  <a:gd name="T5" fmla="*/ 25 h 28"/>
                  <a:gd name="T6" fmla="*/ 6 w 58"/>
                  <a:gd name="T7" fmla="*/ 26 h 28"/>
                  <a:gd name="T8" fmla="*/ 19 w 58"/>
                  <a:gd name="T9" fmla="*/ 27 h 28"/>
                  <a:gd name="T10" fmla="*/ 19 w 58"/>
                  <a:gd name="T11" fmla="*/ 27 h 28"/>
                  <a:gd name="T12" fmla="*/ 19 w 58"/>
                  <a:gd name="T13" fmla="*/ 27 h 28"/>
                  <a:gd name="T14" fmla="*/ 27 w 58"/>
                  <a:gd name="T15" fmla="*/ 24 h 28"/>
                  <a:gd name="T16" fmla="*/ 36 w 58"/>
                  <a:gd name="T17" fmla="*/ 16 h 28"/>
                  <a:gd name="T18" fmla="*/ 49 w 58"/>
                  <a:gd name="T19" fmla="*/ 7 h 28"/>
                  <a:gd name="T20" fmla="*/ 58 w 58"/>
                  <a:gd name="T21" fmla="*/ 7 h 28"/>
                  <a:gd name="T22" fmla="*/ 51 w 58"/>
                  <a:gd name="T23" fmla="*/ 3 h 28"/>
                  <a:gd name="T24" fmla="*/ 34 w 58"/>
                  <a:gd name="T25" fmla="*/ 1 h 28"/>
                  <a:gd name="T26" fmla="*/ 26 w 58"/>
                  <a:gd name="T27" fmla="*/ 3 h 28"/>
                  <a:gd name="T28" fmla="*/ 17 w 58"/>
                  <a:gd name="T29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28">
                    <a:moveTo>
                      <a:pt x="17" y="13"/>
                    </a:moveTo>
                    <a:cubicBezTo>
                      <a:pt x="14" y="18"/>
                      <a:pt x="11" y="21"/>
                      <a:pt x="8" y="23"/>
                    </a:cubicBezTo>
                    <a:cubicBezTo>
                      <a:pt x="4" y="25"/>
                      <a:pt x="1" y="25"/>
                      <a:pt x="0" y="25"/>
                    </a:cubicBezTo>
                    <a:cubicBezTo>
                      <a:pt x="0" y="25"/>
                      <a:pt x="2" y="26"/>
                      <a:pt x="6" y="26"/>
                    </a:cubicBezTo>
                    <a:cubicBezTo>
                      <a:pt x="9" y="27"/>
                      <a:pt x="14" y="28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0" y="27"/>
                      <a:pt x="24" y="26"/>
                      <a:pt x="27" y="24"/>
                    </a:cubicBezTo>
                    <a:cubicBezTo>
                      <a:pt x="30" y="23"/>
                      <a:pt x="33" y="20"/>
                      <a:pt x="36" y="16"/>
                    </a:cubicBezTo>
                    <a:cubicBezTo>
                      <a:pt x="39" y="11"/>
                      <a:pt x="44" y="8"/>
                      <a:pt x="49" y="7"/>
                    </a:cubicBezTo>
                    <a:cubicBezTo>
                      <a:pt x="54" y="6"/>
                      <a:pt x="58" y="7"/>
                      <a:pt x="58" y="7"/>
                    </a:cubicBezTo>
                    <a:cubicBezTo>
                      <a:pt x="58" y="7"/>
                      <a:pt x="56" y="5"/>
                      <a:pt x="51" y="3"/>
                    </a:cubicBezTo>
                    <a:cubicBezTo>
                      <a:pt x="47" y="2"/>
                      <a:pt x="41" y="0"/>
                      <a:pt x="34" y="1"/>
                    </a:cubicBezTo>
                    <a:cubicBezTo>
                      <a:pt x="33" y="1"/>
                      <a:pt x="30" y="1"/>
                      <a:pt x="26" y="3"/>
                    </a:cubicBezTo>
                    <a:cubicBezTo>
                      <a:pt x="23" y="4"/>
                      <a:pt x="19" y="8"/>
                      <a:pt x="17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16" name="Freeform 108"/>
              <p:cNvSpPr>
                <a:spLocks/>
              </p:cNvSpPr>
              <p:nvPr/>
            </p:nvSpPr>
            <p:spPr bwMode="auto">
              <a:xfrm>
                <a:off x="-1044334" y="8013912"/>
                <a:ext cx="368796" cy="213958"/>
              </a:xfrm>
              <a:custGeom>
                <a:avLst/>
                <a:gdLst>
                  <a:gd name="T0" fmla="*/ 7 w 55"/>
                  <a:gd name="T1" fmla="*/ 28 h 32"/>
                  <a:gd name="T2" fmla="*/ 0 w 55"/>
                  <a:gd name="T3" fmla="*/ 31 h 32"/>
                  <a:gd name="T4" fmla="*/ 6 w 55"/>
                  <a:gd name="T5" fmla="*/ 32 h 32"/>
                  <a:gd name="T6" fmla="*/ 19 w 55"/>
                  <a:gd name="T7" fmla="*/ 31 h 32"/>
                  <a:gd name="T8" fmla="*/ 19 w 55"/>
                  <a:gd name="T9" fmla="*/ 31 h 32"/>
                  <a:gd name="T10" fmla="*/ 19 w 55"/>
                  <a:gd name="T11" fmla="*/ 31 h 32"/>
                  <a:gd name="T12" fmla="*/ 27 w 55"/>
                  <a:gd name="T13" fmla="*/ 27 h 32"/>
                  <a:gd name="T14" fmla="*/ 34 w 55"/>
                  <a:gd name="T15" fmla="*/ 18 h 32"/>
                  <a:gd name="T16" fmla="*/ 46 w 55"/>
                  <a:gd name="T17" fmla="*/ 7 h 32"/>
                  <a:gd name="T18" fmla="*/ 55 w 55"/>
                  <a:gd name="T19" fmla="*/ 5 h 32"/>
                  <a:gd name="T20" fmla="*/ 48 w 55"/>
                  <a:gd name="T21" fmla="*/ 2 h 32"/>
                  <a:gd name="T22" fmla="*/ 30 w 55"/>
                  <a:gd name="T23" fmla="*/ 2 h 32"/>
                  <a:gd name="T24" fmla="*/ 23 w 55"/>
                  <a:gd name="T25" fmla="*/ 5 h 32"/>
                  <a:gd name="T26" fmla="*/ 15 w 55"/>
                  <a:gd name="T27" fmla="*/ 17 h 32"/>
                  <a:gd name="T28" fmla="*/ 7 w 55"/>
                  <a:gd name="T2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32">
                    <a:moveTo>
                      <a:pt x="7" y="28"/>
                    </a:moveTo>
                    <a:cubicBezTo>
                      <a:pt x="4" y="30"/>
                      <a:pt x="1" y="31"/>
                      <a:pt x="0" y="31"/>
                    </a:cubicBezTo>
                    <a:cubicBezTo>
                      <a:pt x="0" y="31"/>
                      <a:pt x="2" y="32"/>
                      <a:pt x="6" y="32"/>
                    </a:cubicBezTo>
                    <a:cubicBezTo>
                      <a:pt x="9" y="32"/>
                      <a:pt x="14" y="32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1" y="30"/>
                      <a:pt x="24" y="29"/>
                      <a:pt x="27" y="27"/>
                    </a:cubicBezTo>
                    <a:cubicBezTo>
                      <a:pt x="29" y="24"/>
                      <a:pt x="32" y="21"/>
                      <a:pt x="34" y="18"/>
                    </a:cubicBezTo>
                    <a:cubicBezTo>
                      <a:pt x="37" y="12"/>
                      <a:pt x="42" y="8"/>
                      <a:pt x="46" y="7"/>
                    </a:cubicBezTo>
                    <a:cubicBezTo>
                      <a:pt x="51" y="5"/>
                      <a:pt x="54" y="5"/>
                      <a:pt x="55" y="5"/>
                    </a:cubicBezTo>
                    <a:cubicBezTo>
                      <a:pt x="55" y="5"/>
                      <a:pt x="52" y="3"/>
                      <a:pt x="48" y="2"/>
                    </a:cubicBezTo>
                    <a:cubicBezTo>
                      <a:pt x="43" y="1"/>
                      <a:pt x="37" y="0"/>
                      <a:pt x="30" y="2"/>
                    </a:cubicBezTo>
                    <a:cubicBezTo>
                      <a:pt x="29" y="2"/>
                      <a:pt x="26" y="3"/>
                      <a:pt x="23" y="5"/>
                    </a:cubicBezTo>
                    <a:cubicBezTo>
                      <a:pt x="20" y="8"/>
                      <a:pt x="16" y="11"/>
                      <a:pt x="15" y="17"/>
                    </a:cubicBezTo>
                    <a:cubicBezTo>
                      <a:pt x="13" y="23"/>
                      <a:pt x="10" y="26"/>
                      <a:pt x="7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17" name="Freeform 109"/>
              <p:cNvSpPr>
                <a:spLocks/>
              </p:cNvSpPr>
              <p:nvPr/>
            </p:nvSpPr>
            <p:spPr bwMode="auto">
              <a:xfrm>
                <a:off x="-1263923" y="8005466"/>
                <a:ext cx="335013" cy="247741"/>
              </a:xfrm>
              <a:custGeom>
                <a:avLst/>
                <a:gdLst>
                  <a:gd name="T0" fmla="*/ 13 w 50"/>
                  <a:gd name="T1" fmla="*/ 20 h 37"/>
                  <a:gd name="T2" fmla="*/ 7 w 50"/>
                  <a:gd name="T3" fmla="*/ 33 h 37"/>
                  <a:gd name="T4" fmla="*/ 0 w 50"/>
                  <a:gd name="T5" fmla="*/ 36 h 37"/>
                  <a:gd name="T6" fmla="*/ 6 w 50"/>
                  <a:gd name="T7" fmla="*/ 36 h 37"/>
                  <a:gd name="T8" fmla="*/ 19 w 50"/>
                  <a:gd name="T9" fmla="*/ 33 h 37"/>
                  <a:gd name="T10" fmla="*/ 19 w 50"/>
                  <a:gd name="T11" fmla="*/ 33 h 37"/>
                  <a:gd name="T12" fmla="*/ 19 w 50"/>
                  <a:gd name="T13" fmla="*/ 33 h 37"/>
                  <a:gd name="T14" fmla="*/ 26 w 50"/>
                  <a:gd name="T15" fmla="*/ 28 h 37"/>
                  <a:gd name="T16" fmla="*/ 32 w 50"/>
                  <a:gd name="T17" fmla="*/ 18 h 37"/>
                  <a:gd name="T18" fmla="*/ 42 w 50"/>
                  <a:gd name="T19" fmla="*/ 5 h 37"/>
                  <a:gd name="T20" fmla="*/ 50 w 50"/>
                  <a:gd name="T21" fmla="*/ 2 h 37"/>
                  <a:gd name="T22" fmla="*/ 43 w 50"/>
                  <a:gd name="T23" fmla="*/ 1 h 37"/>
                  <a:gd name="T24" fmla="*/ 26 w 50"/>
                  <a:gd name="T25" fmla="*/ 3 h 37"/>
                  <a:gd name="T26" fmla="*/ 26 w 50"/>
                  <a:gd name="T27" fmla="*/ 3 h 37"/>
                  <a:gd name="T28" fmla="*/ 19 w 50"/>
                  <a:gd name="T29" fmla="*/ 8 h 37"/>
                  <a:gd name="T30" fmla="*/ 13 w 50"/>
                  <a:gd name="T31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37">
                    <a:moveTo>
                      <a:pt x="13" y="20"/>
                    </a:moveTo>
                    <a:cubicBezTo>
                      <a:pt x="12" y="26"/>
                      <a:pt x="10" y="30"/>
                      <a:pt x="7" y="33"/>
                    </a:cubicBezTo>
                    <a:cubicBezTo>
                      <a:pt x="4" y="35"/>
                      <a:pt x="2" y="36"/>
                      <a:pt x="0" y="36"/>
                    </a:cubicBezTo>
                    <a:cubicBezTo>
                      <a:pt x="0" y="36"/>
                      <a:pt x="3" y="37"/>
                      <a:pt x="6" y="36"/>
                    </a:cubicBezTo>
                    <a:cubicBezTo>
                      <a:pt x="10" y="36"/>
                      <a:pt x="14" y="35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1" y="32"/>
                      <a:pt x="23" y="31"/>
                      <a:pt x="26" y="28"/>
                    </a:cubicBezTo>
                    <a:cubicBezTo>
                      <a:pt x="28" y="25"/>
                      <a:pt x="31" y="22"/>
                      <a:pt x="32" y="18"/>
                    </a:cubicBezTo>
                    <a:cubicBezTo>
                      <a:pt x="34" y="12"/>
                      <a:pt x="38" y="8"/>
                      <a:pt x="42" y="5"/>
                    </a:cubicBezTo>
                    <a:cubicBezTo>
                      <a:pt x="46" y="3"/>
                      <a:pt x="50" y="2"/>
                      <a:pt x="50" y="2"/>
                    </a:cubicBezTo>
                    <a:cubicBezTo>
                      <a:pt x="50" y="2"/>
                      <a:pt x="48" y="1"/>
                      <a:pt x="43" y="1"/>
                    </a:cubicBezTo>
                    <a:cubicBezTo>
                      <a:pt x="39" y="0"/>
                      <a:pt x="33" y="1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4"/>
                      <a:pt x="22" y="5"/>
                      <a:pt x="19" y="8"/>
                    </a:cubicBezTo>
                    <a:cubicBezTo>
                      <a:pt x="16" y="10"/>
                      <a:pt x="14" y="14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18" name="Freeform 110"/>
              <p:cNvSpPr>
                <a:spLocks/>
              </p:cNvSpPr>
              <p:nvPr/>
            </p:nvSpPr>
            <p:spPr bwMode="auto">
              <a:xfrm>
                <a:off x="-1472250" y="8033618"/>
                <a:ext cx="295600" cy="281523"/>
              </a:xfrm>
              <a:custGeom>
                <a:avLst/>
                <a:gdLst>
                  <a:gd name="T0" fmla="*/ 0 w 44"/>
                  <a:gd name="T1" fmla="*/ 42 h 42"/>
                  <a:gd name="T2" fmla="*/ 5 w 44"/>
                  <a:gd name="T3" fmla="*/ 41 h 42"/>
                  <a:gd name="T4" fmla="*/ 17 w 44"/>
                  <a:gd name="T5" fmla="*/ 36 h 42"/>
                  <a:gd name="T6" fmla="*/ 18 w 44"/>
                  <a:gd name="T7" fmla="*/ 36 h 42"/>
                  <a:gd name="T8" fmla="*/ 18 w 44"/>
                  <a:gd name="T9" fmla="*/ 36 h 42"/>
                  <a:gd name="T10" fmla="*/ 24 w 44"/>
                  <a:gd name="T11" fmla="*/ 30 h 42"/>
                  <a:gd name="T12" fmla="*/ 28 w 44"/>
                  <a:gd name="T13" fmla="*/ 19 h 42"/>
                  <a:gd name="T14" fmla="*/ 36 w 44"/>
                  <a:gd name="T15" fmla="*/ 5 h 42"/>
                  <a:gd name="T16" fmla="*/ 44 w 44"/>
                  <a:gd name="T17" fmla="*/ 0 h 42"/>
                  <a:gd name="T18" fmla="*/ 37 w 44"/>
                  <a:gd name="T19" fmla="*/ 0 h 42"/>
                  <a:gd name="T20" fmla="*/ 20 w 44"/>
                  <a:gd name="T21" fmla="*/ 5 h 42"/>
                  <a:gd name="T22" fmla="*/ 14 w 44"/>
                  <a:gd name="T23" fmla="*/ 10 h 42"/>
                  <a:gd name="T24" fmla="*/ 10 w 44"/>
                  <a:gd name="T25" fmla="*/ 23 h 42"/>
                  <a:gd name="T26" fmla="*/ 6 w 44"/>
                  <a:gd name="T27" fmla="*/ 37 h 42"/>
                  <a:gd name="T28" fmla="*/ 0 w 44"/>
                  <a:gd name="T2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42">
                    <a:moveTo>
                      <a:pt x="0" y="42"/>
                    </a:moveTo>
                    <a:cubicBezTo>
                      <a:pt x="0" y="42"/>
                      <a:pt x="2" y="41"/>
                      <a:pt x="5" y="41"/>
                    </a:cubicBezTo>
                    <a:cubicBezTo>
                      <a:pt x="9" y="40"/>
                      <a:pt x="13" y="38"/>
                      <a:pt x="17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9" y="35"/>
                      <a:pt x="22" y="32"/>
                      <a:pt x="24" y="30"/>
                    </a:cubicBezTo>
                    <a:cubicBezTo>
                      <a:pt x="26" y="27"/>
                      <a:pt x="28" y="23"/>
                      <a:pt x="28" y="19"/>
                    </a:cubicBezTo>
                    <a:cubicBezTo>
                      <a:pt x="29" y="12"/>
                      <a:pt x="33" y="8"/>
                      <a:pt x="36" y="5"/>
                    </a:cubicBezTo>
                    <a:cubicBezTo>
                      <a:pt x="40" y="2"/>
                      <a:pt x="44" y="0"/>
                      <a:pt x="44" y="0"/>
                    </a:cubicBezTo>
                    <a:cubicBezTo>
                      <a:pt x="44" y="0"/>
                      <a:pt x="41" y="0"/>
                      <a:pt x="37" y="0"/>
                    </a:cubicBezTo>
                    <a:cubicBezTo>
                      <a:pt x="32" y="0"/>
                      <a:pt x="26" y="1"/>
                      <a:pt x="20" y="5"/>
                    </a:cubicBezTo>
                    <a:cubicBezTo>
                      <a:pt x="19" y="6"/>
                      <a:pt x="16" y="7"/>
                      <a:pt x="14" y="10"/>
                    </a:cubicBezTo>
                    <a:cubicBezTo>
                      <a:pt x="11" y="14"/>
                      <a:pt x="9" y="18"/>
                      <a:pt x="10" y="23"/>
                    </a:cubicBezTo>
                    <a:cubicBezTo>
                      <a:pt x="10" y="30"/>
                      <a:pt x="8" y="34"/>
                      <a:pt x="6" y="37"/>
                    </a:cubicBezTo>
                    <a:cubicBezTo>
                      <a:pt x="4" y="40"/>
                      <a:pt x="1" y="41"/>
                      <a:pt x="0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19" name="Freeform 111"/>
              <p:cNvSpPr>
                <a:spLocks/>
              </p:cNvSpPr>
              <p:nvPr/>
            </p:nvSpPr>
            <p:spPr bwMode="auto">
              <a:xfrm>
                <a:off x="-1672131" y="8087108"/>
                <a:ext cx="247741" cy="320937"/>
              </a:xfrm>
              <a:custGeom>
                <a:avLst/>
                <a:gdLst>
                  <a:gd name="T0" fmla="*/ 0 w 37"/>
                  <a:gd name="T1" fmla="*/ 48 h 48"/>
                  <a:gd name="T2" fmla="*/ 5 w 37"/>
                  <a:gd name="T3" fmla="*/ 46 h 48"/>
                  <a:gd name="T4" fmla="*/ 17 w 37"/>
                  <a:gd name="T5" fmla="*/ 39 h 48"/>
                  <a:gd name="T6" fmla="*/ 17 w 37"/>
                  <a:gd name="T7" fmla="*/ 39 h 48"/>
                  <a:gd name="T8" fmla="*/ 17 w 37"/>
                  <a:gd name="T9" fmla="*/ 39 h 48"/>
                  <a:gd name="T10" fmla="*/ 22 w 37"/>
                  <a:gd name="T11" fmla="*/ 32 h 48"/>
                  <a:gd name="T12" fmla="*/ 25 w 37"/>
                  <a:gd name="T13" fmla="*/ 21 h 48"/>
                  <a:gd name="T14" fmla="*/ 31 w 37"/>
                  <a:gd name="T15" fmla="*/ 5 h 48"/>
                  <a:gd name="T16" fmla="*/ 37 w 37"/>
                  <a:gd name="T17" fmla="*/ 0 h 48"/>
                  <a:gd name="T18" fmla="*/ 30 w 37"/>
                  <a:gd name="T19" fmla="*/ 1 h 48"/>
                  <a:gd name="T20" fmla="*/ 15 w 37"/>
                  <a:gd name="T21" fmla="*/ 8 h 48"/>
                  <a:gd name="T22" fmla="*/ 9 w 37"/>
                  <a:gd name="T23" fmla="*/ 15 h 48"/>
                  <a:gd name="T24" fmla="*/ 7 w 37"/>
                  <a:gd name="T25" fmla="*/ 28 h 48"/>
                  <a:gd name="T26" fmla="*/ 5 w 37"/>
                  <a:gd name="T27" fmla="*/ 42 h 48"/>
                  <a:gd name="T28" fmla="*/ 0 w 37"/>
                  <a:gd name="T2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48">
                    <a:moveTo>
                      <a:pt x="0" y="48"/>
                    </a:moveTo>
                    <a:cubicBezTo>
                      <a:pt x="0" y="48"/>
                      <a:pt x="2" y="47"/>
                      <a:pt x="5" y="46"/>
                    </a:cubicBezTo>
                    <a:cubicBezTo>
                      <a:pt x="9" y="44"/>
                      <a:pt x="13" y="42"/>
                      <a:pt x="17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8" y="38"/>
                      <a:pt x="20" y="35"/>
                      <a:pt x="22" y="32"/>
                    </a:cubicBezTo>
                    <a:cubicBezTo>
                      <a:pt x="23" y="29"/>
                      <a:pt x="25" y="25"/>
                      <a:pt x="25" y="21"/>
                    </a:cubicBezTo>
                    <a:cubicBezTo>
                      <a:pt x="24" y="14"/>
                      <a:pt x="27" y="9"/>
                      <a:pt x="31" y="5"/>
                    </a:cubicBezTo>
                    <a:cubicBezTo>
                      <a:pt x="34" y="2"/>
                      <a:pt x="37" y="0"/>
                      <a:pt x="37" y="0"/>
                    </a:cubicBezTo>
                    <a:cubicBezTo>
                      <a:pt x="37" y="0"/>
                      <a:pt x="35" y="0"/>
                      <a:pt x="30" y="1"/>
                    </a:cubicBezTo>
                    <a:cubicBezTo>
                      <a:pt x="26" y="2"/>
                      <a:pt x="20" y="4"/>
                      <a:pt x="15" y="8"/>
                    </a:cubicBezTo>
                    <a:cubicBezTo>
                      <a:pt x="13" y="9"/>
                      <a:pt x="11" y="11"/>
                      <a:pt x="9" y="15"/>
                    </a:cubicBezTo>
                    <a:cubicBezTo>
                      <a:pt x="7" y="18"/>
                      <a:pt x="6" y="23"/>
                      <a:pt x="7" y="28"/>
                    </a:cubicBezTo>
                    <a:cubicBezTo>
                      <a:pt x="8" y="34"/>
                      <a:pt x="7" y="39"/>
                      <a:pt x="5" y="42"/>
                    </a:cubicBezTo>
                    <a:cubicBezTo>
                      <a:pt x="3" y="45"/>
                      <a:pt x="1" y="47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20" name="Freeform 112"/>
              <p:cNvSpPr>
                <a:spLocks/>
              </p:cNvSpPr>
              <p:nvPr/>
            </p:nvSpPr>
            <p:spPr bwMode="auto">
              <a:xfrm>
                <a:off x="-1852306" y="8174380"/>
                <a:ext cx="194251" cy="354719"/>
              </a:xfrm>
              <a:custGeom>
                <a:avLst/>
                <a:gdLst>
                  <a:gd name="T0" fmla="*/ 0 w 29"/>
                  <a:gd name="T1" fmla="*/ 53 h 53"/>
                  <a:gd name="T2" fmla="*/ 5 w 29"/>
                  <a:gd name="T3" fmla="*/ 50 h 53"/>
                  <a:gd name="T4" fmla="*/ 15 w 29"/>
                  <a:gd name="T5" fmla="*/ 42 h 53"/>
                  <a:gd name="T6" fmla="*/ 15 w 29"/>
                  <a:gd name="T7" fmla="*/ 42 h 53"/>
                  <a:gd name="T8" fmla="*/ 15 w 29"/>
                  <a:gd name="T9" fmla="*/ 42 h 53"/>
                  <a:gd name="T10" fmla="*/ 19 w 29"/>
                  <a:gd name="T11" fmla="*/ 34 h 53"/>
                  <a:gd name="T12" fmla="*/ 20 w 29"/>
                  <a:gd name="T13" fmla="*/ 22 h 53"/>
                  <a:gd name="T14" fmla="*/ 23 w 29"/>
                  <a:gd name="T15" fmla="*/ 7 h 53"/>
                  <a:gd name="T16" fmla="*/ 29 w 29"/>
                  <a:gd name="T17" fmla="*/ 0 h 53"/>
                  <a:gd name="T18" fmla="*/ 22 w 29"/>
                  <a:gd name="T19" fmla="*/ 2 h 53"/>
                  <a:gd name="T20" fmla="*/ 8 w 29"/>
                  <a:gd name="T21" fmla="*/ 12 h 53"/>
                  <a:gd name="T22" fmla="*/ 4 w 29"/>
                  <a:gd name="T23" fmla="*/ 19 h 53"/>
                  <a:gd name="T24" fmla="*/ 4 w 29"/>
                  <a:gd name="T25" fmla="*/ 32 h 53"/>
                  <a:gd name="T26" fmla="*/ 4 w 29"/>
                  <a:gd name="T27" fmla="*/ 46 h 53"/>
                  <a:gd name="T28" fmla="*/ 0 w 29"/>
                  <a:gd name="T2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53">
                    <a:moveTo>
                      <a:pt x="0" y="53"/>
                    </a:moveTo>
                    <a:cubicBezTo>
                      <a:pt x="0" y="53"/>
                      <a:pt x="2" y="52"/>
                      <a:pt x="5" y="50"/>
                    </a:cubicBezTo>
                    <a:cubicBezTo>
                      <a:pt x="8" y="48"/>
                      <a:pt x="11" y="46"/>
                      <a:pt x="15" y="42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6" y="40"/>
                      <a:pt x="18" y="38"/>
                      <a:pt x="19" y="34"/>
                    </a:cubicBezTo>
                    <a:cubicBezTo>
                      <a:pt x="20" y="31"/>
                      <a:pt x="21" y="26"/>
                      <a:pt x="20" y="22"/>
                    </a:cubicBezTo>
                    <a:cubicBezTo>
                      <a:pt x="18" y="16"/>
                      <a:pt x="21" y="10"/>
                      <a:pt x="23" y="7"/>
                    </a:cubicBezTo>
                    <a:cubicBezTo>
                      <a:pt x="26" y="3"/>
                      <a:pt x="29" y="0"/>
                      <a:pt x="29" y="0"/>
                    </a:cubicBezTo>
                    <a:cubicBezTo>
                      <a:pt x="29" y="0"/>
                      <a:pt x="26" y="0"/>
                      <a:pt x="22" y="2"/>
                    </a:cubicBezTo>
                    <a:cubicBezTo>
                      <a:pt x="18" y="4"/>
                      <a:pt x="13" y="6"/>
                      <a:pt x="8" y="12"/>
                    </a:cubicBezTo>
                    <a:cubicBezTo>
                      <a:pt x="7" y="13"/>
                      <a:pt x="5" y="15"/>
                      <a:pt x="4" y="19"/>
                    </a:cubicBezTo>
                    <a:cubicBezTo>
                      <a:pt x="2" y="23"/>
                      <a:pt x="2" y="27"/>
                      <a:pt x="4" y="32"/>
                    </a:cubicBezTo>
                    <a:cubicBezTo>
                      <a:pt x="6" y="38"/>
                      <a:pt x="5" y="43"/>
                      <a:pt x="4" y="46"/>
                    </a:cubicBezTo>
                    <a:cubicBezTo>
                      <a:pt x="3" y="50"/>
                      <a:pt x="1" y="52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21" name="Freeform 113"/>
              <p:cNvSpPr>
                <a:spLocks/>
              </p:cNvSpPr>
              <p:nvPr/>
            </p:nvSpPr>
            <p:spPr bwMode="auto">
              <a:xfrm>
                <a:off x="-2032481" y="8292620"/>
                <a:ext cx="160468" cy="382872"/>
              </a:xfrm>
              <a:custGeom>
                <a:avLst/>
                <a:gdLst>
                  <a:gd name="T0" fmla="*/ 6 w 24"/>
                  <a:gd name="T1" fmla="*/ 50 h 57"/>
                  <a:gd name="T2" fmla="*/ 2 w 24"/>
                  <a:gd name="T3" fmla="*/ 57 h 57"/>
                  <a:gd name="T4" fmla="*/ 7 w 24"/>
                  <a:gd name="T5" fmla="*/ 54 h 57"/>
                  <a:gd name="T6" fmla="*/ 15 w 24"/>
                  <a:gd name="T7" fmla="*/ 44 h 57"/>
                  <a:gd name="T8" fmla="*/ 16 w 24"/>
                  <a:gd name="T9" fmla="*/ 44 h 57"/>
                  <a:gd name="T10" fmla="*/ 16 w 24"/>
                  <a:gd name="T11" fmla="*/ 44 h 57"/>
                  <a:gd name="T12" fmla="*/ 18 w 24"/>
                  <a:gd name="T13" fmla="*/ 36 h 57"/>
                  <a:gd name="T14" fmla="*/ 18 w 24"/>
                  <a:gd name="T15" fmla="*/ 24 h 57"/>
                  <a:gd name="T16" fmla="*/ 19 w 24"/>
                  <a:gd name="T17" fmla="*/ 8 h 57"/>
                  <a:gd name="T18" fmla="*/ 24 w 24"/>
                  <a:gd name="T19" fmla="*/ 0 h 57"/>
                  <a:gd name="T20" fmla="*/ 17 w 24"/>
                  <a:gd name="T21" fmla="*/ 3 h 57"/>
                  <a:gd name="T22" fmla="*/ 4 w 24"/>
                  <a:gd name="T23" fmla="*/ 15 h 57"/>
                  <a:gd name="T24" fmla="*/ 1 w 24"/>
                  <a:gd name="T25" fmla="*/ 23 h 57"/>
                  <a:gd name="T26" fmla="*/ 3 w 24"/>
                  <a:gd name="T27" fmla="*/ 36 h 57"/>
                  <a:gd name="T28" fmla="*/ 6 w 24"/>
                  <a:gd name="T29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57">
                    <a:moveTo>
                      <a:pt x="6" y="50"/>
                    </a:moveTo>
                    <a:cubicBezTo>
                      <a:pt x="5" y="54"/>
                      <a:pt x="3" y="56"/>
                      <a:pt x="2" y="57"/>
                    </a:cubicBezTo>
                    <a:cubicBezTo>
                      <a:pt x="2" y="57"/>
                      <a:pt x="4" y="56"/>
                      <a:pt x="7" y="54"/>
                    </a:cubicBezTo>
                    <a:cubicBezTo>
                      <a:pt x="9" y="51"/>
                      <a:pt x="13" y="48"/>
                      <a:pt x="15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2"/>
                      <a:pt x="18" y="39"/>
                      <a:pt x="18" y="36"/>
                    </a:cubicBezTo>
                    <a:cubicBezTo>
                      <a:pt x="19" y="32"/>
                      <a:pt x="19" y="28"/>
                      <a:pt x="18" y="24"/>
                    </a:cubicBezTo>
                    <a:cubicBezTo>
                      <a:pt x="15" y="18"/>
                      <a:pt x="17" y="12"/>
                      <a:pt x="19" y="8"/>
                    </a:cubicBezTo>
                    <a:cubicBezTo>
                      <a:pt x="21" y="3"/>
                      <a:pt x="24" y="1"/>
                      <a:pt x="24" y="0"/>
                    </a:cubicBezTo>
                    <a:cubicBezTo>
                      <a:pt x="24" y="0"/>
                      <a:pt x="21" y="1"/>
                      <a:pt x="17" y="3"/>
                    </a:cubicBezTo>
                    <a:cubicBezTo>
                      <a:pt x="13" y="6"/>
                      <a:pt x="8" y="9"/>
                      <a:pt x="4" y="15"/>
                    </a:cubicBezTo>
                    <a:cubicBezTo>
                      <a:pt x="3" y="16"/>
                      <a:pt x="2" y="19"/>
                      <a:pt x="1" y="23"/>
                    </a:cubicBezTo>
                    <a:cubicBezTo>
                      <a:pt x="0" y="27"/>
                      <a:pt x="0" y="31"/>
                      <a:pt x="3" y="36"/>
                    </a:cubicBezTo>
                    <a:cubicBezTo>
                      <a:pt x="6" y="42"/>
                      <a:pt x="6" y="46"/>
                      <a:pt x="6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22" name="Freeform 114"/>
              <p:cNvSpPr>
                <a:spLocks/>
              </p:cNvSpPr>
              <p:nvPr/>
            </p:nvSpPr>
            <p:spPr bwMode="auto">
              <a:xfrm>
                <a:off x="-2201395" y="8447458"/>
                <a:ext cx="126686" cy="402578"/>
              </a:xfrm>
              <a:custGeom>
                <a:avLst/>
                <a:gdLst>
                  <a:gd name="T0" fmla="*/ 9 w 19"/>
                  <a:gd name="T1" fmla="*/ 52 h 60"/>
                  <a:gd name="T2" fmla="*/ 6 w 19"/>
                  <a:gd name="T3" fmla="*/ 60 h 60"/>
                  <a:gd name="T4" fmla="*/ 10 w 19"/>
                  <a:gd name="T5" fmla="*/ 56 h 60"/>
                  <a:gd name="T6" fmla="*/ 18 w 19"/>
                  <a:gd name="T7" fmla="*/ 45 h 60"/>
                  <a:gd name="T8" fmla="*/ 18 w 19"/>
                  <a:gd name="T9" fmla="*/ 45 h 60"/>
                  <a:gd name="T10" fmla="*/ 18 w 19"/>
                  <a:gd name="T11" fmla="*/ 45 h 60"/>
                  <a:gd name="T12" fmla="*/ 19 w 19"/>
                  <a:gd name="T13" fmla="*/ 36 h 60"/>
                  <a:gd name="T14" fmla="*/ 17 w 19"/>
                  <a:gd name="T15" fmla="*/ 25 h 60"/>
                  <a:gd name="T16" fmla="*/ 15 w 19"/>
                  <a:gd name="T17" fmla="*/ 8 h 60"/>
                  <a:gd name="T18" fmla="*/ 19 w 19"/>
                  <a:gd name="T19" fmla="*/ 0 h 60"/>
                  <a:gd name="T20" fmla="*/ 13 w 19"/>
                  <a:gd name="T21" fmla="*/ 4 h 60"/>
                  <a:gd name="T22" fmla="*/ 2 w 19"/>
                  <a:gd name="T23" fmla="*/ 18 h 60"/>
                  <a:gd name="T24" fmla="*/ 0 w 19"/>
                  <a:gd name="T25" fmla="*/ 26 h 60"/>
                  <a:gd name="T26" fmla="*/ 4 w 19"/>
                  <a:gd name="T27" fmla="*/ 39 h 60"/>
                  <a:gd name="T28" fmla="*/ 9 w 19"/>
                  <a:gd name="T29" fmla="*/ 5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60">
                    <a:moveTo>
                      <a:pt x="9" y="52"/>
                    </a:moveTo>
                    <a:cubicBezTo>
                      <a:pt x="8" y="56"/>
                      <a:pt x="7" y="59"/>
                      <a:pt x="6" y="60"/>
                    </a:cubicBezTo>
                    <a:cubicBezTo>
                      <a:pt x="6" y="60"/>
                      <a:pt x="8" y="58"/>
                      <a:pt x="10" y="56"/>
                    </a:cubicBezTo>
                    <a:cubicBezTo>
                      <a:pt x="13" y="53"/>
                      <a:pt x="16" y="49"/>
                      <a:pt x="18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3"/>
                      <a:pt x="19" y="40"/>
                      <a:pt x="19" y="36"/>
                    </a:cubicBezTo>
                    <a:cubicBezTo>
                      <a:pt x="19" y="32"/>
                      <a:pt x="19" y="28"/>
                      <a:pt x="17" y="25"/>
                    </a:cubicBezTo>
                    <a:cubicBezTo>
                      <a:pt x="14" y="19"/>
                      <a:pt x="14" y="13"/>
                      <a:pt x="15" y="8"/>
                    </a:cubicBezTo>
                    <a:cubicBezTo>
                      <a:pt x="17" y="4"/>
                      <a:pt x="19" y="1"/>
                      <a:pt x="19" y="0"/>
                    </a:cubicBezTo>
                    <a:cubicBezTo>
                      <a:pt x="19" y="0"/>
                      <a:pt x="17" y="2"/>
                      <a:pt x="13" y="4"/>
                    </a:cubicBezTo>
                    <a:cubicBezTo>
                      <a:pt x="9" y="7"/>
                      <a:pt x="5" y="11"/>
                      <a:pt x="2" y="18"/>
                    </a:cubicBezTo>
                    <a:cubicBezTo>
                      <a:pt x="2" y="19"/>
                      <a:pt x="0" y="22"/>
                      <a:pt x="0" y="26"/>
                    </a:cubicBezTo>
                    <a:cubicBezTo>
                      <a:pt x="0" y="30"/>
                      <a:pt x="1" y="35"/>
                      <a:pt x="4" y="39"/>
                    </a:cubicBezTo>
                    <a:cubicBezTo>
                      <a:pt x="8" y="44"/>
                      <a:pt x="9" y="49"/>
                      <a:pt x="9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23" name="Freeform 115"/>
              <p:cNvSpPr>
                <a:spLocks/>
              </p:cNvSpPr>
              <p:nvPr/>
            </p:nvSpPr>
            <p:spPr bwMode="auto">
              <a:xfrm>
                <a:off x="-2347788" y="8636078"/>
                <a:ext cx="140762" cy="399763"/>
              </a:xfrm>
              <a:custGeom>
                <a:avLst/>
                <a:gdLst>
                  <a:gd name="T0" fmla="*/ 13 w 21"/>
                  <a:gd name="T1" fmla="*/ 52 h 60"/>
                  <a:gd name="T2" fmla="*/ 12 w 21"/>
                  <a:gd name="T3" fmla="*/ 60 h 60"/>
                  <a:gd name="T4" fmla="*/ 15 w 21"/>
                  <a:gd name="T5" fmla="*/ 55 h 60"/>
                  <a:gd name="T6" fmla="*/ 21 w 21"/>
                  <a:gd name="T7" fmla="*/ 44 h 60"/>
                  <a:gd name="T8" fmla="*/ 21 w 21"/>
                  <a:gd name="T9" fmla="*/ 43 h 60"/>
                  <a:gd name="T10" fmla="*/ 21 w 21"/>
                  <a:gd name="T11" fmla="*/ 43 h 60"/>
                  <a:gd name="T12" fmla="*/ 21 w 21"/>
                  <a:gd name="T13" fmla="*/ 35 h 60"/>
                  <a:gd name="T14" fmla="*/ 17 w 21"/>
                  <a:gd name="T15" fmla="*/ 24 h 60"/>
                  <a:gd name="T16" fmla="*/ 13 w 21"/>
                  <a:gd name="T17" fmla="*/ 8 h 60"/>
                  <a:gd name="T18" fmla="*/ 16 w 21"/>
                  <a:gd name="T19" fmla="*/ 0 h 60"/>
                  <a:gd name="T20" fmla="*/ 10 w 21"/>
                  <a:gd name="T21" fmla="*/ 4 h 60"/>
                  <a:gd name="T22" fmla="*/ 1 w 21"/>
                  <a:gd name="T23" fmla="*/ 19 h 60"/>
                  <a:gd name="T24" fmla="*/ 0 w 21"/>
                  <a:gd name="T25" fmla="*/ 28 h 60"/>
                  <a:gd name="T26" fmla="*/ 6 w 21"/>
                  <a:gd name="T27" fmla="*/ 40 h 60"/>
                  <a:gd name="T28" fmla="*/ 13 w 21"/>
                  <a:gd name="T29" fmla="*/ 5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60">
                    <a:moveTo>
                      <a:pt x="13" y="52"/>
                    </a:moveTo>
                    <a:cubicBezTo>
                      <a:pt x="13" y="56"/>
                      <a:pt x="12" y="59"/>
                      <a:pt x="12" y="60"/>
                    </a:cubicBezTo>
                    <a:cubicBezTo>
                      <a:pt x="12" y="60"/>
                      <a:pt x="13" y="58"/>
                      <a:pt x="15" y="55"/>
                    </a:cubicBezTo>
                    <a:cubicBezTo>
                      <a:pt x="17" y="52"/>
                      <a:pt x="19" y="48"/>
                      <a:pt x="21" y="44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2"/>
                      <a:pt x="21" y="38"/>
                      <a:pt x="21" y="35"/>
                    </a:cubicBezTo>
                    <a:cubicBezTo>
                      <a:pt x="20" y="31"/>
                      <a:pt x="19" y="27"/>
                      <a:pt x="17" y="24"/>
                    </a:cubicBezTo>
                    <a:cubicBezTo>
                      <a:pt x="13" y="19"/>
                      <a:pt x="12" y="13"/>
                      <a:pt x="13" y="8"/>
                    </a:cubicBezTo>
                    <a:cubicBezTo>
                      <a:pt x="14" y="3"/>
                      <a:pt x="15" y="0"/>
                      <a:pt x="16" y="0"/>
                    </a:cubicBezTo>
                    <a:cubicBezTo>
                      <a:pt x="16" y="0"/>
                      <a:pt x="13" y="1"/>
                      <a:pt x="10" y="4"/>
                    </a:cubicBezTo>
                    <a:cubicBezTo>
                      <a:pt x="7" y="8"/>
                      <a:pt x="3" y="13"/>
                      <a:pt x="1" y="19"/>
                    </a:cubicBezTo>
                    <a:cubicBezTo>
                      <a:pt x="1" y="21"/>
                      <a:pt x="0" y="24"/>
                      <a:pt x="0" y="28"/>
                    </a:cubicBezTo>
                    <a:cubicBezTo>
                      <a:pt x="1" y="32"/>
                      <a:pt x="2" y="36"/>
                      <a:pt x="6" y="40"/>
                    </a:cubicBezTo>
                    <a:cubicBezTo>
                      <a:pt x="11" y="44"/>
                      <a:pt x="13" y="49"/>
                      <a:pt x="13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24" name="Freeform 116"/>
              <p:cNvSpPr>
                <a:spLocks/>
              </p:cNvSpPr>
              <p:nvPr/>
            </p:nvSpPr>
            <p:spPr bwMode="auto">
              <a:xfrm>
                <a:off x="-2463212" y="8835960"/>
                <a:ext cx="154838" cy="408209"/>
              </a:xfrm>
              <a:custGeom>
                <a:avLst/>
                <a:gdLst>
                  <a:gd name="T0" fmla="*/ 8 w 23"/>
                  <a:gd name="T1" fmla="*/ 42 h 61"/>
                  <a:gd name="T2" fmla="*/ 17 w 23"/>
                  <a:gd name="T3" fmla="*/ 53 h 61"/>
                  <a:gd name="T4" fmla="*/ 17 w 23"/>
                  <a:gd name="T5" fmla="*/ 61 h 61"/>
                  <a:gd name="T6" fmla="*/ 19 w 23"/>
                  <a:gd name="T7" fmla="*/ 55 h 61"/>
                  <a:gd name="T8" fmla="*/ 23 w 23"/>
                  <a:gd name="T9" fmla="*/ 43 h 61"/>
                  <a:gd name="T10" fmla="*/ 23 w 23"/>
                  <a:gd name="T11" fmla="*/ 43 h 61"/>
                  <a:gd name="T12" fmla="*/ 23 w 23"/>
                  <a:gd name="T13" fmla="*/ 43 h 61"/>
                  <a:gd name="T14" fmla="*/ 22 w 23"/>
                  <a:gd name="T15" fmla="*/ 34 h 61"/>
                  <a:gd name="T16" fmla="*/ 16 w 23"/>
                  <a:gd name="T17" fmla="*/ 24 h 61"/>
                  <a:gd name="T18" fmla="*/ 10 w 23"/>
                  <a:gd name="T19" fmla="*/ 9 h 61"/>
                  <a:gd name="T20" fmla="*/ 11 w 23"/>
                  <a:gd name="T21" fmla="*/ 0 h 61"/>
                  <a:gd name="T22" fmla="*/ 6 w 23"/>
                  <a:gd name="T23" fmla="*/ 6 h 61"/>
                  <a:gd name="T24" fmla="*/ 0 w 23"/>
                  <a:gd name="T25" fmla="*/ 22 h 61"/>
                  <a:gd name="T26" fmla="*/ 1 w 23"/>
                  <a:gd name="T27" fmla="*/ 30 h 61"/>
                  <a:gd name="T28" fmla="*/ 8 w 23"/>
                  <a:gd name="T29" fmla="*/ 4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61">
                    <a:moveTo>
                      <a:pt x="8" y="42"/>
                    </a:moveTo>
                    <a:cubicBezTo>
                      <a:pt x="13" y="45"/>
                      <a:pt x="16" y="49"/>
                      <a:pt x="17" y="53"/>
                    </a:cubicBezTo>
                    <a:cubicBezTo>
                      <a:pt x="17" y="56"/>
                      <a:pt x="17" y="59"/>
                      <a:pt x="17" y="61"/>
                    </a:cubicBezTo>
                    <a:cubicBezTo>
                      <a:pt x="17" y="61"/>
                      <a:pt x="18" y="59"/>
                      <a:pt x="19" y="55"/>
                    </a:cubicBezTo>
                    <a:cubicBezTo>
                      <a:pt x="21" y="52"/>
                      <a:pt x="22" y="48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1"/>
                      <a:pt x="23" y="38"/>
                      <a:pt x="22" y="34"/>
                    </a:cubicBezTo>
                    <a:cubicBezTo>
                      <a:pt x="21" y="31"/>
                      <a:pt x="19" y="27"/>
                      <a:pt x="16" y="24"/>
                    </a:cubicBezTo>
                    <a:cubicBezTo>
                      <a:pt x="11" y="20"/>
                      <a:pt x="10" y="14"/>
                      <a:pt x="10" y="9"/>
                    </a:cubicBezTo>
                    <a:cubicBezTo>
                      <a:pt x="10" y="4"/>
                      <a:pt x="11" y="0"/>
                      <a:pt x="11" y="0"/>
                    </a:cubicBezTo>
                    <a:cubicBezTo>
                      <a:pt x="11" y="0"/>
                      <a:pt x="9" y="2"/>
                      <a:pt x="6" y="6"/>
                    </a:cubicBezTo>
                    <a:cubicBezTo>
                      <a:pt x="4" y="10"/>
                      <a:pt x="1" y="15"/>
                      <a:pt x="0" y="22"/>
                    </a:cubicBezTo>
                    <a:cubicBezTo>
                      <a:pt x="0" y="23"/>
                      <a:pt x="0" y="27"/>
                      <a:pt x="1" y="30"/>
                    </a:cubicBezTo>
                    <a:cubicBezTo>
                      <a:pt x="2" y="34"/>
                      <a:pt x="4" y="38"/>
                      <a:pt x="8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25" name="Freeform 117"/>
              <p:cNvSpPr>
                <a:spLocks/>
              </p:cNvSpPr>
              <p:nvPr/>
            </p:nvSpPr>
            <p:spPr bwMode="auto">
              <a:xfrm>
                <a:off x="-2547669" y="9063994"/>
                <a:ext cx="171729" cy="394133"/>
              </a:xfrm>
              <a:custGeom>
                <a:avLst/>
                <a:gdLst>
                  <a:gd name="T0" fmla="*/ 11 w 26"/>
                  <a:gd name="T1" fmla="*/ 41 h 59"/>
                  <a:gd name="T2" fmla="*/ 21 w 26"/>
                  <a:gd name="T3" fmla="*/ 51 h 59"/>
                  <a:gd name="T4" fmla="*/ 22 w 26"/>
                  <a:gd name="T5" fmla="*/ 59 h 59"/>
                  <a:gd name="T6" fmla="*/ 24 w 26"/>
                  <a:gd name="T7" fmla="*/ 53 h 59"/>
                  <a:gd name="T8" fmla="*/ 26 w 26"/>
                  <a:gd name="T9" fmla="*/ 40 h 59"/>
                  <a:gd name="T10" fmla="*/ 26 w 26"/>
                  <a:gd name="T11" fmla="*/ 40 h 59"/>
                  <a:gd name="T12" fmla="*/ 26 w 26"/>
                  <a:gd name="T13" fmla="*/ 40 h 59"/>
                  <a:gd name="T14" fmla="*/ 23 w 26"/>
                  <a:gd name="T15" fmla="*/ 32 h 59"/>
                  <a:gd name="T16" fmla="*/ 16 w 26"/>
                  <a:gd name="T17" fmla="*/ 23 h 59"/>
                  <a:gd name="T18" fmla="*/ 8 w 26"/>
                  <a:gd name="T19" fmla="*/ 9 h 59"/>
                  <a:gd name="T20" fmla="*/ 8 w 26"/>
                  <a:gd name="T21" fmla="*/ 0 h 59"/>
                  <a:gd name="T22" fmla="*/ 4 w 26"/>
                  <a:gd name="T23" fmla="*/ 6 h 59"/>
                  <a:gd name="T24" fmla="*/ 0 w 26"/>
                  <a:gd name="T25" fmla="*/ 23 h 59"/>
                  <a:gd name="T26" fmla="*/ 2 w 26"/>
                  <a:gd name="T27" fmla="*/ 31 h 59"/>
                  <a:gd name="T28" fmla="*/ 11 w 26"/>
                  <a:gd name="T29" fmla="*/ 4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59">
                    <a:moveTo>
                      <a:pt x="11" y="41"/>
                    </a:moveTo>
                    <a:cubicBezTo>
                      <a:pt x="17" y="44"/>
                      <a:pt x="20" y="48"/>
                      <a:pt x="21" y="51"/>
                    </a:cubicBezTo>
                    <a:cubicBezTo>
                      <a:pt x="22" y="54"/>
                      <a:pt x="22" y="57"/>
                      <a:pt x="22" y="59"/>
                    </a:cubicBezTo>
                    <a:cubicBezTo>
                      <a:pt x="22" y="59"/>
                      <a:pt x="23" y="57"/>
                      <a:pt x="24" y="53"/>
                    </a:cubicBezTo>
                    <a:cubicBezTo>
                      <a:pt x="25" y="50"/>
                      <a:pt x="26" y="45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8"/>
                      <a:pt x="25" y="35"/>
                      <a:pt x="23" y="32"/>
                    </a:cubicBezTo>
                    <a:cubicBezTo>
                      <a:pt x="22" y="29"/>
                      <a:pt x="19" y="25"/>
                      <a:pt x="16" y="23"/>
                    </a:cubicBezTo>
                    <a:cubicBezTo>
                      <a:pt x="11" y="19"/>
                      <a:pt x="8" y="13"/>
                      <a:pt x="8" y="9"/>
                    </a:cubicBezTo>
                    <a:cubicBezTo>
                      <a:pt x="7" y="4"/>
                      <a:pt x="8" y="0"/>
                      <a:pt x="8" y="0"/>
                    </a:cubicBezTo>
                    <a:cubicBezTo>
                      <a:pt x="8" y="0"/>
                      <a:pt x="6" y="2"/>
                      <a:pt x="4" y="6"/>
                    </a:cubicBezTo>
                    <a:cubicBezTo>
                      <a:pt x="2" y="10"/>
                      <a:pt x="0" y="16"/>
                      <a:pt x="0" y="23"/>
                    </a:cubicBezTo>
                    <a:cubicBezTo>
                      <a:pt x="0" y="24"/>
                      <a:pt x="0" y="28"/>
                      <a:pt x="2" y="31"/>
                    </a:cubicBezTo>
                    <a:cubicBezTo>
                      <a:pt x="3" y="35"/>
                      <a:pt x="6" y="39"/>
                      <a:pt x="11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26" name="Freeform 118"/>
              <p:cNvSpPr>
                <a:spLocks/>
              </p:cNvSpPr>
              <p:nvPr/>
            </p:nvSpPr>
            <p:spPr bwMode="auto">
              <a:xfrm>
                <a:off x="-2601159" y="9277952"/>
                <a:ext cx="199882" cy="374426"/>
              </a:xfrm>
              <a:custGeom>
                <a:avLst/>
                <a:gdLst>
                  <a:gd name="T0" fmla="*/ 4 w 30"/>
                  <a:gd name="T1" fmla="*/ 32 h 56"/>
                  <a:gd name="T2" fmla="*/ 15 w 30"/>
                  <a:gd name="T3" fmla="*/ 40 h 56"/>
                  <a:gd name="T4" fmla="*/ 26 w 30"/>
                  <a:gd name="T5" fmla="*/ 48 h 56"/>
                  <a:gd name="T6" fmla="*/ 28 w 30"/>
                  <a:gd name="T7" fmla="*/ 56 h 56"/>
                  <a:gd name="T8" fmla="*/ 29 w 30"/>
                  <a:gd name="T9" fmla="*/ 50 h 56"/>
                  <a:gd name="T10" fmla="*/ 29 w 30"/>
                  <a:gd name="T11" fmla="*/ 37 h 56"/>
                  <a:gd name="T12" fmla="*/ 29 w 30"/>
                  <a:gd name="T13" fmla="*/ 37 h 56"/>
                  <a:gd name="T14" fmla="*/ 29 w 30"/>
                  <a:gd name="T15" fmla="*/ 37 h 56"/>
                  <a:gd name="T16" fmla="*/ 25 w 30"/>
                  <a:gd name="T17" fmla="*/ 29 h 56"/>
                  <a:gd name="T18" fmla="*/ 17 w 30"/>
                  <a:gd name="T19" fmla="*/ 21 h 56"/>
                  <a:gd name="T20" fmla="*/ 6 w 30"/>
                  <a:gd name="T21" fmla="*/ 9 h 56"/>
                  <a:gd name="T22" fmla="*/ 5 w 30"/>
                  <a:gd name="T23" fmla="*/ 0 h 56"/>
                  <a:gd name="T24" fmla="*/ 2 w 30"/>
                  <a:gd name="T25" fmla="*/ 7 h 56"/>
                  <a:gd name="T26" fmla="*/ 1 w 30"/>
                  <a:gd name="T27" fmla="*/ 24 h 56"/>
                  <a:gd name="T28" fmla="*/ 4 w 30"/>
                  <a:gd name="T29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56">
                    <a:moveTo>
                      <a:pt x="4" y="32"/>
                    </a:moveTo>
                    <a:cubicBezTo>
                      <a:pt x="6" y="35"/>
                      <a:pt x="9" y="38"/>
                      <a:pt x="15" y="40"/>
                    </a:cubicBezTo>
                    <a:cubicBezTo>
                      <a:pt x="21" y="42"/>
                      <a:pt x="24" y="45"/>
                      <a:pt x="26" y="48"/>
                    </a:cubicBezTo>
                    <a:cubicBezTo>
                      <a:pt x="28" y="52"/>
                      <a:pt x="28" y="55"/>
                      <a:pt x="28" y="56"/>
                    </a:cubicBezTo>
                    <a:cubicBezTo>
                      <a:pt x="28" y="56"/>
                      <a:pt x="29" y="54"/>
                      <a:pt x="29" y="50"/>
                    </a:cubicBezTo>
                    <a:cubicBezTo>
                      <a:pt x="30" y="47"/>
                      <a:pt x="30" y="42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5"/>
                      <a:pt x="27" y="32"/>
                      <a:pt x="25" y="29"/>
                    </a:cubicBezTo>
                    <a:cubicBezTo>
                      <a:pt x="23" y="26"/>
                      <a:pt x="20" y="23"/>
                      <a:pt x="17" y="21"/>
                    </a:cubicBezTo>
                    <a:cubicBezTo>
                      <a:pt x="11" y="18"/>
                      <a:pt x="8" y="13"/>
                      <a:pt x="6" y="9"/>
                    </a:cubicBezTo>
                    <a:cubicBezTo>
                      <a:pt x="5" y="4"/>
                      <a:pt x="5" y="0"/>
                      <a:pt x="5" y="0"/>
                    </a:cubicBezTo>
                    <a:cubicBezTo>
                      <a:pt x="5" y="0"/>
                      <a:pt x="3" y="2"/>
                      <a:pt x="2" y="7"/>
                    </a:cubicBezTo>
                    <a:cubicBezTo>
                      <a:pt x="1" y="11"/>
                      <a:pt x="0" y="17"/>
                      <a:pt x="1" y="24"/>
                    </a:cubicBezTo>
                    <a:cubicBezTo>
                      <a:pt x="1" y="25"/>
                      <a:pt x="2" y="29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</p:grpSp>
      </p:grpSp>
      <p:grpSp>
        <p:nvGrpSpPr>
          <p:cNvPr id="9" name="그룹 8"/>
          <p:cNvGrpSpPr/>
          <p:nvPr/>
        </p:nvGrpSpPr>
        <p:grpSpPr>
          <a:xfrm>
            <a:off x="9993741" y="4162592"/>
            <a:ext cx="1636220" cy="1808671"/>
            <a:chOff x="9426047" y="4069998"/>
            <a:chExt cx="1636220" cy="1808671"/>
          </a:xfrm>
        </p:grpSpPr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9727118" y="4361495"/>
              <a:ext cx="985559" cy="944635"/>
            </a:xfrm>
            <a:custGeom>
              <a:avLst/>
              <a:gdLst>
                <a:gd name="T0" fmla="*/ 16 w 110"/>
                <a:gd name="T1" fmla="*/ 94 h 105"/>
                <a:gd name="T2" fmla="*/ 29 w 110"/>
                <a:gd name="T3" fmla="*/ 104 h 105"/>
                <a:gd name="T4" fmla="*/ 102 w 110"/>
                <a:gd name="T5" fmla="*/ 99 h 105"/>
                <a:gd name="T6" fmla="*/ 107 w 110"/>
                <a:gd name="T7" fmla="*/ 97 h 105"/>
                <a:gd name="T8" fmla="*/ 84 w 110"/>
                <a:gd name="T9" fmla="*/ 94 h 105"/>
                <a:gd name="T10" fmla="*/ 98 w 110"/>
                <a:gd name="T11" fmla="*/ 37 h 105"/>
                <a:gd name="T12" fmla="*/ 84 w 110"/>
                <a:gd name="T13" fmla="*/ 13 h 105"/>
                <a:gd name="T14" fmla="*/ 101 w 110"/>
                <a:gd name="T15" fmla="*/ 7 h 105"/>
                <a:gd name="T16" fmla="*/ 82 w 110"/>
                <a:gd name="T17" fmla="*/ 3 h 105"/>
                <a:gd name="T18" fmla="*/ 72 w 110"/>
                <a:gd name="T19" fmla="*/ 23 h 105"/>
                <a:gd name="T20" fmla="*/ 53 w 110"/>
                <a:gd name="T21" fmla="*/ 32 h 105"/>
                <a:gd name="T22" fmla="*/ 35 w 110"/>
                <a:gd name="T23" fmla="*/ 49 h 105"/>
                <a:gd name="T24" fmla="*/ 4 w 110"/>
                <a:gd name="T25" fmla="*/ 89 h 105"/>
                <a:gd name="T26" fmla="*/ 0 w 110"/>
                <a:gd name="T27" fmla="*/ 89 h 105"/>
                <a:gd name="T28" fmla="*/ 43 w 110"/>
                <a:gd name="T29" fmla="*/ 95 h 105"/>
                <a:gd name="T30" fmla="*/ 24 w 110"/>
                <a:gd name="T31" fmla="*/ 95 h 105"/>
                <a:gd name="T32" fmla="*/ 20 w 110"/>
                <a:gd name="T33" fmla="*/ 90 h 105"/>
                <a:gd name="T34" fmla="*/ 43 w 110"/>
                <a:gd name="T35" fmla="*/ 95 h 105"/>
                <a:gd name="T36" fmla="*/ 60 w 110"/>
                <a:gd name="T37" fmla="*/ 98 h 105"/>
                <a:gd name="T38" fmla="*/ 45 w 110"/>
                <a:gd name="T39" fmla="*/ 94 h 105"/>
                <a:gd name="T40" fmla="*/ 67 w 110"/>
                <a:gd name="T41" fmla="*/ 94 h 105"/>
                <a:gd name="T42" fmla="*/ 48 w 110"/>
                <a:gd name="T43" fmla="*/ 80 h 105"/>
                <a:gd name="T44" fmla="*/ 63 w 110"/>
                <a:gd name="T45" fmla="*/ 52 h 105"/>
                <a:gd name="T46" fmla="*/ 48 w 110"/>
                <a:gd name="T47" fmla="*/ 80 h 105"/>
                <a:gd name="T48" fmla="*/ 70 w 110"/>
                <a:gd name="T49" fmla="*/ 98 h 105"/>
                <a:gd name="T50" fmla="*/ 71 w 110"/>
                <a:gd name="T51" fmla="*/ 94 h 105"/>
                <a:gd name="T52" fmla="*/ 83 w 110"/>
                <a:gd name="T53" fmla="*/ 94 h 105"/>
                <a:gd name="T54" fmla="*/ 83 w 110"/>
                <a:gd name="T55" fmla="*/ 50 h 105"/>
                <a:gd name="T56" fmla="*/ 73 w 110"/>
                <a:gd name="T57" fmla="*/ 86 h 105"/>
                <a:gd name="T58" fmla="*/ 83 w 110"/>
                <a:gd name="T59" fmla="*/ 14 h 105"/>
                <a:gd name="T60" fmla="*/ 82 w 110"/>
                <a:gd name="T61" fmla="*/ 10 h 105"/>
                <a:gd name="T62" fmla="*/ 72 w 110"/>
                <a:gd name="T63" fmla="*/ 72 h 105"/>
                <a:gd name="T64" fmla="*/ 74 w 110"/>
                <a:gd name="T65" fmla="*/ 57 h 105"/>
                <a:gd name="T66" fmla="*/ 64 w 110"/>
                <a:gd name="T67" fmla="*/ 35 h 105"/>
                <a:gd name="T68" fmla="*/ 67 w 110"/>
                <a:gd name="T69" fmla="*/ 23 h 105"/>
                <a:gd name="T70" fmla="*/ 71 w 110"/>
                <a:gd name="T71" fmla="*/ 24 h 105"/>
                <a:gd name="T72" fmla="*/ 58 w 110"/>
                <a:gd name="T73" fmla="*/ 34 h 105"/>
                <a:gd name="T74" fmla="*/ 61 w 110"/>
                <a:gd name="T75" fmla="*/ 24 h 105"/>
                <a:gd name="T76" fmla="*/ 59 w 110"/>
                <a:gd name="T77" fmla="*/ 23 h 105"/>
                <a:gd name="T78" fmla="*/ 54 w 110"/>
                <a:gd name="T79" fmla="*/ 33 h 105"/>
                <a:gd name="T80" fmla="*/ 49 w 110"/>
                <a:gd name="T81" fmla="*/ 49 h 105"/>
                <a:gd name="T82" fmla="*/ 49 w 110"/>
                <a:gd name="T83" fmla="*/ 54 h 105"/>
                <a:gd name="T84" fmla="*/ 53 w 110"/>
                <a:gd name="T85" fmla="*/ 50 h 105"/>
                <a:gd name="T86" fmla="*/ 49 w 110"/>
                <a:gd name="T87" fmla="*/ 56 h 105"/>
                <a:gd name="T88" fmla="*/ 43 w 110"/>
                <a:gd name="T89" fmla="*/ 49 h 105"/>
                <a:gd name="T90" fmla="*/ 28 w 110"/>
                <a:gd name="T91" fmla="*/ 68 h 105"/>
                <a:gd name="T92" fmla="*/ 8 w 110"/>
                <a:gd name="T93" fmla="*/ 88 h 105"/>
                <a:gd name="T94" fmla="*/ 16 w 110"/>
                <a:gd name="T95" fmla="*/ 89 h 105"/>
                <a:gd name="T96" fmla="*/ 16 w 110"/>
                <a:gd name="T97" fmla="*/ 93 h 105"/>
                <a:gd name="T98" fmla="*/ 8 w 110"/>
                <a:gd name="T99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0" h="105">
                  <a:moveTo>
                    <a:pt x="16" y="94"/>
                  </a:moveTo>
                  <a:cubicBezTo>
                    <a:pt x="16" y="94"/>
                    <a:pt x="16" y="94"/>
                    <a:pt x="16" y="94"/>
                  </a:cubicBezTo>
                  <a:cubicBezTo>
                    <a:pt x="20" y="95"/>
                    <a:pt x="22" y="96"/>
                    <a:pt x="23" y="96"/>
                  </a:cubicBezTo>
                  <a:cubicBezTo>
                    <a:pt x="24" y="97"/>
                    <a:pt x="25" y="104"/>
                    <a:pt x="29" y="104"/>
                  </a:cubicBezTo>
                  <a:cubicBezTo>
                    <a:pt x="33" y="104"/>
                    <a:pt x="94" y="105"/>
                    <a:pt x="97" y="104"/>
                  </a:cubicBezTo>
                  <a:cubicBezTo>
                    <a:pt x="100" y="104"/>
                    <a:pt x="101" y="99"/>
                    <a:pt x="102" y="99"/>
                  </a:cubicBezTo>
                  <a:cubicBezTo>
                    <a:pt x="103" y="99"/>
                    <a:pt x="107" y="99"/>
                    <a:pt x="107" y="99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96" y="97"/>
                    <a:pt x="84" y="98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10" y="90"/>
                    <a:pt x="99" y="80"/>
                    <a:pt x="98" y="37"/>
                  </a:cubicBezTo>
                  <a:cubicBezTo>
                    <a:pt x="96" y="39"/>
                    <a:pt x="89" y="45"/>
                    <a:pt x="84" y="49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7" y="15"/>
                    <a:pt x="93" y="10"/>
                    <a:pt x="100" y="18"/>
                  </a:cubicBezTo>
                  <a:cubicBezTo>
                    <a:pt x="101" y="12"/>
                    <a:pt x="100" y="12"/>
                    <a:pt x="101" y="7"/>
                  </a:cubicBezTo>
                  <a:cubicBezTo>
                    <a:pt x="98" y="0"/>
                    <a:pt x="85" y="9"/>
                    <a:pt x="84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1" y="17"/>
                    <a:pt x="58" y="23"/>
                    <a:pt x="53" y="32"/>
                  </a:cubicBezTo>
                  <a:cubicBezTo>
                    <a:pt x="51" y="32"/>
                    <a:pt x="49" y="31"/>
                    <a:pt x="46" y="30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3" y="61"/>
                    <a:pt x="20" y="76"/>
                    <a:pt x="4" y="89"/>
                  </a:cubicBezTo>
                  <a:cubicBezTo>
                    <a:pt x="2" y="89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9" y="92"/>
                    <a:pt x="16" y="94"/>
                  </a:cubicBezTo>
                  <a:close/>
                  <a:moveTo>
                    <a:pt x="43" y="95"/>
                  </a:moveTo>
                  <a:cubicBezTo>
                    <a:pt x="43" y="97"/>
                    <a:pt x="43" y="97"/>
                    <a:pt x="43" y="97"/>
                  </a:cubicBezTo>
                  <a:cubicBezTo>
                    <a:pt x="33" y="97"/>
                    <a:pt x="26" y="96"/>
                    <a:pt x="24" y="95"/>
                  </a:cubicBezTo>
                  <a:cubicBezTo>
                    <a:pt x="23" y="95"/>
                    <a:pt x="20" y="94"/>
                    <a:pt x="17" y="93"/>
                  </a:cubicBezTo>
                  <a:cubicBezTo>
                    <a:pt x="18" y="92"/>
                    <a:pt x="19" y="91"/>
                    <a:pt x="20" y="90"/>
                  </a:cubicBezTo>
                  <a:cubicBezTo>
                    <a:pt x="27" y="91"/>
                    <a:pt x="40" y="92"/>
                    <a:pt x="44" y="92"/>
                  </a:cubicBezTo>
                  <a:cubicBezTo>
                    <a:pt x="43" y="94"/>
                    <a:pt x="43" y="95"/>
                    <a:pt x="43" y="95"/>
                  </a:cubicBezTo>
                  <a:close/>
                  <a:moveTo>
                    <a:pt x="67" y="98"/>
                  </a:moveTo>
                  <a:cubicBezTo>
                    <a:pt x="65" y="98"/>
                    <a:pt x="62" y="98"/>
                    <a:pt x="60" y="98"/>
                  </a:cubicBezTo>
                  <a:cubicBezTo>
                    <a:pt x="55" y="98"/>
                    <a:pt x="50" y="98"/>
                    <a:pt x="45" y="98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94"/>
                    <a:pt x="45" y="94"/>
                    <a:pt x="46" y="93"/>
                  </a:cubicBezTo>
                  <a:cubicBezTo>
                    <a:pt x="49" y="95"/>
                    <a:pt x="61" y="94"/>
                    <a:pt x="67" y="94"/>
                  </a:cubicBezTo>
                  <a:lnTo>
                    <a:pt x="67" y="98"/>
                  </a:lnTo>
                  <a:close/>
                  <a:moveTo>
                    <a:pt x="48" y="80"/>
                  </a:moveTo>
                  <a:cubicBezTo>
                    <a:pt x="50" y="72"/>
                    <a:pt x="53" y="60"/>
                    <a:pt x="55" y="49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2" y="69"/>
                    <a:pt x="48" y="80"/>
                  </a:cubicBezTo>
                  <a:close/>
                  <a:moveTo>
                    <a:pt x="83" y="98"/>
                  </a:moveTo>
                  <a:cubicBezTo>
                    <a:pt x="79" y="98"/>
                    <a:pt x="74" y="98"/>
                    <a:pt x="70" y="98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83" y="94"/>
                    <a:pt x="83" y="94"/>
                    <a:pt x="83" y="94"/>
                  </a:cubicBezTo>
                  <a:lnTo>
                    <a:pt x="83" y="98"/>
                  </a:lnTo>
                  <a:close/>
                  <a:moveTo>
                    <a:pt x="83" y="50"/>
                  </a:moveTo>
                  <a:cubicBezTo>
                    <a:pt x="82" y="51"/>
                    <a:pt x="81" y="52"/>
                    <a:pt x="81" y="52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6" y="61"/>
                    <a:pt x="82" y="27"/>
                    <a:pt x="83" y="14"/>
                  </a:cubicBezTo>
                  <a:lnTo>
                    <a:pt x="83" y="50"/>
                  </a:lnTo>
                  <a:close/>
                  <a:moveTo>
                    <a:pt x="82" y="10"/>
                  </a:moveTo>
                  <a:cubicBezTo>
                    <a:pt x="83" y="10"/>
                    <a:pt x="83" y="10"/>
                    <a:pt x="83" y="10"/>
                  </a:cubicBezTo>
                  <a:cubicBezTo>
                    <a:pt x="78" y="38"/>
                    <a:pt x="75" y="58"/>
                    <a:pt x="72" y="72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4" y="57"/>
                    <a:pt x="71" y="39"/>
                    <a:pt x="72" y="35"/>
                  </a:cubicBezTo>
                  <a:cubicBezTo>
                    <a:pt x="69" y="35"/>
                    <a:pt x="67" y="35"/>
                    <a:pt x="64" y="35"/>
                  </a:cubicBezTo>
                  <a:lnTo>
                    <a:pt x="82" y="10"/>
                  </a:lnTo>
                  <a:close/>
                  <a:moveTo>
                    <a:pt x="67" y="23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2" y="35"/>
                    <a:pt x="60" y="34"/>
                    <a:pt x="58" y="34"/>
                  </a:cubicBezTo>
                  <a:cubicBezTo>
                    <a:pt x="59" y="30"/>
                    <a:pt x="60" y="27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lnTo>
                    <a:pt x="67" y="23"/>
                  </a:lnTo>
                  <a:close/>
                  <a:moveTo>
                    <a:pt x="59" y="23"/>
                  </a:moveTo>
                  <a:cubicBezTo>
                    <a:pt x="59" y="23"/>
                    <a:pt x="58" y="27"/>
                    <a:pt x="57" y="33"/>
                  </a:cubicBezTo>
                  <a:cubicBezTo>
                    <a:pt x="56" y="33"/>
                    <a:pt x="55" y="33"/>
                    <a:pt x="54" y="33"/>
                  </a:cubicBezTo>
                  <a:cubicBezTo>
                    <a:pt x="56" y="29"/>
                    <a:pt x="57" y="26"/>
                    <a:pt x="59" y="23"/>
                  </a:cubicBezTo>
                  <a:close/>
                  <a:moveTo>
                    <a:pt x="49" y="49"/>
                  </a:moveTo>
                  <a:cubicBezTo>
                    <a:pt x="53" y="49"/>
                    <a:pt x="53" y="49"/>
                    <a:pt x="53" y="49"/>
                  </a:cubicBezTo>
                  <a:cubicBezTo>
                    <a:pt x="52" y="50"/>
                    <a:pt x="50" y="52"/>
                    <a:pt x="49" y="54"/>
                  </a:cubicBezTo>
                  <a:lnTo>
                    <a:pt x="49" y="49"/>
                  </a:lnTo>
                  <a:close/>
                  <a:moveTo>
                    <a:pt x="53" y="50"/>
                  </a:moveTo>
                  <a:cubicBezTo>
                    <a:pt x="51" y="61"/>
                    <a:pt x="48" y="73"/>
                    <a:pt x="46" y="8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0" y="53"/>
                    <a:pt x="52" y="52"/>
                    <a:pt x="53" y="50"/>
                  </a:cubicBezTo>
                  <a:close/>
                  <a:moveTo>
                    <a:pt x="43" y="49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44" y="53"/>
                    <a:pt x="36" y="60"/>
                    <a:pt x="28" y="68"/>
                  </a:cubicBezTo>
                  <a:cubicBezTo>
                    <a:pt x="33" y="62"/>
                    <a:pt x="38" y="56"/>
                    <a:pt x="43" y="49"/>
                  </a:cubicBezTo>
                  <a:close/>
                  <a:moveTo>
                    <a:pt x="8" y="88"/>
                  </a:moveTo>
                  <a:cubicBezTo>
                    <a:pt x="16" y="88"/>
                    <a:pt x="22" y="85"/>
                    <a:pt x="22" y="85"/>
                  </a:cubicBezTo>
                  <a:cubicBezTo>
                    <a:pt x="22" y="85"/>
                    <a:pt x="20" y="87"/>
                    <a:pt x="16" y="89"/>
                  </a:cubicBezTo>
                  <a:cubicBezTo>
                    <a:pt x="16" y="89"/>
                    <a:pt x="17" y="90"/>
                    <a:pt x="19" y="90"/>
                  </a:cubicBezTo>
                  <a:cubicBezTo>
                    <a:pt x="18" y="91"/>
                    <a:pt x="17" y="92"/>
                    <a:pt x="16" y="93"/>
                  </a:cubicBezTo>
                  <a:cubicBezTo>
                    <a:pt x="13" y="92"/>
                    <a:pt x="8" y="91"/>
                    <a:pt x="5" y="90"/>
                  </a:cubicBezTo>
                  <a:cubicBezTo>
                    <a:pt x="6" y="89"/>
                    <a:pt x="7" y="89"/>
                    <a:pt x="8" y="88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grpSp>
          <p:nvGrpSpPr>
            <p:cNvPr id="127" name="그룹 126"/>
            <p:cNvGrpSpPr/>
            <p:nvPr/>
          </p:nvGrpSpPr>
          <p:grpSpPr>
            <a:xfrm>
              <a:off x="9426047" y="4069998"/>
              <a:ext cx="1636220" cy="1808671"/>
              <a:chOff x="-2629311" y="8005466"/>
              <a:chExt cx="3338867" cy="3690771"/>
            </a:xfrm>
            <a:solidFill>
              <a:srgbClr val="F0A230"/>
            </a:solidFill>
          </p:grpSpPr>
          <p:sp>
            <p:nvSpPr>
              <p:cNvPr id="128" name="Freeform 55"/>
              <p:cNvSpPr>
                <a:spLocks/>
              </p:cNvSpPr>
              <p:nvPr/>
            </p:nvSpPr>
            <p:spPr bwMode="auto">
              <a:xfrm>
                <a:off x="-1731251" y="11364040"/>
                <a:ext cx="152023" cy="306860"/>
              </a:xfrm>
              <a:custGeom>
                <a:avLst/>
                <a:gdLst>
                  <a:gd name="T0" fmla="*/ 18 w 23"/>
                  <a:gd name="T1" fmla="*/ 4 h 46"/>
                  <a:gd name="T2" fmla="*/ 20 w 23"/>
                  <a:gd name="T3" fmla="*/ 3 h 46"/>
                  <a:gd name="T4" fmla="*/ 21 w 23"/>
                  <a:gd name="T5" fmla="*/ 2 h 46"/>
                  <a:gd name="T6" fmla="*/ 23 w 23"/>
                  <a:gd name="T7" fmla="*/ 1 h 46"/>
                  <a:gd name="T8" fmla="*/ 22 w 23"/>
                  <a:gd name="T9" fmla="*/ 0 h 46"/>
                  <a:gd name="T10" fmla="*/ 21 w 23"/>
                  <a:gd name="T11" fmla="*/ 0 h 46"/>
                  <a:gd name="T12" fmla="*/ 20 w 23"/>
                  <a:gd name="T13" fmla="*/ 0 h 46"/>
                  <a:gd name="T14" fmla="*/ 20 w 23"/>
                  <a:gd name="T15" fmla="*/ 0 h 46"/>
                  <a:gd name="T16" fmla="*/ 19 w 23"/>
                  <a:gd name="T17" fmla="*/ 0 h 46"/>
                  <a:gd name="T18" fmla="*/ 6 w 23"/>
                  <a:gd name="T19" fmla="*/ 4 h 46"/>
                  <a:gd name="T20" fmla="*/ 6 w 23"/>
                  <a:gd name="T21" fmla="*/ 4 h 46"/>
                  <a:gd name="T22" fmla="*/ 1 w 23"/>
                  <a:gd name="T23" fmla="*/ 11 h 46"/>
                  <a:gd name="T24" fmla="*/ 1 w 23"/>
                  <a:gd name="T25" fmla="*/ 24 h 46"/>
                  <a:gd name="T26" fmla="*/ 2 w 23"/>
                  <a:gd name="T27" fmla="*/ 40 h 46"/>
                  <a:gd name="T28" fmla="*/ 0 w 23"/>
                  <a:gd name="T29" fmla="*/ 45 h 46"/>
                  <a:gd name="T30" fmla="*/ 4 w 23"/>
                  <a:gd name="T31" fmla="*/ 45 h 46"/>
                  <a:gd name="T32" fmla="*/ 11 w 23"/>
                  <a:gd name="T33" fmla="*/ 39 h 46"/>
                  <a:gd name="T34" fmla="*/ 13 w 23"/>
                  <a:gd name="T35" fmla="*/ 33 h 46"/>
                  <a:gd name="T36" fmla="*/ 14 w 23"/>
                  <a:gd name="T37" fmla="*/ 19 h 46"/>
                  <a:gd name="T38" fmla="*/ 14 w 23"/>
                  <a:gd name="T39" fmla="*/ 10 h 46"/>
                  <a:gd name="T40" fmla="*/ 18 w 23"/>
                  <a:gd name="T41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46">
                    <a:moveTo>
                      <a:pt x="18" y="4"/>
                    </a:moveTo>
                    <a:cubicBezTo>
                      <a:pt x="18" y="4"/>
                      <a:pt x="19" y="3"/>
                      <a:pt x="20" y="3"/>
                    </a:cubicBezTo>
                    <a:cubicBezTo>
                      <a:pt x="20" y="2"/>
                      <a:pt x="21" y="2"/>
                      <a:pt x="21" y="2"/>
                    </a:cubicBezTo>
                    <a:cubicBezTo>
                      <a:pt x="22" y="1"/>
                      <a:pt x="22" y="1"/>
                      <a:pt x="23" y="1"/>
                    </a:cubicBezTo>
                    <a:cubicBezTo>
                      <a:pt x="23" y="1"/>
                      <a:pt x="22" y="1"/>
                      <a:pt x="22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5" y="0"/>
                      <a:pt x="10" y="1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5"/>
                      <a:pt x="2" y="8"/>
                      <a:pt x="1" y="11"/>
                    </a:cubicBezTo>
                    <a:cubicBezTo>
                      <a:pt x="0" y="15"/>
                      <a:pt x="0" y="19"/>
                      <a:pt x="1" y="24"/>
                    </a:cubicBezTo>
                    <a:cubicBezTo>
                      <a:pt x="3" y="31"/>
                      <a:pt x="3" y="36"/>
                      <a:pt x="2" y="40"/>
                    </a:cubicBezTo>
                    <a:cubicBezTo>
                      <a:pt x="1" y="43"/>
                      <a:pt x="0" y="45"/>
                      <a:pt x="0" y="45"/>
                    </a:cubicBezTo>
                    <a:cubicBezTo>
                      <a:pt x="0" y="45"/>
                      <a:pt x="2" y="46"/>
                      <a:pt x="4" y="45"/>
                    </a:cubicBezTo>
                    <a:cubicBezTo>
                      <a:pt x="7" y="44"/>
                      <a:pt x="9" y="42"/>
                      <a:pt x="11" y="39"/>
                    </a:cubicBezTo>
                    <a:cubicBezTo>
                      <a:pt x="12" y="38"/>
                      <a:pt x="13" y="36"/>
                      <a:pt x="13" y="33"/>
                    </a:cubicBezTo>
                    <a:cubicBezTo>
                      <a:pt x="14" y="30"/>
                      <a:pt x="14" y="25"/>
                      <a:pt x="14" y="19"/>
                    </a:cubicBezTo>
                    <a:cubicBezTo>
                      <a:pt x="13" y="15"/>
                      <a:pt x="13" y="12"/>
                      <a:pt x="14" y="10"/>
                    </a:cubicBezTo>
                    <a:cubicBezTo>
                      <a:pt x="15" y="7"/>
                      <a:pt x="16" y="6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29" name="Freeform 56"/>
              <p:cNvSpPr>
                <a:spLocks/>
              </p:cNvSpPr>
              <p:nvPr/>
            </p:nvSpPr>
            <p:spPr bwMode="auto">
              <a:xfrm>
                <a:off x="-1618642" y="11341518"/>
                <a:ext cx="146392" cy="275893"/>
              </a:xfrm>
              <a:custGeom>
                <a:avLst/>
                <a:gdLst>
                  <a:gd name="T0" fmla="*/ 21 w 22"/>
                  <a:gd name="T1" fmla="*/ 5 h 41"/>
                  <a:gd name="T2" fmla="*/ 17 w 22"/>
                  <a:gd name="T3" fmla="*/ 0 h 41"/>
                  <a:gd name="T4" fmla="*/ 14 w 22"/>
                  <a:gd name="T5" fmla="*/ 2 h 41"/>
                  <a:gd name="T6" fmla="*/ 14 w 22"/>
                  <a:gd name="T7" fmla="*/ 2 h 41"/>
                  <a:gd name="T8" fmla="*/ 14 w 22"/>
                  <a:gd name="T9" fmla="*/ 3 h 41"/>
                  <a:gd name="T10" fmla="*/ 10 w 22"/>
                  <a:gd name="T11" fmla="*/ 8 h 41"/>
                  <a:gd name="T12" fmla="*/ 8 w 22"/>
                  <a:gd name="T13" fmla="*/ 20 h 41"/>
                  <a:gd name="T14" fmla="*/ 6 w 22"/>
                  <a:gd name="T15" fmla="*/ 30 h 41"/>
                  <a:gd name="T16" fmla="*/ 5 w 22"/>
                  <a:gd name="T17" fmla="*/ 30 h 41"/>
                  <a:gd name="T18" fmla="*/ 5 w 22"/>
                  <a:gd name="T19" fmla="*/ 31 h 41"/>
                  <a:gd name="T20" fmla="*/ 5 w 22"/>
                  <a:gd name="T21" fmla="*/ 31 h 41"/>
                  <a:gd name="T22" fmla="*/ 5 w 22"/>
                  <a:gd name="T23" fmla="*/ 31 h 41"/>
                  <a:gd name="T24" fmla="*/ 4 w 22"/>
                  <a:gd name="T25" fmla="*/ 33 h 41"/>
                  <a:gd name="T26" fmla="*/ 3 w 22"/>
                  <a:gd name="T27" fmla="*/ 35 h 41"/>
                  <a:gd name="T28" fmla="*/ 1 w 22"/>
                  <a:gd name="T29" fmla="*/ 39 h 41"/>
                  <a:gd name="T30" fmla="*/ 0 w 22"/>
                  <a:gd name="T31" fmla="*/ 40 h 41"/>
                  <a:gd name="T32" fmla="*/ 4 w 22"/>
                  <a:gd name="T33" fmla="*/ 41 h 41"/>
                  <a:gd name="T34" fmla="*/ 5 w 22"/>
                  <a:gd name="T35" fmla="*/ 41 h 41"/>
                  <a:gd name="T36" fmla="*/ 5 w 22"/>
                  <a:gd name="T37" fmla="*/ 41 h 41"/>
                  <a:gd name="T38" fmla="*/ 5 w 22"/>
                  <a:gd name="T39" fmla="*/ 41 h 41"/>
                  <a:gd name="T40" fmla="*/ 6 w 22"/>
                  <a:gd name="T41" fmla="*/ 41 h 41"/>
                  <a:gd name="T42" fmla="*/ 7 w 22"/>
                  <a:gd name="T43" fmla="*/ 41 h 41"/>
                  <a:gd name="T44" fmla="*/ 14 w 22"/>
                  <a:gd name="T45" fmla="*/ 38 h 41"/>
                  <a:gd name="T46" fmla="*/ 19 w 22"/>
                  <a:gd name="T47" fmla="*/ 32 h 41"/>
                  <a:gd name="T48" fmla="*/ 21 w 22"/>
                  <a:gd name="T49" fmla="*/ 18 h 41"/>
                  <a:gd name="T50" fmla="*/ 21 w 22"/>
                  <a:gd name="T51" fmla="*/ 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41">
                    <a:moveTo>
                      <a:pt x="21" y="5"/>
                    </a:moveTo>
                    <a:cubicBezTo>
                      <a:pt x="19" y="4"/>
                      <a:pt x="18" y="2"/>
                      <a:pt x="17" y="0"/>
                    </a:cubicBezTo>
                    <a:cubicBezTo>
                      <a:pt x="16" y="1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2" y="5"/>
                      <a:pt x="10" y="8"/>
                    </a:cubicBezTo>
                    <a:cubicBezTo>
                      <a:pt x="9" y="12"/>
                      <a:pt x="8" y="16"/>
                      <a:pt x="8" y="20"/>
                    </a:cubicBezTo>
                    <a:cubicBezTo>
                      <a:pt x="8" y="24"/>
                      <a:pt x="7" y="27"/>
                      <a:pt x="6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2" y="37"/>
                      <a:pt x="2" y="38"/>
                      <a:pt x="1" y="39"/>
                    </a:cubicBezTo>
                    <a:cubicBezTo>
                      <a:pt x="1" y="39"/>
                      <a:pt x="1" y="40"/>
                      <a:pt x="0" y="40"/>
                    </a:cubicBezTo>
                    <a:cubicBezTo>
                      <a:pt x="0" y="40"/>
                      <a:pt x="2" y="41"/>
                      <a:pt x="4" y="41"/>
                    </a:cubicBezTo>
                    <a:cubicBezTo>
                      <a:pt x="4" y="41"/>
                      <a:pt x="4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6" y="41"/>
                      <a:pt x="7" y="41"/>
                    </a:cubicBezTo>
                    <a:cubicBezTo>
                      <a:pt x="9" y="40"/>
                      <a:pt x="12" y="39"/>
                      <a:pt x="14" y="38"/>
                    </a:cubicBezTo>
                    <a:cubicBezTo>
                      <a:pt x="15" y="37"/>
                      <a:pt x="17" y="35"/>
                      <a:pt x="19" y="32"/>
                    </a:cubicBezTo>
                    <a:cubicBezTo>
                      <a:pt x="21" y="29"/>
                      <a:pt x="22" y="24"/>
                      <a:pt x="21" y="18"/>
                    </a:cubicBezTo>
                    <a:cubicBezTo>
                      <a:pt x="20" y="12"/>
                      <a:pt x="20" y="8"/>
                      <a:pt x="21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30" name="Freeform 57"/>
              <p:cNvSpPr>
                <a:spLocks/>
              </p:cNvSpPr>
              <p:nvPr/>
            </p:nvSpPr>
            <p:spPr bwMode="auto">
              <a:xfrm>
                <a:off x="-1458174" y="11442866"/>
                <a:ext cx="135131" cy="140762"/>
              </a:xfrm>
              <a:custGeom>
                <a:avLst/>
                <a:gdLst>
                  <a:gd name="T0" fmla="*/ 5 w 20"/>
                  <a:gd name="T1" fmla="*/ 15 h 21"/>
                  <a:gd name="T2" fmla="*/ 0 w 20"/>
                  <a:gd name="T3" fmla="*/ 21 h 21"/>
                  <a:gd name="T4" fmla="*/ 6 w 20"/>
                  <a:gd name="T5" fmla="*/ 21 h 21"/>
                  <a:gd name="T6" fmla="*/ 17 w 20"/>
                  <a:gd name="T7" fmla="*/ 14 h 21"/>
                  <a:gd name="T8" fmla="*/ 17 w 20"/>
                  <a:gd name="T9" fmla="*/ 14 h 21"/>
                  <a:gd name="T10" fmla="*/ 20 w 20"/>
                  <a:gd name="T11" fmla="*/ 9 h 21"/>
                  <a:gd name="T12" fmla="*/ 7 w 20"/>
                  <a:gd name="T13" fmla="*/ 0 h 21"/>
                  <a:gd name="T14" fmla="*/ 5 w 20"/>
                  <a:gd name="T15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1">
                    <a:moveTo>
                      <a:pt x="5" y="15"/>
                    </a:moveTo>
                    <a:cubicBezTo>
                      <a:pt x="3" y="19"/>
                      <a:pt x="0" y="21"/>
                      <a:pt x="0" y="21"/>
                    </a:cubicBezTo>
                    <a:cubicBezTo>
                      <a:pt x="0" y="21"/>
                      <a:pt x="2" y="21"/>
                      <a:pt x="6" y="21"/>
                    </a:cubicBezTo>
                    <a:cubicBezTo>
                      <a:pt x="9" y="20"/>
                      <a:pt x="14" y="18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3"/>
                      <a:pt x="19" y="12"/>
                      <a:pt x="20" y="9"/>
                    </a:cubicBezTo>
                    <a:cubicBezTo>
                      <a:pt x="15" y="7"/>
                      <a:pt x="11" y="3"/>
                      <a:pt x="7" y="0"/>
                    </a:cubicBezTo>
                    <a:cubicBezTo>
                      <a:pt x="8" y="7"/>
                      <a:pt x="7" y="12"/>
                      <a:pt x="5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31" name="Freeform 58"/>
              <p:cNvSpPr>
                <a:spLocks/>
              </p:cNvSpPr>
              <p:nvPr/>
            </p:nvSpPr>
            <p:spPr bwMode="auto">
              <a:xfrm>
                <a:off x="-1263923" y="11175419"/>
                <a:ext cx="53489" cy="39413"/>
              </a:xfrm>
              <a:custGeom>
                <a:avLst/>
                <a:gdLst>
                  <a:gd name="T0" fmla="*/ 6 w 8"/>
                  <a:gd name="T1" fmla="*/ 6 h 6"/>
                  <a:gd name="T2" fmla="*/ 6 w 8"/>
                  <a:gd name="T3" fmla="*/ 6 h 6"/>
                  <a:gd name="T4" fmla="*/ 8 w 8"/>
                  <a:gd name="T5" fmla="*/ 0 h 6"/>
                  <a:gd name="T6" fmla="*/ 4 w 8"/>
                  <a:gd name="T7" fmla="*/ 2 h 6"/>
                  <a:gd name="T8" fmla="*/ 0 w 8"/>
                  <a:gd name="T9" fmla="*/ 5 h 6"/>
                  <a:gd name="T10" fmla="*/ 6 w 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7" y="1"/>
                      <a:pt x="8" y="0"/>
                    </a:cubicBezTo>
                    <a:cubicBezTo>
                      <a:pt x="8" y="0"/>
                      <a:pt x="6" y="1"/>
                      <a:pt x="4" y="2"/>
                    </a:cubicBezTo>
                    <a:cubicBezTo>
                      <a:pt x="3" y="3"/>
                      <a:pt x="1" y="4"/>
                      <a:pt x="0" y="5"/>
                    </a:cubicBezTo>
                    <a:cubicBezTo>
                      <a:pt x="2" y="5"/>
                      <a:pt x="4" y="5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32" name="Freeform 59"/>
              <p:cNvSpPr>
                <a:spLocks/>
              </p:cNvSpPr>
              <p:nvPr/>
            </p:nvSpPr>
            <p:spPr bwMode="auto">
              <a:xfrm>
                <a:off x="-1283629" y="11456943"/>
                <a:ext cx="92903" cy="53489"/>
              </a:xfrm>
              <a:custGeom>
                <a:avLst/>
                <a:gdLst>
                  <a:gd name="T0" fmla="*/ 1 w 14"/>
                  <a:gd name="T1" fmla="*/ 6 h 8"/>
                  <a:gd name="T2" fmla="*/ 0 w 14"/>
                  <a:gd name="T3" fmla="*/ 8 h 8"/>
                  <a:gd name="T4" fmla="*/ 6 w 14"/>
                  <a:gd name="T5" fmla="*/ 7 h 8"/>
                  <a:gd name="T6" fmla="*/ 14 w 14"/>
                  <a:gd name="T7" fmla="*/ 0 h 8"/>
                  <a:gd name="T8" fmla="*/ 1 w 14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" y="6"/>
                    </a:moveTo>
                    <a:cubicBezTo>
                      <a:pt x="1" y="7"/>
                      <a:pt x="0" y="8"/>
                      <a:pt x="0" y="8"/>
                    </a:cubicBezTo>
                    <a:cubicBezTo>
                      <a:pt x="0" y="8"/>
                      <a:pt x="3" y="8"/>
                      <a:pt x="6" y="7"/>
                    </a:cubicBezTo>
                    <a:cubicBezTo>
                      <a:pt x="8" y="6"/>
                      <a:pt x="11" y="4"/>
                      <a:pt x="14" y="0"/>
                    </a:cubicBezTo>
                    <a:cubicBezTo>
                      <a:pt x="10" y="3"/>
                      <a:pt x="6" y="5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33" name="Freeform 60"/>
              <p:cNvSpPr>
                <a:spLocks/>
              </p:cNvSpPr>
              <p:nvPr/>
            </p:nvSpPr>
            <p:spPr bwMode="auto">
              <a:xfrm>
                <a:off x="-1171020" y="11074071"/>
                <a:ext cx="135131" cy="213958"/>
              </a:xfrm>
              <a:custGeom>
                <a:avLst/>
                <a:gdLst>
                  <a:gd name="T0" fmla="*/ 14 w 20"/>
                  <a:gd name="T1" fmla="*/ 19 h 32"/>
                  <a:gd name="T2" fmla="*/ 11 w 20"/>
                  <a:gd name="T3" fmla="*/ 0 h 32"/>
                  <a:gd name="T4" fmla="*/ 7 w 20"/>
                  <a:gd name="T5" fmla="*/ 2 h 32"/>
                  <a:gd name="T6" fmla="*/ 1 w 20"/>
                  <a:gd name="T7" fmla="*/ 9 h 32"/>
                  <a:gd name="T8" fmla="*/ 1 w 20"/>
                  <a:gd name="T9" fmla="*/ 9 h 32"/>
                  <a:gd name="T10" fmla="*/ 1 w 20"/>
                  <a:gd name="T11" fmla="*/ 9 h 32"/>
                  <a:gd name="T12" fmla="*/ 1 w 20"/>
                  <a:gd name="T13" fmla="*/ 16 h 32"/>
                  <a:gd name="T14" fmla="*/ 4 w 20"/>
                  <a:gd name="T15" fmla="*/ 27 h 32"/>
                  <a:gd name="T16" fmla="*/ 20 w 20"/>
                  <a:gd name="T17" fmla="*/ 32 h 32"/>
                  <a:gd name="T18" fmla="*/ 14 w 20"/>
                  <a:gd name="T1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32">
                    <a:moveTo>
                      <a:pt x="14" y="19"/>
                    </a:moveTo>
                    <a:cubicBezTo>
                      <a:pt x="6" y="7"/>
                      <a:pt x="9" y="1"/>
                      <a:pt x="11" y="0"/>
                    </a:cubicBezTo>
                    <a:cubicBezTo>
                      <a:pt x="11" y="0"/>
                      <a:pt x="9" y="0"/>
                      <a:pt x="7" y="2"/>
                    </a:cubicBezTo>
                    <a:cubicBezTo>
                      <a:pt x="5" y="3"/>
                      <a:pt x="3" y="5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3"/>
                      <a:pt x="1" y="16"/>
                    </a:cubicBezTo>
                    <a:cubicBezTo>
                      <a:pt x="1" y="19"/>
                      <a:pt x="2" y="23"/>
                      <a:pt x="4" y="27"/>
                    </a:cubicBezTo>
                    <a:cubicBezTo>
                      <a:pt x="10" y="26"/>
                      <a:pt x="15" y="28"/>
                      <a:pt x="20" y="32"/>
                    </a:cubicBezTo>
                    <a:cubicBezTo>
                      <a:pt x="19" y="29"/>
                      <a:pt x="18" y="24"/>
                      <a:pt x="14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34" name="Freeform 61"/>
              <p:cNvSpPr>
                <a:spLocks/>
              </p:cNvSpPr>
              <p:nvPr/>
            </p:nvSpPr>
            <p:spPr bwMode="auto">
              <a:xfrm>
                <a:off x="-1049965" y="10955831"/>
                <a:ext cx="135131" cy="346274"/>
              </a:xfrm>
              <a:custGeom>
                <a:avLst/>
                <a:gdLst>
                  <a:gd name="T0" fmla="*/ 12 w 20"/>
                  <a:gd name="T1" fmla="*/ 49 h 52"/>
                  <a:gd name="T2" fmla="*/ 19 w 20"/>
                  <a:gd name="T3" fmla="*/ 40 h 52"/>
                  <a:gd name="T4" fmla="*/ 20 w 20"/>
                  <a:gd name="T5" fmla="*/ 33 h 52"/>
                  <a:gd name="T6" fmla="*/ 14 w 20"/>
                  <a:gd name="T7" fmla="*/ 20 h 52"/>
                  <a:gd name="T8" fmla="*/ 10 w 20"/>
                  <a:gd name="T9" fmla="*/ 6 h 52"/>
                  <a:gd name="T10" fmla="*/ 14 w 20"/>
                  <a:gd name="T11" fmla="*/ 0 h 52"/>
                  <a:gd name="T12" fmla="*/ 9 w 20"/>
                  <a:gd name="T13" fmla="*/ 2 h 52"/>
                  <a:gd name="T14" fmla="*/ 1 w 20"/>
                  <a:gd name="T15" fmla="*/ 10 h 52"/>
                  <a:gd name="T16" fmla="*/ 1 w 20"/>
                  <a:gd name="T17" fmla="*/ 10 h 52"/>
                  <a:gd name="T18" fmla="*/ 1 w 20"/>
                  <a:gd name="T19" fmla="*/ 10 h 52"/>
                  <a:gd name="T20" fmla="*/ 0 w 20"/>
                  <a:gd name="T21" fmla="*/ 13 h 52"/>
                  <a:gd name="T22" fmla="*/ 0 w 20"/>
                  <a:gd name="T23" fmla="*/ 16 h 52"/>
                  <a:gd name="T24" fmla="*/ 0 w 20"/>
                  <a:gd name="T25" fmla="*/ 18 h 52"/>
                  <a:gd name="T26" fmla="*/ 4 w 20"/>
                  <a:gd name="T27" fmla="*/ 29 h 52"/>
                  <a:gd name="T28" fmla="*/ 9 w 20"/>
                  <a:gd name="T29" fmla="*/ 45 h 52"/>
                  <a:gd name="T30" fmla="*/ 8 w 20"/>
                  <a:gd name="T31" fmla="*/ 52 h 52"/>
                  <a:gd name="T32" fmla="*/ 12 w 20"/>
                  <a:gd name="T33" fmla="*/ 4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52">
                    <a:moveTo>
                      <a:pt x="12" y="49"/>
                    </a:moveTo>
                    <a:cubicBezTo>
                      <a:pt x="15" y="48"/>
                      <a:pt x="18" y="45"/>
                      <a:pt x="19" y="40"/>
                    </a:cubicBezTo>
                    <a:cubicBezTo>
                      <a:pt x="20" y="39"/>
                      <a:pt x="20" y="36"/>
                      <a:pt x="20" y="33"/>
                    </a:cubicBezTo>
                    <a:cubicBezTo>
                      <a:pt x="19" y="30"/>
                      <a:pt x="17" y="26"/>
                      <a:pt x="14" y="20"/>
                    </a:cubicBezTo>
                    <a:cubicBezTo>
                      <a:pt x="10" y="14"/>
                      <a:pt x="9" y="9"/>
                      <a:pt x="10" y="6"/>
                    </a:cubicBezTo>
                    <a:cubicBezTo>
                      <a:pt x="11" y="2"/>
                      <a:pt x="13" y="0"/>
                      <a:pt x="14" y="0"/>
                    </a:cubicBezTo>
                    <a:cubicBezTo>
                      <a:pt x="14" y="0"/>
                      <a:pt x="12" y="0"/>
                      <a:pt x="9" y="2"/>
                    </a:cubicBezTo>
                    <a:cubicBezTo>
                      <a:pt x="6" y="3"/>
                      <a:pt x="3" y="6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0" y="21"/>
                      <a:pt x="2" y="25"/>
                      <a:pt x="4" y="29"/>
                    </a:cubicBezTo>
                    <a:cubicBezTo>
                      <a:pt x="9" y="36"/>
                      <a:pt x="9" y="41"/>
                      <a:pt x="9" y="45"/>
                    </a:cubicBezTo>
                    <a:cubicBezTo>
                      <a:pt x="9" y="49"/>
                      <a:pt x="8" y="51"/>
                      <a:pt x="8" y="52"/>
                    </a:cubicBezTo>
                    <a:cubicBezTo>
                      <a:pt x="8" y="52"/>
                      <a:pt x="10" y="51"/>
                      <a:pt x="12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35" name="Freeform 62"/>
              <p:cNvSpPr>
                <a:spLocks/>
              </p:cNvSpPr>
              <p:nvPr/>
            </p:nvSpPr>
            <p:spPr bwMode="auto">
              <a:xfrm>
                <a:off x="-909203" y="10874189"/>
                <a:ext cx="154838" cy="315306"/>
              </a:xfrm>
              <a:custGeom>
                <a:avLst/>
                <a:gdLst>
                  <a:gd name="T0" fmla="*/ 16 w 23"/>
                  <a:gd name="T1" fmla="*/ 4 h 47"/>
                  <a:gd name="T2" fmla="*/ 23 w 23"/>
                  <a:gd name="T3" fmla="*/ 0 h 47"/>
                  <a:gd name="T4" fmla="*/ 17 w 23"/>
                  <a:gd name="T5" fmla="*/ 0 h 47"/>
                  <a:gd name="T6" fmla="*/ 5 w 23"/>
                  <a:gd name="T7" fmla="*/ 5 h 47"/>
                  <a:gd name="T8" fmla="*/ 5 w 23"/>
                  <a:gd name="T9" fmla="*/ 5 h 47"/>
                  <a:gd name="T10" fmla="*/ 5 w 23"/>
                  <a:gd name="T11" fmla="*/ 5 h 47"/>
                  <a:gd name="T12" fmla="*/ 5 w 23"/>
                  <a:gd name="T13" fmla="*/ 5 h 47"/>
                  <a:gd name="T14" fmla="*/ 1 w 23"/>
                  <a:gd name="T15" fmla="*/ 13 h 47"/>
                  <a:gd name="T16" fmla="*/ 2 w 23"/>
                  <a:gd name="T17" fmla="*/ 25 h 47"/>
                  <a:gd name="T18" fmla="*/ 5 w 23"/>
                  <a:gd name="T19" fmla="*/ 35 h 47"/>
                  <a:gd name="T20" fmla="*/ 5 w 23"/>
                  <a:gd name="T21" fmla="*/ 41 h 47"/>
                  <a:gd name="T22" fmla="*/ 4 w 23"/>
                  <a:gd name="T23" fmla="*/ 47 h 47"/>
                  <a:gd name="T24" fmla="*/ 8 w 23"/>
                  <a:gd name="T25" fmla="*/ 46 h 47"/>
                  <a:gd name="T26" fmla="*/ 11 w 23"/>
                  <a:gd name="T27" fmla="*/ 43 h 47"/>
                  <a:gd name="T28" fmla="*/ 14 w 23"/>
                  <a:gd name="T29" fmla="*/ 39 h 47"/>
                  <a:gd name="T30" fmla="*/ 14 w 23"/>
                  <a:gd name="T31" fmla="*/ 39 h 47"/>
                  <a:gd name="T32" fmla="*/ 15 w 23"/>
                  <a:gd name="T33" fmla="*/ 33 h 47"/>
                  <a:gd name="T34" fmla="*/ 14 w 23"/>
                  <a:gd name="T35" fmla="*/ 19 h 47"/>
                  <a:gd name="T36" fmla="*/ 14 w 23"/>
                  <a:gd name="T37" fmla="*/ 10 h 47"/>
                  <a:gd name="T38" fmla="*/ 16 w 23"/>
                  <a:gd name="T39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" h="47">
                    <a:moveTo>
                      <a:pt x="16" y="4"/>
                    </a:moveTo>
                    <a:cubicBezTo>
                      <a:pt x="18" y="1"/>
                      <a:pt x="22" y="0"/>
                      <a:pt x="23" y="0"/>
                    </a:cubicBezTo>
                    <a:cubicBezTo>
                      <a:pt x="23" y="0"/>
                      <a:pt x="20" y="0"/>
                      <a:pt x="17" y="0"/>
                    </a:cubicBezTo>
                    <a:cubicBezTo>
                      <a:pt x="13" y="0"/>
                      <a:pt x="8" y="2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7"/>
                      <a:pt x="2" y="9"/>
                      <a:pt x="1" y="13"/>
                    </a:cubicBezTo>
                    <a:cubicBezTo>
                      <a:pt x="0" y="17"/>
                      <a:pt x="0" y="21"/>
                      <a:pt x="2" y="25"/>
                    </a:cubicBezTo>
                    <a:cubicBezTo>
                      <a:pt x="3" y="29"/>
                      <a:pt x="4" y="32"/>
                      <a:pt x="5" y="35"/>
                    </a:cubicBezTo>
                    <a:cubicBezTo>
                      <a:pt x="5" y="37"/>
                      <a:pt x="5" y="39"/>
                      <a:pt x="5" y="41"/>
                    </a:cubicBezTo>
                    <a:cubicBezTo>
                      <a:pt x="5" y="45"/>
                      <a:pt x="4" y="47"/>
                      <a:pt x="4" y="47"/>
                    </a:cubicBezTo>
                    <a:cubicBezTo>
                      <a:pt x="4" y="47"/>
                      <a:pt x="6" y="47"/>
                      <a:pt x="8" y="46"/>
                    </a:cubicBezTo>
                    <a:cubicBezTo>
                      <a:pt x="9" y="45"/>
                      <a:pt x="10" y="44"/>
                      <a:pt x="11" y="43"/>
                    </a:cubicBezTo>
                    <a:cubicBezTo>
                      <a:pt x="12" y="42"/>
                      <a:pt x="13" y="41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8"/>
                      <a:pt x="15" y="37"/>
                      <a:pt x="15" y="33"/>
                    </a:cubicBezTo>
                    <a:cubicBezTo>
                      <a:pt x="15" y="30"/>
                      <a:pt x="15" y="26"/>
                      <a:pt x="14" y="19"/>
                    </a:cubicBezTo>
                    <a:cubicBezTo>
                      <a:pt x="13" y="16"/>
                      <a:pt x="13" y="13"/>
                      <a:pt x="14" y="10"/>
                    </a:cubicBezTo>
                    <a:cubicBezTo>
                      <a:pt x="14" y="8"/>
                      <a:pt x="15" y="6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36" name="Freeform 63"/>
              <p:cNvSpPr>
                <a:spLocks/>
              </p:cNvSpPr>
              <p:nvPr/>
            </p:nvSpPr>
            <p:spPr bwMode="auto">
              <a:xfrm>
                <a:off x="-782518" y="10874189"/>
                <a:ext cx="261817" cy="247741"/>
              </a:xfrm>
              <a:custGeom>
                <a:avLst/>
                <a:gdLst>
                  <a:gd name="T0" fmla="*/ 7 w 39"/>
                  <a:gd name="T1" fmla="*/ 37 h 37"/>
                  <a:gd name="T2" fmla="*/ 10 w 39"/>
                  <a:gd name="T3" fmla="*/ 34 h 37"/>
                  <a:gd name="T4" fmla="*/ 13 w 39"/>
                  <a:gd name="T5" fmla="*/ 30 h 37"/>
                  <a:gd name="T6" fmla="*/ 16 w 39"/>
                  <a:gd name="T7" fmla="*/ 25 h 37"/>
                  <a:gd name="T8" fmla="*/ 20 w 39"/>
                  <a:gd name="T9" fmla="*/ 17 h 37"/>
                  <a:gd name="T10" fmla="*/ 25 w 39"/>
                  <a:gd name="T11" fmla="*/ 10 h 37"/>
                  <a:gd name="T12" fmla="*/ 31 w 39"/>
                  <a:gd name="T13" fmla="*/ 7 h 37"/>
                  <a:gd name="T14" fmla="*/ 36 w 39"/>
                  <a:gd name="T15" fmla="*/ 7 h 37"/>
                  <a:gd name="T16" fmla="*/ 39 w 39"/>
                  <a:gd name="T17" fmla="*/ 8 h 37"/>
                  <a:gd name="T18" fmla="*/ 34 w 39"/>
                  <a:gd name="T19" fmla="*/ 4 h 37"/>
                  <a:gd name="T20" fmla="*/ 27 w 39"/>
                  <a:gd name="T21" fmla="*/ 1 h 37"/>
                  <a:gd name="T22" fmla="*/ 19 w 39"/>
                  <a:gd name="T23" fmla="*/ 1 h 37"/>
                  <a:gd name="T24" fmla="*/ 19 w 39"/>
                  <a:gd name="T25" fmla="*/ 1 h 37"/>
                  <a:gd name="T26" fmla="*/ 19 w 39"/>
                  <a:gd name="T27" fmla="*/ 1 h 37"/>
                  <a:gd name="T28" fmla="*/ 11 w 39"/>
                  <a:gd name="T29" fmla="*/ 5 h 37"/>
                  <a:gd name="T30" fmla="*/ 6 w 39"/>
                  <a:gd name="T31" fmla="*/ 17 h 37"/>
                  <a:gd name="T32" fmla="*/ 5 w 39"/>
                  <a:gd name="T33" fmla="*/ 26 h 37"/>
                  <a:gd name="T34" fmla="*/ 3 w 39"/>
                  <a:gd name="T35" fmla="*/ 32 h 37"/>
                  <a:gd name="T36" fmla="*/ 0 w 39"/>
                  <a:gd name="T37" fmla="*/ 37 h 37"/>
                  <a:gd name="T38" fmla="*/ 4 w 39"/>
                  <a:gd name="T39" fmla="*/ 37 h 37"/>
                  <a:gd name="T40" fmla="*/ 7 w 39"/>
                  <a:gd name="T4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37">
                    <a:moveTo>
                      <a:pt x="7" y="37"/>
                    </a:moveTo>
                    <a:cubicBezTo>
                      <a:pt x="8" y="36"/>
                      <a:pt x="9" y="36"/>
                      <a:pt x="10" y="34"/>
                    </a:cubicBezTo>
                    <a:cubicBezTo>
                      <a:pt x="10" y="34"/>
                      <a:pt x="12" y="33"/>
                      <a:pt x="13" y="30"/>
                    </a:cubicBezTo>
                    <a:cubicBezTo>
                      <a:pt x="14" y="29"/>
                      <a:pt x="15" y="27"/>
                      <a:pt x="16" y="25"/>
                    </a:cubicBezTo>
                    <a:cubicBezTo>
                      <a:pt x="17" y="23"/>
                      <a:pt x="18" y="20"/>
                      <a:pt x="20" y="17"/>
                    </a:cubicBezTo>
                    <a:cubicBezTo>
                      <a:pt x="21" y="14"/>
                      <a:pt x="23" y="12"/>
                      <a:pt x="25" y="10"/>
                    </a:cubicBezTo>
                    <a:cubicBezTo>
                      <a:pt x="27" y="8"/>
                      <a:pt x="29" y="7"/>
                      <a:pt x="31" y="7"/>
                    </a:cubicBezTo>
                    <a:cubicBezTo>
                      <a:pt x="33" y="6"/>
                      <a:pt x="34" y="7"/>
                      <a:pt x="36" y="7"/>
                    </a:cubicBezTo>
                    <a:cubicBezTo>
                      <a:pt x="37" y="7"/>
                      <a:pt x="38" y="8"/>
                      <a:pt x="39" y="8"/>
                    </a:cubicBezTo>
                    <a:cubicBezTo>
                      <a:pt x="39" y="8"/>
                      <a:pt x="37" y="6"/>
                      <a:pt x="34" y="4"/>
                    </a:cubicBezTo>
                    <a:cubicBezTo>
                      <a:pt x="32" y="3"/>
                      <a:pt x="30" y="2"/>
                      <a:pt x="27" y="1"/>
                    </a:cubicBezTo>
                    <a:cubicBezTo>
                      <a:pt x="25" y="0"/>
                      <a:pt x="22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1"/>
                      <a:pt x="14" y="2"/>
                      <a:pt x="11" y="5"/>
                    </a:cubicBezTo>
                    <a:cubicBezTo>
                      <a:pt x="8" y="8"/>
                      <a:pt x="6" y="12"/>
                      <a:pt x="6" y="17"/>
                    </a:cubicBezTo>
                    <a:cubicBezTo>
                      <a:pt x="6" y="20"/>
                      <a:pt x="5" y="23"/>
                      <a:pt x="5" y="26"/>
                    </a:cubicBezTo>
                    <a:cubicBezTo>
                      <a:pt x="4" y="28"/>
                      <a:pt x="3" y="30"/>
                      <a:pt x="3" y="32"/>
                    </a:cubicBezTo>
                    <a:cubicBezTo>
                      <a:pt x="2" y="35"/>
                      <a:pt x="1" y="37"/>
                      <a:pt x="0" y="37"/>
                    </a:cubicBezTo>
                    <a:cubicBezTo>
                      <a:pt x="0" y="37"/>
                      <a:pt x="2" y="37"/>
                      <a:pt x="4" y="37"/>
                    </a:cubicBezTo>
                    <a:cubicBezTo>
                      <a:pt x="5" y="37"/>
                      <a:pt x="6" y="37"/>
                      <a:pt x="7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37" name="Freeform 64"/>
              <p:cNvSpPr>
                <a:spLocks/>
              </p:cNvSpPr>
              <p:nvPr/>
            </p:nvSpPr>
            <p:spPr bwMode="auto">
              <a:xfrm>
                <a:off x="-689615" y="10989614"/>
                <a:ext cx="309676" cy="152023"/>
              </a:xfrm>
              <a:custGeom>
                <a:avLst/>
                <a:gdLst>
                  <a:gd name="T0" fmla="*/ 45 w 46"/>
                  <a:gd name="T1" fmla="*/ 16 h 23"/>
                  <a:gd name="T2" fmla="*/ 43 w 46"/>
                  <a:gd name="T3" fmla="*/ 9 h 23"/>
                  <a:gd name="T4" fmla="*/ 37 w 46"/>
                  <a:gd name="T5" fmla="*/ 3 h 23"/>
                  <a:gd name="T6" fmla="*/ 37 w 46"/>
                  <a:gd name="T7" fmla="*/ 3 h 23"/>
                  <a:gd name="T8" fmla="*/ 37 w 46"/>
                  <a:gd name="T9" fmla="*/ 3 h 23"/>
                  <a:gd name="T10" fmla="*/ 28 w 46"/>
                  <a:gd name="T11" fmla="*/ 0 h 23"/>
                  <a:gd name="T12" fmla="*/ 22 w 46"/>
                  <a:gd name="T13" fmla="*/ 1 h 23"/>
                  <a:gd name="T14" fmla="*/ 16 w 46"/>
                  <a:gd name="T15" fmla="*/ 5 h 23"/>
                  <a:gd name="T16" fmla="*/ 9 w 46"/>
                  <a:gd name="T17" fmla="*/ 11 h 23"/>
                  <a:gd name="T18" fmla="*/ 4 w 46"/>
                  <a:gd name="T19" fmla="*/ 15 h 23"/>
                  <a:gd name="T20" fmla="*/ 1 w 46"/>
                  <a:gd name="T21" fmla="*/ 17 h 23"/>
                  <a:gd name="T22" fmla="*/ 0 w 46"/>
                  <a:gd name="T23" fmla="*/ 18 h 23"/>
                  <a:gd name="T24" fmla="*/ 2 w 46"/>
                  <a:gd name="T25" fmla="*/ 20 h 23"/>
                  <a:gd name="T26" fmla="*/ 4 w 46"/>
                  <a:gd name="T27" fmla="*/ 21 h 23"/>
                  <a:gd name="T28" fmla="*/ 7 w 46"/>
                  <a:gd name="T29" fmla="*/ 21 h 23"/>
                  <a:gd name="T30" fmla="*/ 12 w 46"/>
                  <a:gd name="T31" fmla="*/ 19 h 23"/>
                  <a:gd name="T32" fmla="*/ 18 w 46"/>
                  <a:gd name="T33" fmla="*/ 18 h 23"/>
                  <a:gd name="T34" fmla="*/ 25 w 46"/>
                  <a:gd name="T35" fmla="*/ 15 h 23"/>
                  <a:gd name="T36" fmla="*/ 34 w 46"/>
                  <a:gd name="T37" fmla="*/ 13 h 23"/>
                  <a:gd name="T38" fmla="*/ 41 w 46"/>
                  <a:gd name="T39" fmla="*/ 16 h 23"/>
                  <a:gd name="T40" fmla="*/ 44 w 46"/>
                  <a:gd name="T41" fmla="*/ 20 h 23"/>
                  <a:gd name="T42" fmla="*/ 46 w 46"/>
                  <a:gd name="T43" fmla="*/ 23 h 23"/>
                  <a:gd name="T44" fmla="*/ 45 w 46"/>
                  <a:gd name="T45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23">
                    <a:moveTo>
                      <a:pt x="45" y="16"/>
                    </a:moveTo>
                    <a:cubicBezTo>
                      <a:pt x="45" y="14"/>
                      <a:pt x="44" y="11"/>
                      <a:pt x="43" y="9"/>
                    </a:cubicBezTo>
                    <a:cubicBezTo>
                      <a:pt x="41" y="7"/>
                      <a:pt x="39" y="4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5" y="1"/>
                      <a:pt x="32" y="0"/>
                      <a:pt x="28" y="0"/>
                    </a:cubicBezTo>
                    <a:cubicBezTo>
                      <a:pt x="26" y="0"/>
                      <a:pt x="24" y="0"/>
                      <a:pt x="22" y="1"/>
                    </a:cubicBezTo>
                    <a:cubicBezTo>
                      <a:pt x="20" y="2"/>
                      <a:pt x="18" y="3"/>
                      <a:pt x="16" y="5"/>
                    </a:cubicBezTo>
                    <a:cubicBezTo>
                      <a:pt x="13" y="8"/>
                      <a:pt x="11" y="10"/>
                      <a:pt x="9" y="11"/>
                    </a:cubicBezTo>
                    <a:cubicBezTo>
                      <a:pt x="7" y="13"/>
                      <a:pt x="5" y="14"/>
                      <a:pt x="4" y="15"/>
                    </a:cubicBezTo>
                    <a:cubicBezTo>
                      <a:pt x="3" y="16"/>
                      <a:pt x="2" y="17"/>
                      <a:pt x="1" y="17"/>
                    </a:cubicBezTo>
                    <a:cubicBezTo>
                      <a:pt x="1" y="18"/>
                      <a:pt x="0" y="18"/>
                      <a:pt x="0" y="18"/>
                    </a:cubicBezTo>
                    <a:cubicBezTo>
                      <a:pt x="0" y="18"/>
                      <a:pt x="1" y="19"/>
                      <a:pt x="2" y="20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5" y="21"/>
                      <a:pt x="6" y="21"/>
                      <a:pt x="7" y="21"/>
                    </a:cubicBezTo>
                    <a:cubicBezTo>
                      <a:pt x="8" y="21"/>
                      <a:pt x="9" y="20"/>
                      <a:pt x="12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0" y="17"/>
                      <a:pt x="22" y="16"/>
                      <a:pt x="25" y="15"/>
                    </a:cubicBezTo>
                    <a:cubicBezTo>
                      <a:pt x="29" y="14"/>
                      <a:pt x="32" y="13"/>
                      <a:pt x="34" y="13"/>
                    </a:cubicBezTo>
                    <a:cubicBezTo>
                      <a:pt x="37" y="13"/>
                      <a:pt x="39" y="14"/>
                      <a:pt x="41" y="16"/>
                    </a:cubicBezTo>
                    <a:cubicBezTo>
                      <a:pt x="43" y="17"/>
                      <a:pt x="44" y="18"/>
                      <a:pt x="44" y="20"/>
                    </a:cubicBezTo>
                    <a:cubicBezTo>
                      <a:pt x="45" y="21"/>
                      <a:pt x="46" y="22"/>
                      <a:pt x="46" y="23"/>
                    </a:cubicBezTo>
                    <a:cubicBezTo>
                      <a:pt x="46" y="23"/>
                      <a:pt x="46" y="20"/>
                      <a:pt x="4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38" name="Freeform 65"/>
              <p:cNvSpPr>
                <a:spLocks/>
              </p:cNvSpPr>
              <p:nvPr/>
            </p:nvSpPr>
            <p:spPr bwMode="auto">
              <a:xfrm>
                <a:off x="-627680" y="11150082"/>
                <a:ext cx="239295" cy="191436"/>
              </a:xfrm>
              <a:custGeom>
                <a:avLst/>
                <a:gdLst>
                  <a:gd name="T0" fmla="*/ 26 w 36"/>
                  <a:gd name="T1" fmla="*/ 21 h 29"/>
                  <a:gd name="T2" fmla="*/ 28 w 36"/>
                  <a:gd name="T3" fmla="*/ 28 h 29"/>
                  <a:gd name="T4" fmla="*/ 28 w 36"/>
                  <a:gd name="T5" fmla="*/ 28 h 29"/>
                  <a:gd name="T6" fmla="*/ 31 w 36"/>
                  <a:gd name="T7" fmla="*/ 29 h 29"/>
                  <a:gd name="T8" fmla="*/ 32 w 36"/>
                  <a:gd name="T9" fmla="*/ 29 h 29"/>
                  <a:gd name="T10" fmla="*/ 34 w 36"/>
                  <a:gd name="T11" fmla="*/ 25 h 29"/>
                  <a:gd name="T12" fmla="*/ 36 w 36"/>
                  <a:gd name="T13" fmla="*/ 16 h 29"/>
                  <a:gd name="T14" fmla="*/ 36 w 36"/>
                  <a:gd name="T15" fmla="*/ 16 h 29"/>
                  <a:gd name="T16" fmla="*/ 36 w 36"/>
                  <a:gd name="T17" fmla="*/ 16 h 29"/>
                  <a:gd name="T18" fmla="*/ 32 w 36"/>
                  <a:gd name="T19" fmla="*/ 7 h 29"/>
                  <a:gd name="T20" fmla="*/ 27 w 36"/>
                  <a:gd name="T21" fmla="*/ 3 h 29"/>
                  <a:gd name="T22" fmla="*/ 20 w 36"/>
                  <a:gd name="T23" fmla="*/ 2 h 29"/>
                  <a:gd name="T24" fmla="*/ 11 w 36"/>
                  <a:gd name="T25" fmla="*/ 1 h 29"/>
                  <a:gd name="T26" fmla="*/ 5 w 36"/>
                  <a:gd name="T27" fmla="*/ 0 h 29"/>
                  <a:gd name="T28" fmla="*/ 2 w 36"/>
                  <a:gd name="T29" fmla="*/ 0 h 29"/>
                  <a:gd name="T30" fmla="*/ 0 w 36"/>
                  <a:gd name="T31" fmla="*/ 0 h 29"/>
                  <a:gd name="T32" fmla="*/ 0 w 36"/>
                  <a:gd name="T33" fmla="*/ 2 h 29"/>
                  <a:gd name="T34" fmla="*/ 0 w 36"/>
                  <a:gd name="T35" fmla="*/ 4 h 29"/>
                  <a:gd name="T36" fmla="*/ 3 w 36"/>
                  <a:gd name="T37" fmla="*/ 6 h 29"/>
                  <a:gd name="T38" fmla="*/ 7 w 36"/>
                  <a:gd name="T39" fmla="*/ 8 h 29"/>
                  <a:gd name="T40" fmla="*/ 12 w 36"/>
                  <a:gd name="T41" fmla="*/ 11 h 29"/>
                  <a:gd name="T42" fmla="*/ 19 w 36"/>
                  <a:gd name="T43" fmla="*/ 15 h 29"/>
                  <a:gd name="T44" fmla="*/ 26 w 36"/>
                  <a:gd name="T45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29">
                    <a:moveTo>
                      <a:pt x="26" y="21"/>
                    </a:moveTo>
                    <a:cubicBezTo>
                      <a:pt x="27" y="23"/>
                      <a:pt x="28" y="26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9" y="29"/>
                      <a:pt x="30" y="29"/>
                      <a:pt x="31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8"/>
                      <a:pt x="34" y="27"/>
                      <a:pt x="34" y="25"/>
                    </a:cubicBezTo>
                    <a:cubicBezTo>
                      <a:pt x="35" y="22"/>
                      <a:pt x="36" y="20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4"/>
                      <a:pt x="35" y="10"/>
                      <a:pt x="32" y="7"/>
                    </a:cubicBezTo>
                    <a:cubicBezTo>
                      <a:pt x="31" y="6"/>
                      <a:pt x="29" y="4"/>
                      <a:pt x="27" y="3"/>
                    </a:cubicBezTo>
                    <a:cubicBezTo>
                      <a:pt x="25" y="2"/>
                      <a:pt x="23" y="2"/>
                      <a:pt x="20" y="2"/>
                    </a:cubicBezTo>
                    <a:cubicBezTo>
                      <a:pt x="17" y="2"/>
                      <a:pt x="14" y="1"/>
                      <a:pt x="11" y="1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5"/>
                      <a:pt x="3" y="6"/>
                    </a:cubicBezTo>
                    <a:cubicBezTo>
                      <a:pt x="3" y="6"/>
                      <a:pt x="4" y="7"/>
                      <a:pt x="7" y="8"/>
                    </a:cubicBezTo>
                    <a:cubicBezTo>
                      <a:pt x="8" y="9"/>
                      <a:pt x="10" y="10"/>
                      <a:pt x="12" y="11"/>
                    </a:cubicBezTo>
                    <a:cubicBezTo>
                      <a:pt x="14" y="12"/>
                      <a:pt x="16" y="14"/>
                      <a:pt x="19" y="15"/>
                    </a:cubicBezTo>
                    <a:cubicBezTo>
                      <a:pt x="22" y="17"/>
                      <a:pt x="24" y="19"/>
                      <a:pt x="26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39" name="Freeform 66"/>
              <p:cNvSpPr>
                <a:spLocks/>
              </p:cNvSpPr>
              <p:nvPr/>
            </p:nvSpPr>
            <p:spPr bwMode="auto">
              <a:xfrm>
                <a:off x="-830377" y="11428790"/>
                <a:ext cx="140762" cy="126686"/>
              </a:xfrm>
              <a:custGeom>
                <a:avLst/>
                <a:gdLst>
                  <a:gd name="T0" fmla="*/ 10 w 21"/>
                  <a:gd name="T1" fmla="*/ 0 h 19"/>
                  <a:gd name="T2" fmla="*/ 5 w 21"/>
                  <a:gd name="T3" fmla="*/ 15 h 19"/>
                  <a:gd name="T4" fmla="*/ 0 w 21"/>
                  <a:gd name="T5" fmla="*/ 18 h 19"/>
                  <a:gd name="T6" fmla="*/ 4 w 21"/>
                  <a:gd name="T7" fmla="*/ 19 h 19"/>
                  <a:gd name="T8" fmla="*/ 15 w 21"/>
                  <a:gd name="T9" fmla="*/ 16 h 19"/>
                  <a:gd name="T10" fmla="*/ 16 w 21"/>
                  <a:gd name="T11" fmla="*/ 16 h 19"/>
                  <a:gd name="T12" fmla="*/ 16 w 21"/>
                  <a:gd name="T13" fmla="*/ 16 h 19"/>
                  <a:gd name="T14" fmla="*/ 21 w 21"/>
                  <a:gd name="T15" fmla="*/ 9 h 19"/>
                  <a:gd name="T16" fmla="*/ 21 w 21"/>
                  <a:gd name="T17" fmla="*/ 8 h 19"/>
                  <a:gd name="T18" fmla="*/ 10 w 21"/>
                  <a:gd name="T19" fmla="*/ 0 h 19"/>
                  <a:gd name="T20" fmla="*/ 10 w 21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9">
                    <a:moveTo>
                      <a:pt x="10" y="0"/>
                    </a:moveTo>
                    <a:cubicBezTo>
                      <a:pt x="10" y="8"/>
                      <a:pt x="8" y="12"/>
                      <a:pt x="5" y="15"/>
                    </a:cubicBezTo>
                    <a:cubicBezTo>
                      <a:pt x="3" y="17"/>
                      <a:pt x="1" y="18"/>
                      <a:pt x="0" y="18"/>
                    </a:cubicBezTo>
                    <a:cubicBezTo>
                      <a:pt x="0" y="18"/>
                      <a:pt x="2" y="19"/>
                      <a:pt x="4" y="19"/>
                    </a:cubicBezTo>
                    <a:cubicBezTo>
                      <a:pt x="7" y="19"/>
                      <a:pt x="12" y="18"/>
                      <a:pt x="15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5"/>
                      <a:pt x="19" y="13"/>
                      <a:pt x="21" y="9"/>
                    </a:cubicBezTo>
                    <a:cubicBezTo>
                      <a:pt x="21" y="9"/>
                      <a:pt x="21" y="9"/>
                      <a:pt x="21" y="8"/>
                    </a:cubicBezTo>
                    <a:cubicBezTo>
                      <a:pt x="17" y="6"/>
                      <a:pt x="14" y="2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40" name="Freeform 67"/>
              <p:cNvSpPr>
                <a:spLocks/>
              </p:cNvSpPr>
              <p:nvPr/>
            </p:nvSpPr>
            <p:spPr bwMode="auto">
              <a:xfrm>
                <a:off x="-1016182" y="11316181"/>
                <a:ext cx="194251" cy="247741"/>
              </a:xfrm>
              <a:custGeom>
                <a:avLst/>
                <a:gdLst>
                  <a:gd name="T0" fmla="*/ 23 w 29"/>
                  <a:gd name="T1" fmla="*/ 0 h 37"/>
                  <a:gd name="T2" fmla="*/ 23 w 29"/>
                  <a:gd name="T3" fmla="*/ 0 h 37"/>
                  <a:gd name="T4" fmla="*/ 18 w 29"/>
                  <a:gd name="T5" fmla="*/ 5 h 37"/>
                  <a:gd name="T6" fmla="*/ 13 w 29"/>
                  <a:gd name="T7" fmla="*/ 18 h 37"/>
                  <a:gd name="T8" fmla="*/ 7 w 29"/>
                  <a:gd name="T9" fmla="*/ 32 h 37"/>
                  <a:gd name="T10" fmla="*/ 0 w 29"/>
                  <a:gd name="T11" fmla="*/ 34 h 37"/>
                  <a:gd name="T12" fmla="*/ 5 w 29"/>
                  <a:gd name="T13" fmla="*/ 36 h 37"/>
                  <a:gd name="T14" fmla="*/ 16 w 29"/>
                  <a:gd name="T15" fmla="*/ 35 h 37"/>
                  <a:gd name="T16" fmla="*/ 16 w 29"/>
                  <a:gd name="T17" fmla="*/ 35 h 37"/>
                  <a:gd name="T18" fmla="*/ 16 w 29"/>
                  <a:gd name="T19" fmla="*/ 35 h 37"/>
                  <a:gd name="T20" fmla="*/ 22 w 29"/>
                  <a:gd name="T21" fmla="*/ 30 h 37"/>
                  <a:gd name="T22" fmla="*/ 26 w 29"/>
                  <a:gd name="T23" fmla="*/ 18 h 37"/>
                  <a:gd name="T24" fmla="*/ 29 w 29"/>
                  <a:gd name="T25" fmla="*/ 9 h 37"/>
                  <a:gd name="T26" fmla="*/ 23 w 29"/>
                  <a:gd name="T2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7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0" y="2"/>
                      <a:pt x="18" y="5"/>
                    </a:cubicBezTo>
                    <a:cubicBezTo>
                      <a:pt x="16" y="8"/>
                      <a:pt x="14" y="12"/>
                      <a:pt x="13" y="18"/>
                    </a:cubicBezTo>
                    <a:cubicBezTo>
                      <a:pt x="12" y="26"/>
                      <a:pt x="9" y="30"/>
                      <a:pt x="7" y="32"/>
                    </a:cubicBezTo>
                    <a:cubicBezTo>
                      <a:pt x="4" y="34"/>
                      <a:pt x="1" y="34"/>
                      <a:pt x="0" y="34"/>
                    </a:cubicBezTo>
                    <a:cubicBezTo>
                      <a:pt x="0" y="34"/>
                      <a:pt x="2" y="35"/>
                      <a:pt x="5" y="36"/>
                    </a:cubicBezTo>
                    <a:cubicBezTo>
                      <a:pt x="8" y="36"/>
                      <a:pt x="12" y="37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7" y="34"/>
                      <a:pt x="20" y="33"/>
                      <a:pt x="22" y="30"/>
                    </a:cubicBezTo>
                    <a:cubicBezTo>
                      <a:pt x="24" y="27"/>
                      <a:pt x="26" y="23"/>
                      <a:pt x="26" y="18"/>
                    </a:cubicBezTo>
                    <a:cubicBezTo>
                      <a:pt x="27" y="14"/>
                      <a:pt x="28" y="11"/>
                      <a:pt x="29" y="9"/>
                    </a:cubicBezTo>
                    <a:cubicBezTo>
                      <a:pt x="26" y="7"/>
                      <a:pt x="24" y="4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41" name="Freeform 68"/>
              <p:cNvSpPr>
                <a:spLocks/>
              </p:cNvSpPr>
              <p:nvPr/>
            </p:nvSpPr>
            <p:spPr bwMode="auto">
              <a:xfrm>
                <a:off x="-1196357" y="11296474"/>
                <a:ext cx="281523" cy="239295"/>
              </a:xfrm>
              <a:custGeom>
                <a:avLst/>
                <a:gdLst>
                  <a:gd name="T0" fmla="*/ 37 w 42"/>
                  <a:gd name="T1" fmla="*/ 7 h 36"/>
                  <a:gd name="T2" fmla="*/ 42 w 42"/>
                  <a:gd name="T3" fmla="*/ 3 h 36"/>
                  <a:gd name="T4" fmla="*/ 38 w 42"/>
                  <a:gd name="T5" fmla="*/ 1 h 36"/>
                  <a:gd name="T6" fmla="*/ 28 w 42"/>
                  <a:gd name="T7" fmla="*/ 2 h 36"/>
                  <a:gd name="T8" fmla="*/ 23 w 42"/>
                  <a:gd name="T9" fmla="*/ 6 h 36"/>
                  <a:gd name="T10" fmla="*/ 16 w 42"/>
                  <a:gd name="T11" fmla="*/ 19 h 36"/>
                  <a:gd name="T12" fmla="*/ 7 w 42"/>
                  <a:gd name="T13" fmla="*/ 31 h 36"/>
                  <a:gd name="T14" fmla="*/ 0 w 42"/>
                  <a:gd name="T15" fmla="*/ 32 h 36"/>
                  <a:gd name="T16" fmla="*/ 5 w 42"/>
                  <a:gd name="T17" fmla="*/ 34 h 36"/>
                  <a:gd name="T18" fmla="*/ 16 w 42"/>
                  <a:gd name="T19" fmla="*/ 35 h 36"/>
                  <a:gd name="T20" fmla="*/ 16 w 42"/>
                  <a:gd name="T21" fmla="*/ 35 h 36"/>
                  <a:gd name="T22" fmla="*/ 16 w 42"/>
                  <a:gd name="T23" fmla="*/ 35 h 36"/>
                  <a:gd name="T24" fmla="*/ 23 w 42"/>
                  <a:gd name="T25" fmla="*/ 31 h 36"/>
                  <a:gd name="T26" fmla="*/ 29 w 42"/>
                  <a:gd name="T27" fmla="*/ 21 h 36"/>
                  <a:gd name="T28" fmla="*/ 37 w 42"/>
                  <a:gd name="T2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36">
                    <a:moveTo>
                      <a:pt x="37" y="7"/>
                    </a:moveTo>
                    <a:cubicBezTo>
                      <a:pt x="40" y="4"/>
                      <a:pt x="42" y="3"/>
                      <a:pt x="42" y="3"/>
                    </a:cubicBezTo>
                    <a:cubicBezTo>
                      <a:pt x="42" y="3"/>
                      <a:pt x="40" y="2"/>
                      <a:pt x="38" y="1"/>
                    </a:cubicBezTo>
                    <a:cubicBezTo>
                      <a:pt x="35" y="1"/>
                      <a:pt x="32" y="0"/>
                      <a:pt x="28" y="2"/>
                    </a:cubicBezTo>
                    <a:cubicBezTo>
                      <a:pt x="27" y="3"/>
                      <a:pt x="25" y="4"/>
                      <a:pt x="23" y="6"/>
                    </a:cubicBezTo>
                    <a:cubicBezTo>
                      <a:pt x="21" y="9"/>
                      <a:pt x="18" y="13"/>
                      <a:pt x="16" y="19"/>
                    </a:cubicBezTo>
                    <a:cubicBezTo>
                      <a:pt x="13" y="26"/>
                      <a:pt x="10" y="29"/>
                      <a:pt x="7" y="31"/>
                    </a:cubicBezTo>
                    <a:cubicBezTo>
                      <a:pt x="4" y="33"/>
                      <a:pt x="2" y="32"/>
                      <a:pt x="0" y="32"/>
                    </a:cubicBezTo>
                    <a:cubicBezTo>
                      <a:pt x="0" y="32"/>
                      <a:pt x="2" y="33"/>
                      <a:pt x="5" y="34"/>
                    </a:cubicBezTo>
                    <a:cubicBezTo>
                      <a:pt x="8" y="35"/>
                      <a:pt x="12" y="36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7" y="35"/>
                      <a:pt x="20" y="34"/>
                      <a:pt x="23" y="31"/>
                    </a:cubicBezTo>
                    <a:cubicBezTo>
                      <a:pt x="25" y="29"/>
                      <a:pt x="28" y="25"/>
                      <a:pt x="29" y="21"/>
                    </a:cubicBezTo>
                    <a:cubicBezTo>
                      <a:pt x="31" y="14"/>
                      <a:pt x="34" y="9"/>
                      <a:pt x="3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42" name="Freeform 69"/>
              <p:cNvSpPr>
                <a:spLocks/>
              </p:cNvSpPr>
              <p:nvPr/>
            </p:nvSpPr>
            <p:spPr bwMode="auto">
              <a:xfrm>
                <a:off x="-1376532" y="11276768"/>
                <a:ext cx="312491" cy="205512"/>
              </a:xfrm>
              <a:custGeom>
                <a:avLst/>
                <a:gdLst>
                  <a:gd name="T0" fmla="*/ 4 w 47"/>
                  <a:gd name="T1" fmla="*/ 27 h 31"/>
                  <a:gd name="T2" fmla="*/ 16 w 47"/>
                  <a:gd name="T3" fmla="*/ 31 h 31"/>
                  <a:gd name="T4" fmla="*/ 16 w 47"/>
                  <a:gd name="T5" fmla="*/ 31 h 31"/>
                  <a:gd name="T6" fmla="*/ 16 w 47"/>
                  <a:gd name="T7" fmla="*/ 31 h 31"/>
                  <a:gd name="T8" fmla="*/ 24 w 47"/>
                  <a:gd name="T9" fmla="*/ 28 h 31"/>
                  <a:gd name="T10" fmla="*/ 32 w 47"/>
                  <a:gd name="T11" fmla="*/ 19 h 31"/>
                  <a:gd name="T12" fmla="*/ 42 w 47"/>
                  <a:gd name="T13" fmla="*/ 7 h 31"/>
                  <a:gd name="T14" fmla="*/ 47 w 47"/>
                  <a:gd name="T15" fmla="*/ 4 h 31"/>
                  <a:gd name="T16" fmla="*/ 44 w 47"/>
                  <a:gd name="T17" fmla="*/ 2 h 31"/>
                  <a:gd name="T18" fmla="*/ 34 w 47"/>
                  <a:gd name="T19" fmla="*/ 1 h 31"/>
                  <a:gd name="T20" fmla="*/ 29 w 47"/>
                  <a:gd name="T21" fmla="*/ 4 h 31"/>
                  <a:gd name="T22" fmla="*/ 19 w 47"/>
                  <a:gd name="T23" fmla="*/ 15 h 31"/>
                  <a:gd name="T24" fmla="*/ 8 w 47"/>
                  <a:gd name="T25" fmla="*/ 24 h 31"/>
                  <a:gd name="T26" fmla="*/ 0 w 47"/>
                  <a:gd name="T27" fmla="*/ 23 h 31"/>
                  <a:gd name="T28" fmla="*/ 4 w 47"/>
                  <a:gd name="T2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31">
                    <a:moveTo>
                      <a:pt x="4" y="27"/>
                    </a:moveTo>
                    <a:cubicBezTo>
                      <a:pt x="7" y="29"/>
                      <a:pt x="11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8" y="31"/>
                      <a:pt x="21" y="30"/>
                      <a:pt x="24" y="28"/>
                    </a:cubicBezTo>
                    <a:cubicBezTo>
                      <a:pt x="27" y="26"/>
                      <a:pt x="30" y="23"/>
                      <a:pt x="32" y="19"/>
                    </a:cubicBezTo>
                    <a:cubicBezTo>
                      <a:pt x="35" y="12"/>
                      <a:pt x="39" y="9"/>
                      <a:pt x="42" y="7"/>
                    </a:cubicBezTo>
                    <a:cubicBezTo>
                      <a:pt x="45" y="5"/>
                      <a:pt x="47" y="4"/>
                      <a:pt x="47" y="4"/>
                    </a:cubicBezTo>
                    <a:cubicBezTo>
                      <a:pt x="47" y="4"/>
                      <a:pt x="46" y="3"/>
                      <a:pt x="44" y="2"/>
                    </a:cubicBezTo>
                    <a:cubicBezTo>
                      <a:pt x="41" y="0"/>
                      <a:pt x="38" y="0"/>
                      <a:pt x="34" y="1"/>
                    </a:cubicBezTo>
                    <a:cubicBezTo>
                      <a:pt x="33" y="1"/>
                      <a:pt x="31" y="2"/>
                      <a:pt x="29" y="4"/>
                    </a:cubicBezTo>
                    <a:cubicBezTo>
                      <a:pt x="26" y="6"/>
                      <a:pt x="23" y="9"/>
                      <a:pt x="19" y="15"/>
                    </a:cubicBezTo>
                    <a:cubicBezTo>
                      <a:pt x="15" y="21"/>
                      <a:pt x="11" y="24"/>
                      <a:pt x="8" y="24"/>
                    </a:cubicBezTo>
                    <a:cubicBezTo>
                      <a:pt x="4" y="25"/>
                      <a:pt x="1" y="24"/>
                      <a:pt x="0" y="23"/>
                    </a:cubicBezTo>
                    <a:cubicBezTo>
                      <a:pt x="0" y="23"/>
                      <a:pt x="2" y="25"/>
                      <a:pt x="4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43" name="Freeform 70"/>
              <p:cNvSpPr>
                <a:spLocks/>
              </p:cNvSpPr>
              <p:nvPr/>
            </p:nvSpPr>
            <p:spPr bwMode="auto">
              <a:xfrm>
                <a:off x="-1517294" y="11209202"/>
                <a:ext cx="326567" cy="166099"/>
              </a:xfrm>
              <a:custGeom>
                <a:avLst/>
                <a:gdLst>
                  <a:gd name="T0" fmla="*/ 3 w 49"/>
                  <a:gd name="T1" fmla="*/ 16 h 25"/>
                  <a:gd name="T2" fmla="*/ 10 w 49"/>
                  <a:gd name="T3" fmla="*/ 23 h 25"/>
                  <a:gd name="T4" fmla="*/ 10 w 49"/>
                  <a:gd name="T5" fmla="*/ 23 h 25"/>
                  <a:gd name="T6" fmla="*/ 10 w 49"/>
                  <a:gd name="T7" fmla="*/ 23 h 25"/>
                  <a:gd name="T8" fmla="*/ 11 w 49"/>
                  <a:gd name="T9" fmla="*/ 24 h 25"/>
                  <a:gd name="T10" fmla="*/ 14 w 49"/>
                  <a:gd name="T11" fmla="*/ 25 h 25"/>
                  <a:gd name="T12" fmla="*/ 19 w 49"/>
                  <a:gd name="T13" fmla="*/ 25 h 25"/>
                  <a:gd name="T14" fmla="*/ 30 w 49"/>
                  <a:gd name="T15" fmla="*/ 19 h 25"/>
                  <a:gd name="T16" fmla="*/ 37 w 49"/>
                  <a:gd name="T17" fmla="*/ 13 h 25"/>
                  <a:gd name="T18" fmla="*/ 43 w 49"/>
                  <a:gd name="T19" fmla="*/ 10 h 25"/>
                  <a:gd name="T20" fmla="*/ 49 w 49"/>
                  <a:gd name="T21" fmla="*/ 8 h 25"/>
                  <a:gd name="T22" fmla="*/ 46 w 49"/>
                  <a:gd name="T23" fmla="*/ 5 h 25"/>
                  <a:gd name="T24" fmla="*/ 43 w 49"/>
                  <a:gd name="T25" fmla="*/ 3 h 25"/>
                  <a:gd name="T26" fmla="*/ 38 w 49"/>
                  <a:gd name="T27" fmla="*/ 3 h 25"/>
                  <a:gd name="T28" fmla="*/ 33 w 49"/>
                  <a:gd name="T29" fmla="*/ 5 h 25"/>
                  <a:gd name="T30" fmla="*/ 31 w 49"/>
                  <a:gd name="T31" fmla="*/ 5 h 25"/>
                  <a:gd name="T32" fmla="*/ 28 w 49"/>
                  <a:gd name="T33" fmla="*/ 7 h 25"/>
                  <a:gd name="T34" fmla="*/ 20 w 49"/>
                  <a:gd name="T35" fmla="*/ 10 h 25"/>
                  <a:gd name="T36" fmla="*/ 11 w 49"/>
                  <a:gd name="T37" fmla="*/ 12 h 25"/>
                  <a:gd name="T38" fmla="*/ 5 w 49"/>
                  <a:gd name="T39" fmla="*/ 9 h 25"/>
                  <a:gd name="T40" fmla="*/ 1 w 49"/>
                  <a:gd name="T41" fmla="*/ 4 h 25"/>
                  <a:gd name="T42" fmla="*/ 0 w 49"/>
                  <a:gd name="T43" fmla="*/ 0 h 25"/>
                  <a:gd name="T44" fmla="*/ 0 w 49"/>
                  <a:gd name="T45" fmla="*/ 2 h 25"/>
                  <a:gd name="T46" fmla="*/ 0 w 49"/>
                  <a:gd name="T47" fmla="*/ 8 h 25"/>
                  <a:gd name="T48" fmla="*/ 3 w 49"/>
                  <a:gd name="T4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25">
                    <a:moveTo>
                      <a:pt x="3" y="16"/>
                    </a:moveTo>
                    <a:cubicBezTo>
                      <a:pt x="5" y="19"/>
                      <a:pt x="7" y="21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2" y="24"/>
                      <a:pt x="13" y="25"/>
                      <a:pt x="14" y="25"/>
                    </a:cubicBezTo>
                    <a:cubicBezTo>
                      <a:pt x="15" y="25"/>
                      <a:pt x="17" y="25"/>
                      <a:pt x="19" y="25"/>
                    </a:cubicBezTo>
                    <a:cubicBezTo>
                      <a:pt x="23" y="25"/>
                      <a:pt x="27" y="23"/>
                      <a:pt x="30" y="19"/>
                    </a:cubicBezTo>
                    <a:cubicBezTo>
                      <a:pt x="33" y="17"/>
                      <a:pt x="35" y="15"/>
                      <a:pt x="37" y="13"/>
                    </a:cubicBezTo>
                    <a:cubicBezTo>
                      <a:pt x="40" y="12"/>
                      <a:pt x="41" y="11"/>
                      <a:pt x="43" y="10"/>
                    </a:cubicBezTo>
                    <a:cubicBezTo>
                      <a:pt x="46" y="8"/>
                      <a:pt x="48" y="8"/>
                      <a:pt x="49" y="8"/>
                    </a:cubicBezTo>
                    <a:cubicBezTo>
                      <a:pt x="49" y="8"/>
                      <a:pt x="48" y="7"/>
                      <a:pt x="46" y="5"/>
                    </a:cubicBezTo>
                    <a:cubicBezTo>
                      <a:pt x="45" y="5"/>
                      <a:pt x="44" y="4"/>
                      <a:pt x="43" y="3"/>
                    </a:cubicBezTo>
                    <a:cubicBezTo>
                      <a:pt x="42" y="3"/>
                      <a:pt x="40" y="3"/>
                      <a:pt x="38" y="3"/>
                    </a:cubicBezTo>
                    <a:cubicBezTo>
                      <a:pt x="38" y="3"/>
                      <a:pt x="36" y="3"/>
                      <a:pt x="33" y="5"/>
                    </a:cubicBezTo>
                    <a:cubicBezTo>
                      <a:pt x="32" y="5"/>
                      <a:pt x="32" y="5"/>
                      <a:pt x="31" y="5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3" y="9"/>
                      <a:pt x="20" y="10"/>
                    </a:cubicBezTo>
                    <a:cubicBezTo>
                      <a:pt x="17" y="12"/>
                      <a:pt x="14" y="12"/>
                      <a:pt x="11" y="12"/>
                    </a:cubicBezTo>
                    <a:cubicBezTo>
                      <a:pt x="9" y="11"/>
                      <a:pt x="6" y="10"/>
                      <a:pt x="5" y="9"/>
                    </a:cubicBezTo>
                    <a:cubicBezTo>
                      <a:pt x="3" y="8"/>
                      <a:pt x="2" y="6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1" y="11"/>
                      <a:pt x="1" y="13"/>
                      <a:pt x="3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44" name="Freeform 71"/>
              <p:cNvSpPr>
                <a:spLocks/>
              </p:cNvSpPr>
              <p:nvPr/>
            </p:nvSpPr>
            <p:spPr bwMode="auto">
              <a:xfrm>
                <a:off x="-1491956" y="10981168"/>
                <a:ext cx="222403" cy="233664"/>
              </a:xfrm>
              <a:custGeom>
                <a:avLst/>
                <a:gdLst>
                  <a:gd name="T0" fmla="*/ 0 w 33"/>
                  <a:gd name="T1" fmla="*/ 20 h 35"/>
                  <a:gd name="T2" fmla="*/ 2 w 33"/>
                  <a:gd name="T3" fmla="*/ 26 h 35"/>
                  <a:gd name="T4" fmla="*/ 6 w 33"/>
                  <a:gd name="T5" fmla="*/ 31 h 35"/>
                  <a:gd name="T6" fmla="*/ 13 w 33"/>
                  <a:gd name="T7" fmla="*/ 33 h 35"/>
                  <a:gd name="T8" fmla="*/ 22 w 33"/>
                  <a:gd name="T9" fmla="*/ 34 h 35"/>
                  <a:gd name="T10" fmla="*/ 28 w 33"/>
                  <a:gd name="T11" fmla="*/ 35 h 35"/>
                  <a:gd name="T12" fmla="*/ 31 w 33"/>
                  <a:gd name="T13" fmla="*/ 34 h 35"/>
                  <a:gd name="T14" fmla="*/ 32 w 33"/>
                  <a:gd name="T15" fmla="*/ 34 h 35"/>
                  <a:gd name="T16" fmla="*/ 33 w 33"/>
                  <a:gd name="T17" fmla="*/ 33 h 35"/>
                  <a:gd name="T18" fmla="*/ 33 w 33"/>
                  <a:gd name="T19" fmla="*/ 32 h 35"/>
                  <a:gd name="T20" fmla="*/ 31 w 33"/>
                  <a:gd name="T21" fmla="*/ 31 h 35"/>
                  <a:gd name="T22" fmla="*/ 27 w 33"/>
                  <a:gd name="T23" fmla="*/ 29 h 35"/>
                  <a:gd name="T24" fmla="*/ 25 w 33"/>
                  <a:gd name="T25" fmla="*/ 27 h 35"/>
                  <a:gd name="T26" fmla="*/ 22 w 33"/>
                  <a:gd name="T27" fmla="*/ 25 h 35"/>
                  <a:gd name="T28" fmla="*/ 16 w 33"/>
                  <a:gd name="T29" fmla="*/ 20 h 35"/>
                  <a:gd name="T30" fmla="*/ 10 w 33"/>
                  <a:gd name="T31" fmla="*/ 13 h 35"/>
                  <a:gd name="T32" fmla="*/ 8 w 33"/>
                  <a:gd name="T33" fmla="*/ 7 h 35"/>
                  <a:gd name="T34" fmla="*/ 10 w 33"/>
                  <a:gd name="T35" fmla="*/ 0 h 35"/>
                  <a:gd name="T36" fmla="*/ 6 w 33"/>
                  <a:gd name="T37" fmla="*/ 3 h 35"/>
                  <a:gd name="T38" fmla="*/ 2 w 33"/>
                  <a:gd name="T39" fmla="*/ 8 h 35"/>
                  <a:gd name="T40" fmla="*/ 0 w 33"/>
                  <a:gd name="T41" fmla="*/ 16 h 35"/>
                  <a:gd name="T42" fmla="*/ 0 w 33"/>
                  <a:gd name="T43" fmla="*/ 16 h 35"/>
                  <a:gd name="T44" fmla="*/ 0 w 33"/>
                  <a:gd name="T45" fmla="*/ 16 h 35"/>
                  <a:gd name="T46" fmla="*/ 0 w 33"/>
                  <a:gd name="T47" fmla="*/ 16 h 35"/>
                  <a:gd name="T48" fmla="*/ 0 w 33"/>
                  <a:gd name="T49" fmla="*/ 18 h 35"/>
                  <a:gd name="T50" fmla="*/ 0 w 33"/>
                  <a:gd name="T51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" h="35">
                    <a:moveTo>
                      <a:pt x="0" y="20"/>
                    </a:moveTo>
                    <a:cubicBezTo>
                      <a:pt x="0" y="22"/>
                      <a:pt x="1" y="24"/>
                      <a:pt x="2" y="26"/>
                    </a:cubicBezTo>
                    <a:cubicBezTo>
                      <a:pt x="3" y="28"/>
                      <a:pt x="4" y="29"/>
                      <a:pt x="6" y="31"/>
                    </a:cubicBezTo>
                    <a:cubicBezTo>
                      <a:pt x="8" y="32"/>
                      <a:pt x="10" y="33"/>
                      <a:pt x="13" y="33"/>
                    </a:cubicBezTo>
                    <a:cubicBezTo>
                      <a:pt x="16" y="34"/>
                      <a:pt x="19" y="34"/>
                      <a:pt x="22" y="34"/>
                    </a:cubicBezTo>
                    <a:cubicBezTo>
                      <a:pt x="24" y="35"/>
                      <a:pt x="26" y="35"/>
                      <a:pt x="28" y="35"/>
                    </a:cubicBezTo>
                    <a:cubicBezTo>
                      <a:pt x="29" y="35"/>
                      <a:pt x="30" y="35"/>
                      <a:pt x="31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3" y="33"/>
                      <a:pt x="33" y="33"/>
                    </a:cubicBezTo>
                    <a:cubicBezTo>
                      <a:pt x="33" y="33"/>
                      <a:pt x="33" y="32"/>
                      <a:pt x="33" y="32"/>
                    </a:cubicBezTo>
                    <a:cubicBezTo>
                      <a:pt x="33" y="32"/>
                      <a:pt x="32" y="32"/>
                      <a:pt x="31" y="31"/>
                    </a:cubicBezTo>
                    <a:cubicBezTo>
                      <a:pt x="30" y="31"/>
                      <a:pt x="29" y="31"/>
                      <a:pt x="27" y="29"/>
                    </a:cubicBezTo>
                    <a:cubicBezTo>
                      <a:pt x="26" y="28"/>
                      <a:pt x="25" y="28"/>
                      <a:pt x="25" y="27"/>
                    </a:cubicBezTo>
                    <a:cubicBezTo>
                      <a:pt x="24" y="27"/>
                      <a:pt x="23" y="26"/>
                      <a:pt x="22" y="25"/>
                    </a:cubicBezTo>
                    <a:cubicBezTo>
                      <a:pt x="21" y="24"/>
                      <a:pt x="19" y="22"/>
                      <a:pt x="16" y="20"/>
                    </a:cubicBezTo>
                    <a:cubicBezTo>
                      <a:pt x="13" y="18"/>
                      <a:pt x="11" y="15"/>
                      <a:pt x="10" y="13"/>
                    </a:cubicBezTo>
                    <a:cubicBezTo>
                      <a:pt x="9" y="11"/>
                      <a:pt x="8" y="9"/>
                      <a:pt x="8" y="7"/>
                    </a:cubicBezTo>
                    <a:cubicBezTo>
                      <a:pt x="8" y="3"/>
                      <a:pt x="10" y="1"/>
                      <a:pt x="10" y="0"/>
                    </a:cubicBezTo>
                    <a:cubicBezTo>
                      <a:pt x="10" y="0"/>
                      <a:pt x="8" y="1"/>
                      <a:pt x="6" y="3"/>
                    </a:cubicBezTo>
                    <a:cubicBezTo>
                      <a:pt x="5" y="4"/>
                      <a:pt x="4" y="6"/>
                      <a:pt x="2" y="8"/>
                    </a:cubicBezTo>
                    <a:cubicBezTo>
                      <a:pt x="1" y="10"/>
                      <a:pt x="0" y="1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0" y="19"/>
                      <a:pt x="0" y="19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45" name="Freeform 72"/>
              <p:cNvSpPr>
                <a:spLocks/>
              </p:cNvSpPr>
              <p:nvPr/>
            </p:nvSpPr>
            <p:spPr bwMode="auto">
              <a:xfrm>
                <a:off x="-1370901" y="10848852"/>
                <a:ext cx="132316" cy="326567"/>
              </a:xfrm>
              <a:custGeom>
                <a:avLst/>
                <a:gdLst>
                  <a:gd name="T0" fmla="*/ 18 w 20"/>
                  <a:gd name="T1" fmla="*/ 46 h 49"/>
                  <a:gd name="T2" fmla="*/ 20 w 20"/>
                  <a:gd name="T3" fmla="*/ 41 h 49"/>
                  <a:gd name="T4" fmla="*/ 20 w 20"/>
                  <a:gd name="T5" fmla="*/ 35 h 49"/>
                  <a:gd name="T6" fmla="*/ 15 w 20"/>
                  <a:gd name="T7" fmla="*/ 22 h 49"/>
                  <a:gd name="T8" fmla="*/ 12 w 20"/>
                  <a:gd name="T9" fmla="*/ 13 h 49"/>
                  <a:gd name="T10" fmla="*/ 13 w 20"/>
                  <a:gd name="T11" fmla="*/ 7 h 49"/>
                  <a:gd name="T12" fmla="*/ 19 w 20"/>
                  <a:gd name="T13" fmla="*/ 0 h 49"/>
                  <a:gd name="T14" fmla="*/ 12 w 20"/>
                  <a:gd name="T15" fmla="*/ 2 h 49"/>
                  <a:gd name="T16" fmla="*/ 2 w 20"/>
                  <a:gd name="T17" fmla="*/ 11 h 49"/>
                  <a:gd name="T18" fmla="*/ 2 w 20"/>
                  <a:gd name="T19" fmla="*/ 11 h 49"/>
                  <a:gd name="T20" fmla="*/ 2 w 20"/>
                  <a:gd name="T21" fmla="*/ 11 h 49"/>
                  <a:gd name="T22" fmla="*/ 1 w 20"/>
                  <a:gd name="T23" fmla="*/ 19 h 49"/>
                  <a:gd name="T24" fmla="*/ 5 w 20"/>
                  <a:gd name="T25" fmla="*/ 31 h 49"/>
                  <a:gd name="T26" fmla="*/ 10 w 20"/>
                  <a:gd name="T27" fmla="*/ 39 h 49"/>
                  <a:gd name="T28" fmla="*/ 12 w 20"/>
                  <a:gd name="T29" fmla="*/ 45 h 49"/>
                  <a:gd name="T30" fmla="*/ 14 w 20"/>
                  <a:gd name="T31" fmla="*/ 49 h 49"/>
                  <a:gd name="T32" fmla="*/ 16 w 20"/>
                  <a:gd name="T33" fmla="*/ 48 h 49"/>
                  <a:gd name="T34" fmla="*/ 18 w 20"/>
                  <a:gd name="T35" fmla="*/ 4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49">
                    <a:moveTo>
                      <a:pt x="18" y="46"/>
                    </a:moveTo>
                    <a:cubicBezTo>
                      <a:pt x="19" y="45"/>
                      <a:pt x="20" y="43"/>
                      <a:pt x="20" y="41"/>
                    </a:cubicBezTo>
                    <a:cubicBezTo>
                      <a:pt x="20" y="40"/>
                      <a:pt x="20" y="38"/>
                      <a:pt x="20" y="35"/>
                    </a:cubicBezTo>
                    <a:cubicBezTo>
                      <a:pt x="19" y="32"/>
                      <a:pt x="18" y="27"/>
                      <a:pt x="15" y="22"/>
                    </a:cubicBezTo>
                    <a:cubicBezTo>
                      <a:pt x="13" y="18"/>
                      <a:pt x="12" y="16"/>
                      <a:pt x="12" y="13"/>
                    </a:cubicBezTo>
                    <a:cubicBezTo>
                      <a:pt x="12" y="10"/>
                      <a:pt x="12" y="8"/>
                      <a:pt x="13" y="7"/>
                    </a:cubicBezTo>
                    <a:cubicBezTo>
                      <a:pt x="14" y="3"/>
                      <a:pt x="17" y="1"/>
                      <a:pt x="19" y="0"/>
                    </a:cubicBezTo>
                    <a:cubicBezTo>
                      <a:pt x="19" y="0"/>
                      <a:pt x="16" y="1"/>
                      <a:pt x="12" y="2"/>
                    </a:cubicBezTo>
                    <a:cubicBezTo>
                      <a:pt x="9" y="4"/>
                      <a:pt x="4" y="7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0" y="15"/>
                      <a:pt x="1" y="19"/>
                    </a:cubicBezTo>
                    <a:cubicBezTo>
                      <a:pt x="1" y="23"/>
                      <a:pt x="2" y="27"/>
                      <a:pt x="5" y="31"/>
                    </a:cubicBezTo>
                    <a:cubicBezTo>
                      <a:pt x="7" y="34"/>
                      <a:pt x="9" y="36"/>
                      <a:pt x="10" y="39"/>
                    </a:cubicBezTo>
                    <a:cubicBezTo>
                      <a:pt x="11" y="41"/>
                      <a:pt x="12" y="43"/>
                      <a:pt x="12" y="45"/>
                    </a:cubicBezTo>
                    <a:cubicBezTo>
                      <a:pt x="13" y="48"/>
                      <a:pt x="14" y="49"/>
                      <a:pt x="14" y="49"/>
                    </a:cubicBezTo>
                    <a:cubicBezTo>
                      <a:pt x="14" y="49"/>
                      <a:pt x="15" y="49"/>
                      <a:pt x="16" y="48"/>
                    </a:cubicBezTo>
                    <a:cubicBezTo>
                      <a:pt x="17" y="48"/>
                      <a:pt x="18" y="47"/>
                      <a:pt x="18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46" name="Freeform 73"/>
              <p:cNvSpPr>
                <a:spLocks/>
              </p:cNvSpPr>
              <p:nvPr/>
            </p:nvSpPr>
            <p:spPr bwMode="auto">
              <a:xfrm>
                <a:off x="-1210433" y="10834776"/>
                <a:ext cx="219588" cy="261817"/>
              </a:xfrm>
              <a:custGeom>
                <a:avLst/>
                <a:gdLst>
                  <a:gd name="T0" fmla="*/ 4 w 33"/>
                  <a:gd name="T1" fmla="*/ 38 h 39"/>
                  <a:gd name="T2" fmla="*/ 7 w 33"/>
                  <a:gd name="T3" fmla="*/ 37 h 39"/>
                  <a:gd name="T4" fmla="*/ 8 w 33"/>
                  <a:gd name="T5" fmla="*/ 35 h 39"/>
                  <a:gd name="T6" fmla="*/ 9 w 33"/>
                  <a:gd name="T7" fmla="*/ 30 h 39"/>
                  <a:gd name="T8" fmla="*/ 11 w 33"/>
                  <a:gd name="T9" fmla="*/ 25 h 39"/>
                  <a:gd name="T10" fmla="*/ 14 w 33"/>
                  <a:gd name="T11" fmla="*/ 17 h 39"/>
                  <a:gd name="T12" fmla="*/ 19 w 33"/>
                  <a:gd name="T13" fmla="*/ 9 h 39"/>
                  <a:gd name="T14" fmla="*/ 25 w 33"/>
                  <a:gd name="T15" fmla="*/ 6 h 39"/>
                  <a:gd name="T16" fmla="*/ 31 w 33"/>
                  <a:gd name="T17" fmla="*/ 6 h 39"/>
                  <a:gd name="T18" fmla="*/ 33 w 33"/>
                  <a:gd name="T19" fmla="*/ 7 h 39"/>
                  <a:gd name="T20" fmla="*/ 29 w 33"/>
                  <a:gd name="T21" fmla="*/ 3 h 39"/>
                  <a:gd name="T22" fmla="*/ 22 w 33"/>
                  <a:gd name="T23" fmla="*/ 1 h 39"/>
                  <a:gd name="T24" fmla="*/ 13 w 33"/>
                  <a:gd name="T25" fmla="*/ 0 h 39"/>
                  <a:gd name="T26" fmla="*/ 13 w 33"/>
                  <a:gd name="T27" fmla="*/ 0 h 39"/>
                  <a:gd name="T28" fmla="*/ 13 w 33"/>
                  <a:gd name="T29" fmla="*/ 0 h 39"/>
                  <a:gd name="T30" fmla="*/ 9 w 33"/>
                  <a:gd name="T31" fmla="*/ 2 h 39"/>
                  <a:gd name="T32" fmla="*/ 4 w 33"/>
                  <a:gd name="T33" fmla="*/ 6 h 39"/>
                  <a:gd name="T34" fmla="*/ 1 w 33"/>
                  <a:gd name="T35" fmla="*/ 11 h 39"/>
                  <a:gd name="T36" fmla="*/ 1 w 33"/>
                  <a:gd name="T37" fmla="*/ 18 h 39"/>
                  <a:gd name="T38" fmla="*/ 2 w 33"/>
                  <a:gd name="T39" fmla="*/ 27 h 39"/>
                  <a:gd name="T40" fmla="*/ 2 w 33"/>
                  <a:gd name="T41" fmla="*/ 34 h 39"/>
                  <a:gd name="T42" fmla="*/ 1 w 33"/>
                  <a:gd name="T43" fmla="*/ 39 h 39"/>
                  <a:gd name="T44" fmla="*/ 4 w 33"/>
                  <a:gd name="T45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" h="39">
                    <a:moveTo>
                      <a:pt x="4" y="38"/>
                    </a:moveTo>
                    <a:cubicBezTo>
                      <a:pt x="5" y="38"/>
                      <a:pt x="6" y="38"/>
                      <a:pt x="7" y="37"/>
                    </a:cubicBezTo>
                    <a:cubicBezTo>
                      <a:pt x="7" y="37"/>
                      <a:pt x="8" y="36"/>
                      <a:pt x="8" y="35"/>
                    </a:cubicBezTo>
                    <a:cubicBezTo>
                      <a:pt x="8" y="34"/>
                      <a:pt x="8" y="33"/>
                      <a:pt x="9" y="30"/>
                    </a:cubicBezTo>
                    <a:cubicBezTo>
                      <a:pt x="10" y="28"/>
                      <a:pt x="10" y="27"/>
                      <a:pt x="11" y="25"/>
                    </a:cubicBezTo>
                    <a:cubicBezTo>
                      <a:pt x="12" y="23"/>
                      <a:pt x="13" y="20"/>
                      <a:pt x="14" y="17"/>
                    </a:cubicBezTo>
                    <a:cubicBezTo>
                      <a:pt x="16" y="14"/>
                      <a:pt x="17" y="11"/>
                      <a:pt x="19" y="9"/>
                    </a:cubicBezTo>
                    <a:cubicBezTo>
                      <a:pt x="21" y="8"/>
                      <a:pt x="23" y="7"/>
                      <a:pt x="25" y="6"/>
                    </a:cubicBezTo>
                    <a:cubicBezTo>
                      <a:pt x="27" y="6"/>
                      <a:pt x="29" y="6"/>
                      <a:pt x="31" y="6"/>
                    </a:cubicBezTo>
                    <a:cubicBezTo>
                      <a:pt x="32" y="6"/>
                      <a:pt x="33" y="7"/>
                      <a:pt x="33" y="7"/>
                    </a:cubicBezTo>
                    <a:cubicBezTo>
                      <a:pt x="33" y="7"/>
                      <a:pt x="32" y="5"/>
                      <a:pt x="29" y="3"/>
                    </a:cubicBezTo>
                    <a:cubicBezTo>
                      <a:pt x="27" y="2"/>
                      <a:pt x="25" y="1"/>
                      <a:pt x="22" y="1"/>
                    </a:cubicBezTo>
                    <a:cubicBezTo>
                      <a:pt x="20" y="0"/>
                      <a:pt x="16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0" y="1"/>
                      <a:pt x="9" y="2"/>
                    </a:cubicBezTo>
                    <a:cubicBezTo>
                      <a:pt x="7" y="3"/>
                      <a:pt x="5" y="4"/>
                      <a:pt x="4" y="6"/>
                    </a:cubicBezTo>
                    <a:cubicBezTo>
                      <a:pt x="3" y="7"/>
                      <a:pt x="2" y="9"/>
                      <a:pt x="1" y="11"/>
                    </a:cubicBezTo>
                    <a:cubicBezTo>
                      <a:pt x="1" y="13"/>
                      <a:pt x="0" y="16"/>
                      <a:pt x="1" y="18"/>
                    </a:cubicBezTo>
                    <a:cubicBezTo>
                      <a:pt x="1" y="22"/>
                      <a:pt x="2" y="25"/>
                      <a:pt x="2" y="27"/>
                    </a:cubicBezTo>
                    <a:cubicBezTo>
                      <a:pt x="2" y="30"/>
                      <a:pt x="2" y="32"/>
                      <a:pt x="2" y="34"/>
                    </a:cubicBezTo>
                    <a:cubicBezTo>
                      <a:pt x="2" y="37"/>
                      <a:pt x="1" y="39"/>
                      <a:pt x="1" y="39"/>
                    </a:cubicBezTo>
                    <a:cubicBezTo>
                      <a:pt x="1" y="39"/>
                      <a:pt x="3" y="39"/>
                      <a:pt x="4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47" name="Freeform 74"/>
              <p:cNvSpPr>
                <a:spLocks/>
              </p:cNvSpPr>
              <p:nvPr/>
            </p:nvSpPr>
            <p:spPr bwMode="auto">
              <a:xfrm>
                <a:off x="-1142867" y="10927679"/>
                <a:ext cx="233664" cy="154838"/>
              </a:xfrm>
              <a:custGeom>
                <a:avLst/>
                <a:gdLst>
                  <a:gd name="T0" fmla="*/ 1 w 35"/>
                  <a:gd name="T1" fmla="*/ 23 h 23"/>
                  <a:gd name="T2" fmla="*/ 2 w 35"/>
                  <a:gd name="T3" fmla="*/ 22 h 23"/>
                  <a:gd name="T4" fmla="*/ 13 w 35"/>
                  <a:gd name="T5" fmla="*/ 13 h 23"/>
                  <a:gd name="T6" fmla="*/ 21 w 35"/>
                  <a:gd name="T7" fmla="*/ 5 h 23"/>
                  <a:gd name="T8" fmla="*/ 35 w 35"/>
                  <a:gd name="T9" fmla="*/ 1 h 23"/>
                  <a:gd name="T10" fmla="*/ 34 w 35"/>
                  <a:gd name="T11" fmla="*/ 1 h 23"/>
                  <a:gd name="T12" fmla="*/ 34 w 35"/>
                  <a:gd name="T13" fmla="*/ 1 h 23"/>
                  <a:gd name="T14" fmla="*/ 34 w 35"/>
                  <a:gd name="T15" fmla="*/ 1 h 23"/>
                  <a:gd name="T16" fmla="*/ 26 w 35"/>
                  <a:gd name="T17" fmla="*/ 1 h 23"/>
                  <a:gd name="T18" fmla="*/ 15 w 35"/>
                  <a:gd name="T19" fmla="*/ 8 h 23"/>
                  <a:gd name="T20" fmla="*/ 8 w 35"/>
                  <a:gd name="T21" fmla="*/ 14 h 23"/>
                  <a:gd name="T22" fmla="*/ 3 w 35"/>
                  <a:gd name="T23" fmla="*/ 18 h 23"/>
                  <a:gd name="T24" fmla="*/ 0 w 35"/>
                  <a:gd name="T25" fmla="*/ 21 h 23"/>
                  <a:gd name="T26" fmla="*/ 0 w 35"/>
                  <a:gd name="T27" fmla="*/ 21 h 23"/>
                  <a:gd name="T28" fmla="*/ 1 w 35"/>
                  <a:gd name="T2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23">
                    <a:moveTo>
                      <a:pt x="1" y="23"/>
                    </a:moveTo>
                    <a:cubicBezTo>
                      <a:pt x="1" y="22"/>
                      <a:pt x="2" y="22"/>
                      <a:pt x="2" y="22"/>
                    </a:cubicBezTo>
                    <a:cubicBezTo>
                      <a:pt x="6" y="19"/>
                      <a:pt x="10" y="17"/>
                      <a:pt x="13" y="13"/>
                    </a:cubicBezTo>
                    <a:cubicBezTo>
                      <a:pt x="15" y="10"/>
                      <a:pt x="17" y="7"/>
                      <a:pt x="21" y="5"/>
                    </a:cubicBezTo>
                    <a:cubicBezTo>
                      <a:pt x="25" y="3"/>
                      <a:pt x="30" y="2"/>
                      <a:pt x="35" y="1"/>
                    </a:cubicBezTo>
                    <a:cubicBezTo>
                      <a:pt x="35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2" y="1"/>
                      <a:pt x="29" y="0"/>
                      <a:pt x="26" y="1"/>
                    </a:cubicBezTo>
                    <a:cubicBezTo>
                      <a:pt x="22" y="2"/>
                      <a:pt x="18" y="4"/>
                      <a:pt x="15" y="8"/>
                    </a:cubicBezTo>
                    <a:cubicBezTo>
                      <a:pt x="12" y="10"/>
                      <a:pt x="10" y="12"/>
                      <a:pt x="8" y="14"/>
                    </a:cubicBezTo>
                    <a:cubicBezTo>
                      <a:pt x="6" y="16"/>
                      <a:pt x="4" y="17"/>
                      <a:pt x="3" y="18"/>
                    </a:cubicBezTo>
                    <a:cubicBezTo>
                      <a:pt x="1" y="20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2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48" name="Freeform 75"/>
              <p:cNvSpPr>
                <a:spLocks/>
              </p:cNvSpPr>
              <p:nvPr/>
            </p:nvSpPr>
            <p:spPr bwMode="auto">
              <a:xfrm>
                <a:off x="-923279" y="11161343"/>
                <a:ext cx="315306" cy="154838"/>
              </a:xfrm>
              <a:custGeom>
                <a:avLst/>
                <a:gdLst>
                  <a:gd name="T0" fmla="*/ 28 w 47"/>
                  <a:gd name="T1" fmla="*/ 14 h 23"/>
                  <a:gd name="T2" fmla="*/ 47 w 47"/>
                  <a:gd name="T3" fmla="*/ 9 h 23"/>
                  <a:gd name="T4" fmla="*/ 45 w 47"/>
                  <a:gd name="T5" fmla="*/ 5 h 23"/>
                  <a:gd name="T6" fmla="*/ 37 w 47"/>
                  <a:gd name="T7" fmla="*/ 0 h 23"/>
                  <a:gd name="T8" fmla="*/ 37 w 47"/>
                  <a:gd name="T9" fmla="*/ 0 h 23"/>
                  <a:gd name="T10" fmla="*/ 37 w 47"/>
                  <a:gd name="T11" fmla="*/ 0 h 23"/>
                  <a:gd name="T12" fmla="*/ 30 w 47"/>
                  <a:gd name="T13" fmla="*/ 0 h 23"/>
                  <a:gd name="T14" fmla="*/ 18 w 47"/>
                  <a:gd name="T15" fmla="*/ 5 h 23"/>
                  <a:gd name="T16" fmla="*/ 3 w 47"/>
                  <a:gd name="T17" fmla="*/ 11 h 23"/>
                  <a:gd name="T18" fmla="*/ 2 w 47"/>
                  <a:gd name="T19" fmla="*/ 11 h 23"/>
                  <a:gd name="T20" fmla="*/ 0 w 47"/>
                  <a:gd name="T21" fmla="*/ 16 h 23"/>
                  <a:gd name="T22" fmla="*/ 8 w 47"/>
                  <a:gd name="T23" fmla="*/ 21 h 23"/>
                  <a:gd name="T24" fmla="*/ 28 w 47"/>
                  <a:gd name="T25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3">
                    <a:moveTo>
                      <a:pt x="28" y="14"/>
                    </a:moveTo>
                    <a:cubicBezTo>
                      <a:pt x="39" y="5"/>
                      <a:pt x="45" y="8"/>
                      <a:pt x="47" y="9"/>
                    </a:cubicBezTo>
                    <a:cubicBezTo>
                      <a:pt x="47" y="9"/>
                      <a:pt x="46" y="7"/>
                      <a:pt x="45" y="5"/>
                    </a:cubicBezTo>
                    <a:cubicBezTo>
                      <a:pt x="43" y="4"/>
                      <a:pt x="41" y="1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3" y="0"/>
                      <a:pt x="30" y="0"/>
                    </a:cubicBezTo>
                    <a:cubicBezTo>
                      <a:pt x="26" y="1"/>
                      <a:pt x="22" y="3"/>
                      <a:pt x="18" y="5"/>
                    </a:cubicBezTo>
                    <a:cubicBezTo>
                      <a:pt x="12" y="10"/>
                      <a:pt x="7" y="11"/>
                      <a:pt x="3" y="11"/>
                    </a:cubicBezTo>
                    <a:cubicBezTo>
                      <a:pt x="3" y="11"/>
                      <a:pt x="3" y="11"/>
                      <a:pt x="2" y="11"/>
                    </a:cubicBezTo>
                    <a:cubicBezTo>
                      <a:pt x="2" y="12"/>
                      <a:pt x="1" y="14"/>
                      <a:pt x="0" y="16"/>
                    </a:cubicBezTo>
                    <a:cubicBezTo>
                      <a:pt x="2" y="18"/>
                      <a:pt x="5" y="20"/>
                      <a:pt x="8" y="21"/>
                    </a:cubicBezTo>
                    <a:cubicBezTo>
                      <a:pt x="10" y="21"/>
                      <a:pt x="18" y="23"/>
                      <a:pt x="28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49" name="Freeform 76"/>
              <p:cNvSpPr>
                <a:spLocks/>
              </p:cNvSpPr>
              <p:nvPr/>
            </p:nvSpPr>
            <p:spPr bwMode="auto">
              <a:xfrm>
                <a:off x="-830377" y="11262691"/>
                <a:ext cx="343459" cy="160468"/>
              </a:xfrm>
              <a:custGeom>
                <a:avLst/>
                <a:gdLst>
                  <a:gd name="T0" fmla="*/ 13 w 51"/>
                  <a:gd name="T1" fmla="*/ 23 h 24"/>
                  <a:gd name="T2" fmla="*/ 32 w 51"/>
                  <a:gd name="T3" fmla="*/ 15 h 24"/>
                  <a:gd name="T4" fmla="*/ 51 w 51"/>
                  <a:gd name="T5" fmla="*/ 8 h 24"/>
                  <a:gd name="T6" fmla="*/ 48 w 51"/>
                  <a:gd name="T7" fmla="*/ 5 h 24"/>
                  <a:gd name="T8" fmla="*/ 40 w 51"/>
                  <a:gd name="T9" fmla="*/ 0 h 24"/>
                  <a:gd name="T10" fmla="*/ 40 w 51"/>
                  <a:gd name="T11" fmla="*/ 0 h 24"/>
                  <a:gd name="T12" fmla="*/ 40 w 51"/>
                  <a:gd name="T13" fmla="*/ 0 h 24"/>
                  <a:gd name="T14" fmla="*/ 33 w 51"/>
                  <a:gd name="T15" fmla="*/ 1 h 24"/>
                  <a:gd name="T16" fmla="*/ 22 w 51"/>
                  <a:gd name="T17" fmla="*/ 7 h 24"/>
                  <a:gd name="T18" fmla="*/ 7 w 51"/>
                  <a:gd name="T19" fmla="*/ 13 h 24"/>
                  <a:gd name="T20" fmla="*/ 0 w 51"/>
                  <a:gd name="T21" fmla="*/ 12 h 24"/>
                  <a:gd name="T22" fmla="*/ 3 w 51"/>
                  <a:gd name="T23" fmla="*/ 16 h 24"/>
                  <a:gd name="T24" fmla="*/ 13 w 51"/>
                  <a:gd name="T2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24">
                    <a:moveTo>
                      <a:pt x="13" y="23"/>
                    </a:moveTo>
                    <a:cubicBezTo>
                      <a:pt x="15" y="23"/>
                      <a:pt x="23" y="24"/>
                      <a:pt x="32" y="15"/>
                    </a:cubicBezTo>
                    <a:cubicBezTo>
                      <a:pt x="43" y="5"/>
                      <a:pt x="49" y="7"/>
                      <a:pt x="51" y="8"/>
                    </a:cubicBezTo>
                    <a:cubicBezTo>
                      <a:pt x="51" y="8"/>
                      <a:pt x="50" y="7"/>
                      <a:pt x="48" y="5"/>
                    </a:cubicBezTo>
                    <a:cubicBezTo>
                      <a:pt x="47" y="3"/>
                      <a:pt x="44" y="1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6" y="0"/>
                      <a:pt x="33" y="1"/>
                    </a:cubicBezTo>
                    <a:cubicBezTo>
                      <a:pt x="30" y="2"/>
                      <a:pt x="26" y="4"/>
                      <a:pt x="22" y="7"/>
                    </a:cubicBezTo>
                    <a:cubicBezTo>
                      <a:pt x="16" y="11"/>
                      <a:pt x="11" y="13"/>
                      <a:pt x="7" y="13"/>
                    </a:cubicBezTo>
                    <a:cubicBezTo>
                      <a:pt x="3" y="13"/>
                      <a:pt x="1" y="12"/>
                      <a:pt x="0" y="12"/>
                    </a:cubicBezTo>
                    <a:cubicBezTo>
                      <a:pt x="0" y="12"/>
                      <a:pt x="1" y="14"/>
                      <a:pt x="3" y="16"/>
                    </a:cubicBezTo>
                    <a:cubicBezTo>
                      <a:pt x="5" y="19"/>
                      <a:pt x="8" y="21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50" name="Freeform 77"/>
              <p:cNvSpPr>
                <a:spLocks/>
              </p:cNvSpPr>
              <p:nvPr/>
            </p:nvSpPr>
            <p:spPr bwMode="auto">
              <a:xfrm>
                <a:off x="-695245" y="11355594"/>
                <a:ext cx="320937" cy="168914"/>
              </a:xfrm>
              <a:custGeom>
                <a:avLst/>
                <a:gdLst>
                  <a:gd name="T0" fmla="*/ 32 w 48"/>
                  <a:gd name="T1" fmla="*/ 15 h 25"/>
                  <a:gd name="T2" fmla="*/ 39 w 48"/>
                  <a:gd name="T3" fmla="*/ 9 h 25"/>
                  <a:gd name="T4" fmla="*/ 42 w 48"/>
                  <a:gd name="T5" fmla="*/ 8 h 25"/>
                  <a:gd name="T6" fmla="*/ 43 w 48"/>
                  <a:gd name="T7" fmla="*/ 7 h 25"/>
                  <a:gd name="T8" fmla="*/ 44 w 48"/>
                  <a:gd name="T9" fmla="*/ 6 h 25"/>
                  <a:gd name="T10" fmla="*/ 48 w 48"/>
                  <a:gd name="T11" fmla="*/ 5 h 25"/>
                  <a:gd name="T12" fmla="*/ 46 w 48"/>
                  <a:gd name="T13" fmla="*/ 3 h 25"/>
                  <a:gd name="T14" fmla="*/ 45 w 48"/>
                  <a:gd name="T15" fmla="*/ 3 h 25"/>
                  <a:gd name="T16" fmla="*/ 45 w 48"/>
                  <a:gd name="T17" fmla="*/ 2 h 25"/>
                  <a:gd name="T18" fmla="*/ 45 w 48"/>
                  <a:gd name="T19" fmla="*/ 2 h 25"/>
                  <a:gd name="T20" fmla="*/ 44 w 48"/>
                  <a:gd name="T21" fmla="*/ 2 h 25"/>
                  <a:gd name="T22" fmla="*/ 39 w 48"/>
                  <a:gd name="T23" fmla="*/ 0 h 25"/>
                  <a:gd name="T24" fmla="*/ 39 w 48"/>
                  <a:gd name="T25" fmla="*/ 0 h 25"/>
                  <a:gd name="T26" fmla="*/ 39 w 48"/>
                  <a:gd name="T27" fmla="*/ 0 h 25"/>
                  <a:gd name="T28" fmla="*/ 32 w 48"/>
                  <a:gd name="T29" fmla="*/ 1 h 25"/>
                  <a:gd name="T30" fmla="*/ 21 w 48"/>
                  <a:gd name="T31" fmla="*/ 8 h 25"/>
                  <a:gd name="T32" fmla="*/ 7 w 48"/>
                  <a:gd name="T33" fmla="*/ 15 h 25"/>
                  <a:gd name="T34" fmla="*/ 0 w 48"/>
                  <a:gd name="T35" fmla="*/ 14 h 25"/>
                  <a:gd name="T36" fmla="*/ 3 w 48"/>
                  <a:gd name="T37" fmla="*/ 19 h 25"/>
                  <a:gd name="T38" fmla="*/ 13 w 48"/>
                  <a:gd name="T39" fmla="*/ 24 h 25"/>
                  <a:gd name="T40" fmla="*/ 20 w 48"/>
                  <a:gd name="T41" fmla="*/ 24 h 25"/>
                  <a:gd name="T42" fmla="*/ 32 w 48"/>
                  <a:gd name="T4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25">
                    <a:moveTo>
                      <a:pt x="32" y="15"/>
                    </a:moveTo>
                    <a:cubicBezTo>
                      <a:pt x="34" y="13"/>
                      <a:pt x="37" y="11"/>
                      <a:pt x="39" y="9"/>
                    </a:cubicBezTo>
                    <a:cubicBezTo>
                      <a:pt x="40" y="9"/>
                      <a:pt x="41" y="8"/>
                      <a:pt x="42" y="8"/>
                    </a:cubicBezTo>
                    <a:cubicBezTo>
                      <a:pt x="42" y="7"/>
                      <a:pt x="42" y="7"/>
                      <a:pt x="43" y="7"/>
                    </a:cubicBezTo>
                    <a:cubicBezTo>
                      <a:pt x="43" y="7"/>
                      <a:pt x="43" y="7"/>
                      <a:pt x="44" y="6"/>
                    </a:cubicBezTo>
                    <a:cubicBezTo>
                      <a:pt x="46" y="5"/>
                      <a:pt x="48" y="5"/>
                      <a:pt x="48" y="5"/>
                    </a:cubicBezTo>
                    <a:cubicBezTo>
                      <a:pt x="48" y="5"/>
                      <a:pt x="47" y="4"/>
                      <a:pt x="46" y="3"/>
                    </a:cubicBezTo>
                    <a:cubicBezTo>
                      <a:pt x="46" y="3"/>
                      <a:pt x="46" y="3"/>
                      <a:pt x="45" y="3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2" y="1"/>
                      <a:pt x="41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7" y="0"/>
                      <a:pt x="35" y="0"/>
                      <a:pt x="32" y="1"/>
                    </a:cubicBezTo>
                    <a:cubicBezTo>
                      <a:pt x="28" y="3"/>
                      <a:pt x="25" y="5"/>
                      <a:pt x="21" y="8"/>
                    </a:cubicBezTo>
                    <a:cubicBezTo>
                      <a:pt x="16" y="13"/>
                      <a:pt x="11" y="15"/>
                      <a:pt x="7" y="15"/>
                    </a:cubicBezTo>
                    <a:cubicBezTo>
                      <a:pt x="3" y="15"/>
                      <a:pt x="0" y="15"/>
                      <a:pt x="0" y="14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4"/>
                      <a:pt x="13" y="24"/>
                    </a:cubicBezTo>
                    <a:cubicBezTo>
                      <a:pt x="14" y="25"/>
                      <a:pt x="17" y="25"/>
                      <a:pt x="20" y="24"/>
                    </a:cubicBezTo>
                    <a:cubicBezTo>
                      <a:pt x="24" y="23"/>
                      <a:pt x="28" y="20"/>
                      <a:pt x="32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51" name="Freeform 78"/>
              <p:cNvSpPr>
                <a:spLocks/>
              </p:cNvSpPr>
              <p:nvPr/>
            </p:nvSpPr>
            <p:spPr bwMode="auto">
              <a:xfrm>
                <a:off x="-554484" y="11403453"/>
                <a:ext cx="301230" cy="213958"/>
              </a:xfrm>
              <a:custGeom>
                <a:avLst/>
                <a:gdLst>
                  <a:gd name="T0" fmla="*/ 40 w 45"/>
                  <a:gd name="T1" fmla="*/ 5 h 32"/>
                  <a:gd name="T2" fmla="*/ 45 w 45"/>
                  <a:gd name="T3" fmla="*/ 2 h 32"/>
                  <a:gd name="T4" fmla="*/ 41 w 45"/>
                  <a:gd name="T5" fmla="*/ 1 h 32"/>
                  <a:gd name="T6" fmla="*/ 38 w 45"/>
                  <a:gd name="T7" fmla="*/ 0 h 32"/>
                  <a:gd name="T8" fmla="*/ 34 w 45"/>
                  <a:gd name="T9" fmla="*/ 1 h 32"/>
                  <a:gd name="T10" fmla="*/ 34 w 45"/>
                  <a:gd name="T11" fmla="*/ 1 h 32"/>
                  <a:gd name="T12" fmla="*/ 34 w 45"/>
                  <a:gd name="T13" fmla="*/ 1 h 32"/>
                  <a:gd name="T14" fmla="*/ 28 w 45"/>
                  <a:gd name="T15" fmla="*/ 5 h 32"/>
                  <a:gd name="T16" fmla="*/ 21 w 45"/>
                  <a:gd name="T17" fmla="*/ 14 h 32"/>
                  <a:gd name="T18" fmla="*/ 14 w 45"/>
                  <a:gd name="T19" fmla="*/ 20 h 32"/>
                  <a:gd name="T20" fmla="*/ 10 w 45"/>
                  <a:gd name="T21" fmla="*/ 22 h 32"/>
                  <a:gd name="T22" fmla="*/ 6 w 45"/>
                  <a:gd name="T23" fmla="*/ 23 h 32"/>
                  <a:gd name="T24" fmla="*/ 0 w 45"/>
                  <a:gd name="T25" fmla="*/ 23 h 32"/>
                  <a:gd name="T26" fmla="*/ 3 w 45"/>
                  <a:gd name="T27" fmla="*/ 27 h 32"/>
                  <a:gd name="T28" fmla="*/ 3 w 45"/>
                  <a:gd name="T29" fmla="*/ 27 h 32"/>
                  <a:gd name="T30" fmla="*/ 4 w 45"/>
                  <a:gd name="T31" fmla="*/ 27 h 32"/>
                  <a:gd name="T32" fmla="*/ 4 w 45"/>
                  <a:gd name="T33" fmla="*/ 28 h 32"/>
                  <a:gd name="T34" fmla="*/ 5 w 45"/>
                  <a:gd name="T35" fmla="*/ 29 h 32"/>
                  <a:gd name="T36" fmla="*/ 9 w 45"/>
                  <a:gd name="T37" fmla="*/ 30 h 32"/>
                  <a:gd name="T38" fmla="*/ 17 w 45"/>
                  <a:gd name="T39" fmla="*/ 32 h 32"/>
                  <a:gd name="T40" fmla="*/ 25 w 45"/>
                  <a:gd name="T41" fmla="*/ 29 h 32"/>
                  <a:gd name="T42" fmla="*/ 33 w 45"/>
                  <a:gd name="T43" fmla="*/ 17 h 32"/>
                  <a:gd name="T44" fmla="*/ 40 w 45"/>
                  <a:gd name="T45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32">
                    <a:moveTo>
                      <a:pt x="40" y="5"/>
                    </a:moveTo>
                    <a:cubicBezTo>
                      <a:pt x="42" y="2"/>
                      <a:pt x="44" y="2"/>
                      <a:pt x="45" y="2"/>
                    </a:cubicBezTo>
                    <a:cubicBezTo>
                      <a:pt x="45" y="2"/>
                      <a:pt x="43" y="1"/>
                      <a:pt x="41" y="1"/>
                    </a:cubicBezTo>
                    <a:cubicBezTo>
                      <a:pt x="40" y="0"/>
                      <a:pt x="39" y="0"/>
                      <a:pt x="38" y="0"/>
                    </a:cubicBezTo>
                    <a:cubicBezTo>
                      <a:pt x="36" y="0"/>
                      <a:pt x="35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1"/>
                      <a:pt x="31" y="3"/>
                      <a:pt x="28" y="5"/>
                    </a:cubicBezTo>
                    <a:cubicBezTo>
                      <a:pt x="26" y="7"/>
                      <a:pt x="23" y="10"/>
                      <a:pt x="21" y="14"/>
                    </a:cubicBezTo>
                    <a:cubicBezTo>
                      <a:pt x="18" y="17"/>
                      <a:pt x="16" y="19"/>
                      <a:pt x="14" y="20"/>
                    </a:cubicBezTo>
                    <a:cubicBezTo>
                      <a:pt x="12" y="21"/>
                      <a:pt x="11" y="22"/>
                      <a:pt x="10" y="22"/>
                    </a:cubicBezTo>
                    <a:cubicBezTo>
                      <a:pt x="9" y="22"/>
                      <a:pt x="8" y="23"/>
                      <a:pt x="6" y="23"/>
                    </a:cubicBezTo>
                    <a:cubicBezTo>
                      <a:pt x="3" y="23"/>
                      <a:pt x="0" y="23"/>
                      <a:pt x="0" y="23"/>
                    </a:cubicBezTo>
                    <a:cubicBezTo>
                      <a:pt x="0" y="23"/>
                      <a:pt x="1" y="25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8"/>
                      <a:pt x="5" y="29"/>
                    </a:cubicBezTo>
                    <a:cubicBezTo>
                      <a:pt x="6" y="29"/>
                      <a:pt x="7" y="30"/>
                      <a:pt x="9" y="30"/>
                    </a:cubicBezTo>
                    <a:cubicBezTo>
                      <a:pt x="11" y="31"/>
                      <a:pt x="14" y="32"/>
                      <a:pt x="17" y="32"/>
                    </a:cubicBezTo>
                    <a:cubicBezTo>
                      <a:pt x="19" y="32"/>
                      <a:pt x="22" y="31"/>
                      <a:pt x="25" y="29"/>
                    </a:cubicBezTo>
                    <a:cubicBezTo>
                      <a:pt x="28" y="27"/>
                      <a:pt x="31" y="24"/>
                      <a:pt x="33" y="17"/>
                    </a:cubicBezTo>
                    <a:cubicBezTo>
                      <a:pt x="35" y="10"/>
                      <a:pt x="38" y="7"/>
                      <a:pt x="4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52" name="Freeform 79"/>
              <p:cNvSpPr>
                <a:spLocks/>
              </p:cNvSpPr>
              <p:nvPr/>
            </p:nvSpPr>
            <p:spPr bwMode="auto">
              <a:xfrm>
                <a:off x="-365863" y="11409084"/>
                <a:ext cx="278708" cy="253371"/>
              </a:xfrm>
              <a:custGeom>
                <a:avLst/>
                <a:gdLst>
                  <a:gd name="T0" fmla="*/ 36 w 42"/>
                  <a:gd name="T1" fmla="*/ 5 h 38"/>
                  <a:gd name="T2" fmla="*/ 42 w 42"/>
                  <a:gd name="T3" fmla="*/ 3 h 38"/>
                  <a:gd name="T4" fmla="*/ 38 w 42"/>
                  <a:gd name="T5" fmla="*/ 1 h 38"/>
                  <a:gd name="T6" fmla="*/ 27 w 42"/>
                  <a:gd name="T7" fmla="*/ 2 h 38"/>
                  <a:gd name="T8" fmla="*/ 27 w 42"/>
                  <a:gd name="T9" fmla="*/ 2 h 38"/>
                  <a:gd name="T10" fmla="*/ 27 w 42"/>
                  <a:gd name="T11" fmla="*/ 2 h 38"/>
                  <a:gd name="T12" fmla="*/ 21 w 42"/>
                  <a:gd name="T13" fmla="*/ 7 h 38"/>
                  <a:gd name="T14" fmla="*/ 16 w 42"/>
                  <a:gd name="T15" fmla="*/ 18 h 38"/>
                  <a:gd name="T16" fmla="*/ 7 w 42"/>
                  <a:gd name="T17" fmla="*/ 31 h 38"/>
                  <a:gd name="T18" fmla="*/ 0 w 42"/>
                  <a:gd name="T19" fmla="*/ 34 h 38"/>
                  <a:gd name="T20" fmla="*/ 5 w 42"/>
                  <a:gd name="T21" fmla="*/ 37 h 38"/>
                  <a:gd name="T22" fmla="*/ 18 w 42"/>
                  <a:gd name="T23" fmla="*/ 36 h 38"/>
                  <a:gd name="T24" fmla="*/ 23 w 42"/>
                  <a:gd name="T25" fmla="*/ 31 h 38"/>
                  <a:gd name="T26" fmla="*/ 29 w 42"/>
                  <a:gd name="T27" fmla="*/ 18 h 38"/>
                  <a:gd name="T28" fmla="*/ 36 w 42"/>
                  <a:gd name="T29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38">
                    <a:moveTo>
                      <a:pt x="36" y="5"/>
                    </a:moveTo>
                    <a:cubicBezTo>
                      <a:pt x="39" y="3"/>
                      <a:pt x="41" y="3"/>
                      <a:pt x="42" y="3"/>
                    </a:cubicBezTo>
                    <a:cubicBezTo>
                      <a:pt x="42" y="3"/>
                      <a:pt x="40" y="2"/>
                      <a:pt x="38" y="1"/>
                    </a:cubicBezTo>
                    <a:cubicBezTo>
                      <a:pt x="35" y="1"/>
                      <a:pt x="31" y="0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2"/>
                      <a:pt x="23" y="4"/>
                      <a:pt x="21" y="7"/>
                    </a:cubicBezTo>
                    <a:cubicBezTo>
                      <a:pt x="19" y="9"/>
                      <a:pt x="17" y="13"/>
                      <a:pt x="16" y="18"/>
                    </a:cubicBezTo>
                    <a:cubicBezTo>
                      <a:pt x="14" y="25"/>
                      <a:pt x="10" y="29"/>
                      <a:pt x="7" y="31"/>
                    </a:cubicBezTo>
                    <a:cubicBezTo>
                      <a:pt x="3" y="34"/>
                      <a:pt x="0" y="34"/>
                      <a:pt x="0" y="34"/>
                    </a:cubicBezTo>
                    <a:cubicBezTo>
                      <a:pt x="0" y="34"/>
                      <a:pt x="2" y="36"/>
                      <a:pt x="5" y="37"/>
                    </a:cubicBezTo>
                    <a:cubicBezTo>
                      <a:pt x="9" y="38"/>
                      <a:pt x="14" y="38"/>
                      <a:pt x="18" y="36"/>
                    </a:cubicBezTo>
                    <a:cubicBezTo>
                      <a:pt x="19" y="35"/>
                      <a:pt x="21" y="34"/>
                      <a:pt x="23" y="31"/>
                    </a:cubicBezTo>
                    <a:cubicBezTo>
                      <a:pt x="25" y="29"/>
                      <a:pt x="28" y="25"/>
                      <a:pt x="29" y="18"/>
                    </a:cubicBezTo>
                    <a:cubicBezTo>
                      <a:pt x="31" y="11"/>
                      <a:pt x="33" y="7"/>
                      <a:pt x="36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53" name="Freeform 80"/>
              <p:cNvSpPr>
                <a:spLocks/>
              </p:cNvSpPr>
              <p:nvPr/>
            </p:nvSpPr>
            <p:spPr bwMode="auto">
              <a:xfrm>
                <a:off x="-180057" y="11428790"/>
                <a:ext cx="261817" cy="267447"/>
              </a:xfrm>
              <a:custGeom>
                <a:avLst/>
                <a:gdLst>
                  <a:gd name="T0" fmla="*/ 39 w 39"/>
                  <a:gd name="T1" fmla="*/ 2 h 40"/>
                  <a:gd name="T2" fmla="*/ 34 w 39"/>
                  <a:gd name="T3" fmla="*/ 1 h 40"/>
                  <a:gd name="T4" fmla="*/ 23 w 39"/>
                  <a:gd name="T5" fmla="*/ 2 h 40"/>
                  <a:gd name="T6" fmla="*/ 23 w 39"/>
                  <a:gd name="T7" fmla="*/ 2 h 40"/>
                  <a:gd name="T8" fmla="*/ 23 w 39"/>
                  <a:gd name="T9" fmla="*/ 2 h 40"/>
                  <a:gd name="T10" fmla="*/ 18 w 39"/>
                  <a:gd name="T11" fmla="*/ 8 h 40"/>
                  <a:gd name="T12" fmla="*/ 14 w 39"/>
                  <a:gd name="T13" fmla="*/ 19 h 40"/>
                  <a:gd name="T14" fmla="*/ 7 w 39"/>
                  <a:gd name="T15" fmla="*/ 34 h 40"/>
                  <a:gd name="T16" fmla="*/ 0 w 39"/>
                  <a:gd name="T17" fmla="*/ 37 h 40"/>
                  <a:gd name="T18" fmla="*/ 6 w 39"/>
                  <a:gd name="T19" fmla="*/ 39 h 40"/>
                  <a:gd name="T20" fmla="*/ 18 w 39"/>
                  <a:gd name="T21" fmla="*/ 37 h 40"/>
                  <a:gd name="T22" fmla="*/ 23 w 39"/>
                  <a:gd name="T23" fmla="*/ 32 h 40"/>
                  <a:gd name="T24" fmla="*/ 27 w 39"/>
                  <a:gd name="T25" fmla="*/ 19 h 40"/>
                  <a:gd name="T26" fmla="*/ 33 w 39"/>
                  <a:gd name="T27" fmla="*/ 5 h 40"/>
                  <a:gd name="T28" fmla="*/ 39 w 39"/>
                  <a:gd name="T29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0">
                    <a:moveTo>
                      <a:pt x="39" y="2"/>
                    </a:moveTo>
                    <a:cubicBezTo>
                      <a:pt x="39" y="2"/>
                      <a:pt x="37" y="1"/>
                      <a:pt x="34" y="1"/>
                    </a:cubicBezTo>
                    <a:cubicBezTo>
                      <a:pt x="31" y="0"/>
                      <a:pt x="27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3"/>
                      <a:pt x="20" y="5"/>
                      <a:pt x="18" y="8"/>
                    </a:cubicBezTo>
                    <a:cubicBezTo>
                      <a:pt x="16" y="11"/>
                      <a:pt x="15" y="15"/>
                      <a:pt x="14" y="19"/>
                    </a:cubicBezTo>
                    <a:cubicBezTo>
                      <a:pt x="13" y="27"/>
                      <a:pt x="10" y="31"/>
                      <a:pt x="7" y="34"/>
                    </a:cubicBezTo>
                    <a:cubicBezTo>
                      <a:pt x="3" y="37"/>
                      <a:pt x="0" y="37"/>
                      <a:pt x="0" y="37"/>
                    </a:cubicBezTo>
                    <a:cubicBezTo>
                      <a:pt x="0" y="37"/>
                      <a:pt x="2" y="39"/>
                      <a:pt x="6" y="39"/>
                    </a:cubicBezTo>
                    <a:cubicBezTo>
                      <a:pt x="9" y="40"/>
                      <a:pt x="14" y="40"/>
                      <a:pt x="18" y="37"/>
                    </a:cubicBezTo>
                    <a:cubicBezTo>
                      <a:pt x="19" y="37"/>
                      <a:pt x="21" y="35"/>
                      <a:pt x="23" y="32"/>
                    </a:cubicBezTo>
                    <a:cubicBezTo>
                      <a:pt x="25" y="29"/>
                      <a:pt x="26" y="25"/>
                      <a:pt x="27" y="19"/>
                    </a:cubicBezTo>
                    <a:cubicBezTo>
                      <a:pt x="28" y="11"/>
                      <a:pt x="30" y="7"/>
                      <a:pt x="33" y="5"/>
                    </a:cubicBezTo>
                    <a:cubicBezTo>
                      <a:pt x="35" y="2"/>
                      <a:pt x="38" y="2"/>
                      <a:pt x="3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54" name="Freeform 81"/>
              <p:cNvSpPr>
                <a:spLocks/>
              </p:cNvSpPr>
              <p:nvPr/>
            </p:nvSpPr>
            <p:spPr bwMode="auto">
              <a:xfrm>
                <a:off x="-2629311" y="9691791"/>
                <a:ext cx="247741" cy="326567"/>
              </a:xfrm>
              <a:custGeom>
                <a:avLst/>
                <a:gdLst>
                  <a:gd name="T0" fmla="*/ 21 w 37"/>
                  <a:gd name="T1" fmla="*/ 37 h 49"/>
                  <a:gd name="T2" fmla="*/ 33 w 37"/>
                  <a:gd name="T3" fmla="*/ 43 h 49"/>
                  <a:gd name="T4" fmla="*/ 37 w 37"/>
                  <a:gd name="T5" fmla="*/ 49 h 49"/>
                  <a:gd name="T6" fmla="*/ 37 w 37"/>
                  <a:gd name="T7" fmla="*/ 43 h 49"/>
                  <a:gd name="T8" fmla="*/ 34 w 37"/>
                  <a:gd name="T9" fmla="*/ 31 h 49"/>
                  <a:gd name="T10" fmla="*/ 34 w 37"/>
                  <a:gd name="T11" fmla="*/ 31 h 49"/>
                  <a:gd name="T12" fmla="*/ 34 w 37"/>
                  <a:gd name="T13" fmla="*/ 31 h 49"/>
                  <a:gd name="T14" fmla="*/ 34 w 37"/>
                  <a:gd name="T15" fmla="*/ 31 h 49"/>
                  <a:gd name="T16" fmla="*/ 28 w 37"/>
                  <a:gd name="T17" fmla="*/ 24 h 49"/>
                  <a:gd name="T18" fmla="*/ 18 w 37"/>
                  <a:gd name="T19" fmla="*/ 18 h 49"/>
                  <a:gd name="T20" fmla="*/ 5 w 37"/>
                  <a:gd name="T21" fmla="*/ 8 h 49"/>
                  <a:gd name="T22" fmla="*/ 2 w 37"/>
                  <a:gd name="T23" fmla="*/ 0 h 49"/>
                  <a:gd name="T24" fmla="*/ 1 w 37"/>
                  <a:gd name="T25" fmla="*/ 7 h 49"/>
                  <a:gd name="T26" fmla="*/ 4 w 37"/>
                  <a:gd name="T27" fmla="*/ 24 h 49"/>
                  <a:gd name="T28" fmla="*/ 8 w 37"/>
                  <a:gd name="T29" fmla="*/ 31 h 49"/>
                  <a:gd name="T30" fmla="*/ 21 w 37"/>
                  <a:gd name="T31" fmla="*/ 3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49">
                    <a:moveTo>
                      <a:pt x="21" y="37"/>
                    </a:moveTo>
                    <a:cubicBezTo>
                      <a:pt x="27" y="37"/>
                      <a:pt x="31" y="40"/>
                      <a:pt x="33" y="43"/>
                    </a:cubicBezTo>
                    <a:cubicBezTo>
                      <a:pt x="36" y="45"/>
                      <a:pt x="37" y="48"/>
                      <a:pt x="37" y="49"/>
                    </a:cubicBezTo>
                    <a:cubicBezTo>
                      <a:pt x="37" y="49"/>
                      <a:pt x="37" y="47"/>
                      <a:pt x="37" y="43"/>
                    </a:cubicBezTo>
                    <a:cubicBezTo>
                      <a:pt x="37" y="40"/>
                      <a:pt x="36" y="35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29"/>
                      <a:pt x="31" y="26"/>
                      <a:pt x="28" y="24"/>
                    </a:cubicBezTo>
                    <a:cubicBezTo>
                      <a:pt x="26" y="21"/>
                      <a:pt x="22" y="19"/>
                      <a:pt x="18" y="18"/>
                    </a:cubicBezTo>
                    <a:cubicBezTo>
                      <a:pt x="12" y="17"/>
                      <a:pt x="8" y="12"/>
                      <a:pt x="5" y="8"/>
                    </a:cubicBezTo>
                    <a:cubicBezTo>
                      <a:pt x="3" y="4"/>
                      <a:pt x="2" y="0"/>
                      <a:pt x="2" y="0"/>
                    </a:cubicBezTo>
                    <a:cubicBezTo>
                      <a:pt x="2" y="0"/>
                      <a:pt x="1" y="3"/>
                      <a:pt x="1" y="7"/>
                    </a:cubicBezTo>
                    <a:cubicBezTo>
                      <a:pt x="0" y="12"/>
                      <a:pt x="1" y="18"/>
                      <a:pt x="4" y="24"/>
                    </a:cubicBezTo>
                    <a:cubicBezTo>
                      <a:pt x="4" y="26"/>
                      <a:pt x="6" y="29"/>
                      <a:pt x="8" y="31"/>
                    </a:cubicBezTo>
                    <a:cubicBezTo>
                      <a:pt x="11" y="34"/>
                      <a:pt x="15" y="36"/>
                      <a:pt x="21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55" name="Freeform 82"/>
              <p:cNvSpPr>
                <a:spLocks/>
              </p:cNvSpPr>
              <p:nvPr/>
            </p:nvSpPr>
            <p:spPr bwMode="auto">
              <a:xfrm>
                <a:off x="-2623681" y="9483464"/>
                <a:ext cx="228034" cy="340643"/>
              </a:xfrm>
              <a:custGeom>
                <a:avLst/>
                <a:gdLst>
                  <a:gd name="T0" fmla="*/ 6 w 34"/>
                  <a:gd name="T1" fmla="*/ 32 h 51"/>
                  <a:gd name="T2" fmla="*/ 18 w 34"/>
                  <a:gd name="T3" fmla="*/ 38 h 51"/>
                  <a:gd name="T4" fmla="*/ 31 w 34"/>
                  <a:gd name="T5" fmla="*/ 45 h 51"/>
                  <a:gd name="T6" fmla="*/ 34 w 34"/>
                  <a:gd name="T7" fmla="*/ 51 h 51"/>
                  <a:gd name="T8" fmla="*/ 34 w 34"/>
                  <a:gd name="T9" fmla="*/ 46 h 51"/>
                  <a:gd name="T10" fmla="*/ 32 w 34"/>
                  <a:gd name="T11" fmla="*/ 33 h 51"/>
                  <a:gd name="T12" fmla="*/ 32 w 34"/>
                  <a:gd name="T13" fmla="*/ 33 h 51"/>
                  <a:gd name="T14" fmla="*/ 32 w 34"/>
                  <a:gd name="T15" fmla="*/ 33 h 51"/>
                  <a:gd name="T16" fmla="*/ 27 w 34"/>
                  <a:gd name="T17" fmla="*/ 26 h 51"/>
                  <a:gd name="T18" fmla="*/ 17 w 34"/>
                  <a:gd name="T19" fmla="*/ 19 h 51"/>
                  <a:gd name="T20" fmla="*/ 5 w 34"/>
                  <a:gd name="T21" fmla="*/ 8 h 51"/>
                  <a:gd name="T22" fmla="*/ 2 w 34"/>
                  <a:gd name="T23" fmla="*/ 0 h 51"/>
                  <a:gd name="T24" fmla="*/ 0 w 34"/>
                  <a:gd name="T25" fmla="*/ 7 h 51"/>
                  <a:gd name="T26" fmla="*/ 2 w 34"/>
                  <a:gd name="T27" fmla="*/ 24 h 51"/>
                  <a:gd name="T28" fmla="*/ 6 w 34"/>
                  <a:gd name="T29" fmla="*/ 3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51">
                    <a:moveTo>
                      <a:pt x="6" y="32"/>
                    </a:moveTo>
                    <a:cubicBezTo>
                      <a:pt x="9" y="35"/>
                      <a:pt x="13" y="37"/>
                      <a:pt x="18" y="38"/>
                    </a:cubicBezTo>
                    <a:cubicBezTo>
                      <a:pt x="24" y="39"/>
                      <a:pt x="28" y="42"/>
                      <a:pt x="31" y="45"/>
                    </a:cubicBezTo>
                    <a:cubicBezTo>
                      <a:pt x="33" y="47"/>
                      <a:pt x="34" y="50"/>
                      <a:pt x="34" y="51"/>
                    </a:cubicBezTo>
                    <a:cubicBezTo>
                      <a:pt x="34" y="51"/>
                      <a:pt x="34" y="49"/>
                      <a:pt x="34" y="46"/>
                    </a:cubicBezTo>
                    <a:cubicBezTo>
                      <a:pt x="34" y="42"/>
                      <a:pt x="33" y="38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1" y="31"/>
                      <a:pt x="29" y="28"/>
                      <a:pt x="27" y="26"/>
                    </a:cubicBezTo>
                    <a:cubicBezTo>
                      <a:pt x="24" y="23"/>
                      <a:pt x="21" y="20"/>
                      <a:pt x="17" y="19"/>
                    </a:cubicBezTo>
                    <a:cubicBezTo>
                      <a:pt x="11" y="17"/>
                      <a:pt x="7" y="13"/>
                      <a:pt x="5" y="8"/>
                    </a:cubicBezTo>
                    <a:cubicBezTo>
                      <a:pt x="3" y="4"/>
                      <a:pt x="2" y="0"/>
                      <a:pt x="2" y="0"/>
                    </a:cubicBezTo>
                    <a:cubicBezTo>
                      <a:pt x="2" y="0"/>
                      <a:pt x="1" y="3"/>
                      <a:pt x="0" y="7"/>
                    </a:cubicBezTo>
                    <a:cubicBezTo>
                      <a:pt x="0" y="12"/>
                      <a:pt x="0" y="18"/>
                      <a:pt x="2" y="24"/>
                    </a:cubicBezTo>
                    <a:cubicBezTo>
                      <a:pt x="3" y="26"/>
                      <a:pt x="4" y="29"/>
                      <a:pt x="6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56" name="Freeform 83"/>
              <p:cNvSpPr>
                <a:spLocks/>
              </p:cNvSpPr>
              <p:nvPr/>
            </p:nvSpPr>
            <p:spPr bwMode="auto">
              <a:xfrm>
                <a:off x="-2589898" y="9939532"/>
                <a:ext cx="281523" cy="292784"/>
              </a:xfrm>
              <a:custGeom>
                <a:avLst/>
                <a:gdLst>
                  <a:gd name="T0" fmla="*/ 24 w 42"/>
                  <a:gd name="T1" fmla="*/ 34 h 44"/>
                  <a:gd name="T2" fmla="*/ 38 w 42"/>
                  <a:gd name="T3" fmla="*/ 38 h 44"/>
                  <a:gd name="T4" fmla="*/ 42 w 42"/>
                  <a:gd name="T5" fmla="*/ 44 h 44"/>
                  <a:gd name="T6" fmla="*/ 41 w 42"/>
                  <a:gd name="T7" fmla="*/ 38 h 44"/>
                  <a:gd name="T8" fmla="*/ 36 w 42"/>
                  <a:gd name="T9" fmla="*/ 26 h 44"/>
                  <a:gd name="T10" fmla="*/ 36 w 42"/>
                  <a:gd name="T11" fmla="*/ 26 h 44"/>
                  <a:gd name="T12" fmla="*/ 36 w 42"/>
                  <a:gd name="T13" fmla="*/ 26 h 44"/>
                  <a:gd name="T14" fmla="*/ 36 w 42"/>
                  <a:gd name="T15" fmla="*/ 26 h 44"/>
                  <a:gd name="T16" fmla="*/ 30 w 42"/>
                  <a:gd name="T17" fmla="*/ 20 h 44"/>
                  <a:gd name="T18" fmla="*/ 19 w 42"/>
                  <a:gd name="T19" fmla="*/ 16 h 44"/>
                  <a:gd name="T20" fmla="*/ 5 w 42"/>
                  <a:gd name="T21" fmla="*/ 8 h 44"/>
                  <a:gd name="T22" fmla="*/ 0 w 42"/>
                  <a:gd name="T23" fmla="*/ 0 h 44"/>
                  <a:gd name="T24" fmla="*/ 0 w 42"/>
                  <a:gd name="T25" fmla="*/ 8 h 44"/>
                  <a:gd name="T26" fmla="*/ 5 w 42"/>
                  <a:gd name="T27" fmla="*/ 24 h 44"/>
                  <a:gd name="T28" fmla="*/ 11 w 42"/>
                  <a:gd name="T29" fmla="*/ 31 h 44"/>
                  <a:gd name="T30" fmla="*/ 24 w 42"/>
                  <a:gd name="T31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44">
                    <a:moveTo>
                      <a:pt x="24" y="34"/>
                    </a:moveTo>
                    <a:cubicBezTo>
                      <a:pt x="30" y="34"/>
                      <a:pt x="35" y="36"/>
                      <a:pt x="38" y="38"/>
                    </a:cubicBezTo>
                    <a:cubicBezTo>
                      <a:pt x="40" y="40"/>
                      <a:pt x="42" y="43"/>
                      <a:pt x="42" y="44"/>
                    </a:cubicBezTo>
                    <a:cubicBezTo>
                      <a:pt x="42" y="44"/>
                      <a:pt x="42" y="41"/>
                      <a:pt x="41" y="38"/>
                    </a:cubicBezTo>
                    <a:cubicBezTo>
                      <a:pt x="40" y="35"/>
                      <a:pt x="39" y="31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5" y="25"/>
                      <a:pt x="33" y="22"/>
                      <a:pt x="30" y="20"/>
                    </a:cubicBezTo>
                    <a:cubicBezTo>
                      <a:pt x="27" y="18"/>
                      <a:pt x="23" y="16"/>
                      <a:pt x="19" y="16"/>
                    </a:cubicBezTo>
                    <a:cubicBezTo>
                      <a:pt x="12" y="15"/>
                      <a:pt x="8" y="12"/>
                      <a:pt x="5" y="8"/>
                    </a:cubicBezTo>
                    <a:cubicBezTo>
                      <a:pt x="2" y="4"/>
                      <a:pt x="0" y="1"/>
                      <a:pt x="0" y="0"/>
                    </a:cubicBezTo>
                    <a:cubicBezTo>
                      <a:pt x="0" y="0"/>
                      <a:pt x="0" y="3"/>
                      <a:pt x="0" y="8"/>
                    </a:cubicBezTo>
                    <a:cubicBezTo>
                      <a:pt x="0" y="12"/>
                      <a:pt x="2" y="18"/>
                      <a:pt x="5" y="24"/>
                    </a:cubicBezTo>
                    <a:cubicBezTo>
                      <a:pt x="6" y="25"/>
                      <a:pt x="8" y="28"/>
                      <a:pt x="11" y="31"/>
                    </a:cubicBezTo>
                    <a:cubicBezTo>
                      <a:pt x="14" y="33"/>
                      <a:pt x="18" y="35"/>
                      <a:pt x="24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57" name="Freeform 84"/>
              <p:cNvSpPr>
                <a:spLocks/>
              </p:cNvSpPr>
              <p:nvPr/>
            </p:nvSpPr>
            <p:spPr bwMode="auto">
              <a:xfrm>
                <a:off x="-2542039" y="10164750"/>
                <a:ext cx="326567" cy="247741"/>
              </a:xfrm>
              <a:custGeom>
                <a:avLst/>
                <a:gdLst>
                  <a:gd name="T0" fmla="*/ 29 w 49"/>
                  <a:gd name="T1" fmla="*/ 30 h 37"/>
                  <a:gd name="T2" fmla="*/ 43 w 49"/>
                  <a:gd name="T3" fmla="*/ 32 h 37"/>
                  <a:gd name="T4" fmla="*/ 49 w 49"/>
                  <a:gd name="T5" fmla="*/ 37 h 37"/>
                  <a:gd name="T6" fmla="*/ 47 w 49"/>
                  <a:gd name="T7" fmla="*/ 31 h 37"/>
                  <a:gd name="T8" fmla="*/ 40 w 49"/>
                  <a:gd name="T9" fmla="*/ 20 h 37"/>
                  <a:gd name="T10" fmla="*/ 40 w 49"/>
                  <a:gd name="T11" fmla="*/ 20 h 37"/>
                  <a:gd name="T12" fmla="*/ 40 w 49"/>
                  <a:gd name="T13" fmla="*/ 20 h 37"/>
                  <a:gd name="T14" fmla="*/ 33 w 49"/>
                  <a:gd name="T15" fmla="*/ 15 h 37"/>
                  <a:gd name="T16" fmla="*/ 21 w 49"/>
                  <a:gd name="T17" fmla="*/ 13 h 37"/>
                  <a:gd name="T18" fmla="*/ 6 w 49"/>
                  <a:gd name="T19" fmla="*/ 7 h 37"/>
                  <a:gd name="T20" fmla="*/ 0 w 49"/>
                  <a:gd name="T21" fmla="*/ 0 h 37"/>
                  <a:gd name="T22" fmla="*/ 1 w 49"/>
                  <a:gd name="T23" fmla="*/ 8 h 37"/>
                  <a:gd name="T24" fmla="*/ 9 w 49"/>
                  <a:gd name="T25" fmla="*/ 23 h 37"/>
                  <a:gd name="T26" fmla="*/ 16 w 49"/>
                  <a:gd name="T27" fmla="*/ 28 h 37"/>
                  <a:gd name="T28" fmla="*/ 29 w 49"/>
                  <a:gd name="T29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37">
                    <a:moveTo>
                      <a:pt x="29" y="30"/>
                    </a:moveTo>
                    <a:cubicBezTo>
                      <a:pt x="35" y="29"/>
                      <a:pt x="40" y="30"/>
                      <a:pt x="43" y="32"/>
                    </a:cubicBezTo>
                    <a:cubicBezTo>
                      <a:pt x="46" y="33"/>
                      <a:pt x="48" y="36"/>
                      <a:pt x="49" y="37"/>
                    </a:cubicBezTo>
                    <a:cubicBezTo>
                      <a:pt x="49" y="37"/>
                      <a:pt x="48" y="35"/>
                      <a:pt x="47" y="31"/>
                    </a:cubicBezTo>
                    <a:cubicBezTo>
                      <a:pt x="45" y="28"/>
                      <a:pt x="43" y="24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39" y="19"/>
                      <a:pt x="36" y="17"/>
                      <a:pt x="33" y="15"/>
                    </a:cubicBezTo>
                    <a:cubicBezTo>
                      <a:pt x="29" y="14"/>
                      <a:pt x="25" y="13"/>
                      <a:pt x="21" y="13"/>
                    </a:cubicBezTo>
                    <a:cubicBezTo>
                      <a:pt x="15" y="13"/>
                      <a:pt x="9" y="10"/>
                      <a:pt x="6" y="7"/>
                    </a:cubicBezTo>
                    <a:cubicBezTo>
                      <a:pt x="2" y="4"/>
                      <a:pt x="0" y="1"/>
                      <a:pt x="0" y="0"/>
                    </a:cubicBezTo>
                    <a:cubicBezTo>
                      <a:pt x="0" y="0"/>
                      <a:pt x="0" y="3"/>
                      <a:pt x="1" y="8"/>
                    </a:cubicBezTo>
                    <a:cubicBezTo>
                      <a:pt x="2" y="12"/>
                      <a:pt x="4" y="18"/>
                      <a:pt x="9" y="23"/>
                    </a:cubicBezTo>
                    <a:cubicBezTo>
                      <a:pt x="10" y="24"/>
                      <a:pt x="12" y="27"/>
                      <a:pt x="16" y="28"/>
                    </a:cubicBezTo>
                    <a:cubicBezTo>
                      <a:pt x="19" y="30"/>
                      <a:pt x="24" y="31"/>
                      <a:pt x="29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58" name="Freeform 85"/>
              <p:cNvSpPr>
                <a:spLocks/>
              </p:cNvSpPr>
              <p:nvPr/>
            </p:nvSpPr>
            <p:spPr bwMode="auto">
              <a:xfrm>
                <a:off x="-2449136" y="10401230"/>
                <a:ext cx="354719" cy="191436"/>
              </a:xfrm>
              <a:custGeom>
                <a:avLst/>
                <a:gdLst>
                  <a:gd name="T0" fmla="*/ 33 w 53"/>
                  <a:gd name="T1" fmla="*/ 25 h 29"/>
                  <a:gd name="T2" fmla="*/ 47 w 53"/>
                  <a:gd name="T3" fmla="*/ 25 h 29"/>
                  <a:gd name="T4" fmla="*/ 53 w 53"/>
                  <a:gd name="T5" fmla="*/ 29 h 29"/>
                  <a:gd name="T6" fmla="*/ 51 w 53"/>
                  <a:gd name="T7" fmla="*/ 24 h 29"/>
                  <a:gd name="T8" fmla="*/ 42 w 53"/>
                  <a:gd name="T9" fmla="*/ 14 h 29"/>
                  <a:gd name="T10" fmla="*/ 42 w 53"/>
                  <a:gd name="T11" fmla="*/ 14 h 29"/>
                  <a:gd name="T12" fmla="*/ 42 w 53"/>
                  <a:gd name="T13" fmla="*/ 14 h 29"/>
                  <a:gd name="T14" fmla="*/ 42 w 53"/>
                  <a:gd name="T15" fmla="*/ 14 h 29"/>
                  <a:gd name="T16" fmla="*/ 34 w 53"/>
                  <a:gd name="T17" fmla="*/ 10 h 29"/>
                  <a:gd name="T18" fmla="*/ 23 w 53"/>
                  <a:gd name="T19" fmla="*/ 9 h 29"/>
                  <a:gd name="T20" fmla="*/ 7 w 53"/>
                  <a:gd name="T21" fmla="*/ 6 h 29"/>
                  <a:gd name="T22" fmla="*/ 0 w 53"/>
                  <a:gd name="T23" fmla="*/ 0 h 29"/>
                  <a:gd name="T24" fmla="*/ 2 w 53"/>
                  <a:gd name="T25" fmla="*/ 7 h 29"/>
                  <a:gd name="T26" fmla="*/ 12 w 53"/>
                  <a:gd name="T27" fmla="*/ 21 h 29"/>
                  <a:gd name="T28" fmla="*/ 19 w 53"/>
                  <a:gd name="T29" fmla="*/ 26 h 29"/>
                  <a:gd name="T30" fmla="*/ 33 w 53"/>
                  <a:gd name="T31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29">
                    <a:moveTo>
                      <a:pt x="33" y="25"/>
                    </a:moveTo>
                    <a:cubicBezTo>
                      <a:pt x="39" y="23"/>
                      <a:pt x="44" y="23"/>
                      <a:pt x="47" y="25"/>
                    </a:cubicBezTo>
                    <a:cubicBezTo>
                      <a:pt x="50" y="26"/>
                      <a:pt x="53" y="28"/>
                      <a:pt x="53" y="29"/>
                    </a:cubicBezTo>
                    <a:cubicBezTo>
                      <a:pt x="53" y="29"/>
                      <a:pt x="53" y="27"/>
                      <a:pt x="51" y="24"/>
                    </a:cubicBezTo>
                    <a:cubicBezTo>
                      <a:pt x="49" y="21"/>
                      <a:pt x="46" y="17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1" y="13"/>
                      <a:pt x="38" y="11"/>
                      <a:pt x="34" y="10"/>
                    </a:cubicBezTo>
                    <a:cubicBezTo>
                      <a:pt x="31" y="9"/>
                      <a:pt x="27" y="8"/>
                      <a:pt x="23" y="9"/>
                    </a:cubicBezTo>
                    <a:cubicBezTo>
                      <a:pt x="16" y="11"/>
                      <a:pt x="11" y="9"/>
                      <a:pt x="7" y="6"/>
                    </a:cubicBezTo>
                    <a:cubicBezTo>
                      <a:pt x="3" y="3"/>
                      <a:pt x="0" y="0"/>
                      <a:pt x="0" y="0"/>
                    </a:cubicBezTo>
                    <a:cubicBezTo>
                      <a:pt x="0" y="0"/>
                      <a:pt x="1" y="3"/>
                      <a:pt x="2" y="7"/>
                    </a:cubicBezTo>
                    <a:cubicBezTo>
                      <a:pt x="4" y="11"/>
                      <a:pt x="7" y="17"/>
                      <a:pt x="12" y="21"/>
                    </a:cubicBezTo>
                    <a:cubicBezTo>
                      <a:pt x="13" y="22"/>
                      <a:pt x="16" y="24"/>
                      <a:pt x="19" y="26"/>
                    </a:cubicBezTo>
                    <a:cubicBezTo>
                      <a:pt x="23" y="27"/>
                      <a:pt x="28" y="27"/>
                      <a:pt x="33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59" name="Freeform 86"/>
              <p:cNvSpPr>
                <a:spLocks/>
              </p:cNvSpPr>
              <p:nvPr/>
            </p:nvSpPr>
            <p:spPr bwMode="auto">
              <a:xfrm>
                <a:off x="-2322450" y="10615188"/>
                <a:ext cx="382872" cy="152023"/>
              </a:xfrm>
              <a:custGeom>
                <a:avLst/>
                <a:gdLst>
                  <a:gd name="T0" fmla="*/ 36 w 57"/>
                  <a:gd name="T1" fmla="*/ 20 h 23"/>
                  <a:gd name="T2" fmla="*/ 50 w 57"/>
                  <a:gd name="T3" fmla="*/ 18 h 23"/>
                  <a:gd name="T4" fmla="*/ 57 w 57"/>
                  <a:gd name="T5" fmla="*/ 21 h 23"/>
                  <a:gd name="T6" fmla="*/ 54 w 57"/>
                  <a:gd name="T7" fmla="*/ 16 h 23"/>
                  <a:gd name="T8" fmla="*/ 44 w 57"/>
                  <a:gd name="T9" fmla="*/ 8 h 23"/>
                  <a:gd name="T10" fmla="*/ 44 w 57"/>
                  <a:gd name="T11" fmla="*/ 8 h 23"/>
                  <a:gd name="T12" fmla="*/ 44 w 57"/>
                  <a:gd name="T13" fmla="*/ 8 h 23"/>
                  <a:gd name="T14" fmla="*/ 35 w 57"/>
                  <a:gd name="T15" fmla="*/ 5 h 23"/>
                  <a:gd name="T16" fmla="*/ 24 w 57"/>
                  <a:gd name="T17" fmla="*/ 6 h 23"/>
                  <a:gd name="T18" fmla="*/ 7 w 57"/>
                  <a:gd name="T19" fmla="*/ 5 h 23"/>
                  <a:gd name="T20" fmla="*/ 0 w 57"/>
                  <a:gd name="T21" fmla="*/ 0 h 23"/>
                  <a:gd name="T22" fmla="*/ 3 w 57"/>
                  <a:gd name="T23" fmla="*/ 7 h 23"/>
                  <a:gd name="T24" fmla="*/ 15 w 57"/>
                  <a:gd name="T25" fmla="*/ 20 h 23"/>
                  <a:gd name="T26" fmla="*/ 23 w 57"/>
                  <a:gd name="T27" fmla="*/ 23 h 23"/>
                  <a:gd name="T28" fmla="*/ 36 w 57"/>
                  <a:gd name="T2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23">
                    <a:moveTo>
                      <a:pt x="36" y="20"/>
                    </a:moveTo>
                    <a:cubicBezTo>
                      <a:pt x="42" y="17"/>
                      <a:pt x="47" y="17"/>
                      <a:pt x="50" y="18"/>
                    </a:cubicBezTo>
                    <a:cubicBezTo>
                      <a:pt x="54" y="18"/>
                      <a:pt x="56" y="20"/>
                      <a:pt x="57" y="21"/>
                    </a:cubicBezTo>
                    <a:cubicBezTo>
                      <a:pt x="57" y="21"/>
                      <a:pt x="56" y="19"/>
                      <a:pt x="54" y="16"/>
                    </a:cubicBezTo>
                    <a:cubicBezTo>
                      <a:pt x="51" y="14"/>
                      <a:pt x="48" y="10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2" y="7"/>
                      <a:pt x="39" y="6"/>
                      <a:pt x="35" y="5"/>
                    </a:cubicBezTo>
                    <a:cubicBezTo>
                      <a:pt x="32" y="5"/>
                      <a:pt x="28" y="5"/>
                      <a:pt x="24" y="6"/>
                    </a:cubicBezTo>
                    <a:cubicBezTo>
                      <a:pt x="18" y="8"/>
                      <a:pt x="12" y="7"/>
                      <a:pt x="7" y="5"/>
                    </a:cubicBezTo>
                    <a:cubicBezTo>
                      <a:pt x="3" y="3"/>
                      <a:pt x="0" y="1"/>
                      <a:pt x="0" y="0"/>
                    </a:cubicBezTo>
                    <a:cubicBezTo>
                      <a:pt x="0" y="0"/>
                      <a:pt x="1" y="3"/>
                      <a:pt x="3" y="7"/>
                    </a:cubicBezTo>
                    <a:cubicBezTo>
                      <a:pt x="5" y="11"/>
                      <a:pt x="9" y="16"/>
                      <a:pt x="15" y="20"/>
                    </a:cubicBezTo>
                    <a:cubicBezTo>
                      <a:pt x="16" y="20"/>
                      <a:pt x="19" y="22"/>
                      <a:pt x="23" y="23"/>
                    </a:cubicBezTo>
                    <a:cubicBezTo>
                      <a:pt x="27" y="23"/>
                      <a:pt x="32" y="23"/>
                      <a:pt x="36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60" name="Freeform 87"/>
              <p:cNvSpPr>
                <a:spLocks/>
              </p:cNvSpPr>
              <p:nvPr/>
            </p:nvSpPr>
            <p:spPr bwMode="auto">
              <a:xfrm>
                <a:off x="-2161982" y="10806624"/>
                <a:ext cx="396948" cy="129501"/>
              </a:xfrm>
              <a:custGeom>
                <a:avLst/>
                <a:gdLst>
                  <a:gd name="T0" fmla="*/ 39 w 59"/>
                  <a:gd name="T1" fmla="*/ 15 h 19"/>
                  <a:gd name="T2" fmla="*/ 52 w 59"/>
                  <a:gd name="T3" fmla="*/ 10 h 19"/>
                  <a:gd name="T4" fmla="*/ 59 w 59"/>
                  <a:gd name="T5" fmla="*/ 12 h 19"/>
                  <a:gd name="T6" fmla="*/ 55 w 59"/>
                  <a:gd name="T7" fmla="*/ 8 h 19"/>
                  <a:gd name="T8" fmla="*/ 44 w 59"/>
                  <a:gd name="T9" fmla="*/ 1 h 19"/>
                  <a:gd name="T10" fmla="*/ 44 w 59"/>
                  <a:gd name="T11" fmla="*/ 1 h 19"/>
                  <a:gd name="T12" fmla="*/ 44 w 59"/>
                  <a:gd name="T13" fmla="*/ 1 h 19"/>
                  <a:gd name="T14" fmla="*/ 35 w 59"/>
                  <a:gd name="T15" fmla="*/ 0 h 19"/>
                  <a:gd name="T16" fmla="*/ 24 w 59"/>
                  <a:gd name="T17" fmla="*/ 2 h 19"/>
                  <a:gd name="T18" fmla="*/ 8 w 59"/>
                  <a:gd name="T19" fmla="*/ 4 h 19"/>
                  <a:gd name="T20" fmla="*/ 0 w 59"/>
                  <a:gd name="T21" fmla="*/ 0 h 19"/>
                  <a:gd name="T22" fmla="*/ 4 w 59"/>
                  <a:gd name="T23" fmla="*/ 7 h 19"/>
                  <a:gd name="T24" fmla="*/ 17 w 59"/>
                  <a:gd name="T25" fmla="*/ 17 h 19"/>
                  <a:gd name="T26" fmla="*/ 26 w 59"/>
                  <a:gd name="T27" fmla="*/ 19 h 19"/>
                  <a:gd name="T28" fmla="*/ 39 w 59"/>
                  <a:gd name="T2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19">
                    <a:moveTo>
                      <a:pt x="39" y="15"/>
                    </a:moveTo>
                    <a:cubicBezTo>
                      <a:pt x="43" y="11"/>
                      <a:pt x="48" y="10"/>
                      <a:pt x="52" y="10"/>
                    </a:cubicBezTo>
                    <a:cubicBezTo>
                      <a:pt x="55" y="10"/>
                      <a:pt x="58" y="11"/>
                      <a:pt x="59" y="12"/>
                    </a:cubicBezTo>
                    <a:cubicBezTo>
                      <a:pt x="59" y="12"/>
                      <a:pt x="58" y="10"/>
                      <a:pt x="55" y="8"/>
                    </a:cubicBezTo>
                    <a:cubicBezTo>
                      <a:pt x="52" y="6"/>
                      <a:pt x="49" y="3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2" y="0"/>
                      <a:pt x="39" y="0"/>
                      <a:pt x="35" y="0"/>
                    </a:cubicBezTo>
                    <a:cubicBezTo>
                      <a:pt x="32" y="0"/>
                      <a:pt x="28" y="0"/>
                      <a:pt x="24" y="2"/>
                    </a:cubicBezTo>
                    <a:cubicBezTo>
                      <a:pt x="18" y="6"/>
                      <a:pt x="12" y="5"/>
                      <a:pt x="8" y="4"/>
                    </a:cubicBezTo>
                    <a:cubicBezTo>
                      <a:pt x="3" y="3"/>
                      <a:pt x="0" y="1"/>
                      <a:pt x="0" y="0"/>
                    </a:cubicBezTo>
                    <a:cubicBezTo>
                      <a:pt x="0" y="0"/>
                      <a:pt x="1" y="3"/>
                      <a:pt x="4" y="7"/>
                    </a:cubicBezTo>
                    <a:cubicBezTo>
                      <a:pt x="7" y="10"/>
                      <a:pt x="11" y="14"/>
                      <a:pt x="17" y="17"/>
                    </a:cubicBezTo>
                    <a:cubicBezTo>
                      <a:pt x="19" y="18"/>
                      <a:pt x="22" y="19"/>
                      <a:pt x="26" y="19"/>
                    </a:cubicBezTo>
                    <a:cubicBezTo>
                      <a:pt x="30" y="19"/>
                      <a:pt x="34" y="18"/>
                      <a:pt x="39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61" name="Freeform 88"/>
              <p:cNvSpPr>
                <a:spLocks/>
              </p:cNvSpPr>
              <p:nvPr/>
            </p:nvSpPr>
            <p:spPr bwMode="auto">
              <a:xfrm>
                <a:off x="-1978992" y="10936124"/>
                <a:ext cx="408209" cy="146392"/>
              </a:xfrm>
              <a:custGeom>
                <a:avLst/>
                <a:gdLst>
                  <a:gd name="T0" fmla="*/ 9 w 61"/>
                  <a:gd name="T1" fmla="*/ 9 h 22"/>
                  <a:gd name="T2" fmla="*/ 0 w 61"/>
                  <a:gd name="T3" fmla="*/ 7 h 22"/>
                  <a:gd name="T4" fmla="*/ 5 w 61"/>
                  <a:gd name="T5" fmla="*/ 12 h 22"/>
                  <a:gd name="T6" fmla="*/ 20 w 61"/>
                  <a:gd name="T7" fmla="*/ 20 h 22"/>
                  <a:gd name="T8" fmla="*/ 29 w 61"/>
                  <a:gd name="T9" fmla="*/ 21 h 22"/>
                  <a:gd name="T10" fmla="*/ 41 w 61"/>
                  <a:gd name="T11" fmla="*/ 15 h 22"/>
                  <a:gd name="T12" fmla="*/ 53 w 61"/>
                  <a:gd name="T13" fmla="*/ 8 h 22"/>
                  <a:gd name="T14" fmla="*/ 61 w 61"/>
                  <a:gd name="T15" fmla="*/ 9 h 22"/>
                  <a:gd name="T16" fmla="*/ 56 w 61"/>
                  <a:gd name="T17" fmla="*/ 6 h 22"/>
                  <a:gd name="T18" fmla="*/ 44 w 61"/>
                  <a:gd name="T19" fmla="*/ 1 h 22"/>
                  <a:gd name="T20" fmla="*/ 44 w 61"/>
                  <a:gd name="T21" fmla="*/ 1 h 22"/>
                  <a:gd name="T22" fmla="*/ 44 w 61"/>
                  <a:gd name="T23" fmla="*/ 1 h 22"/>
                  <a:gd name="T24" fmla="*/ 36 w 61"/>
                  <a:gd name="T25" fmla="*/ 1 h 22"/>
                  <a:gd name="T26" fmla="*/ 25 w 61"/>
                  <a:gd name="T27" fmla="*/ 5 h 22"/>
                  <a:gd name="T28" fmla="*/ 9 w 61"/>
                  <a:gd name="T2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" h="22">
                    <a:moveTo>
                      <a:pt x="9" y="9"/>
                    </a:moveTo>
                    <a:cubicBezTo>
                      <a:pt x="4" y="8"/>
                      <a:pt x="1" y="7"/>
                      <a:pt x="0" y="7"/>
                    </a:cubicBezTo>
                    <a:cubicBezTo>
                      <a:pt x="0" y="7"/>
                      <a:pt x="2" y="9"/>
                      <a:pt x="5" y="12"/>
                    </a:cubicBezTo>
                    <a:cubicBezTo>
                      <a:pt x="9" y="15"/>
                      <a:pt x="14" y="19"/>
                      <a:pt x="20" y="20"/>
                    </a:cubicBezTo>
                    <a:cubicBezTo>
                      <a:pt x="22" y="21"/>
                      <a:pt x="25" y="22"/>
                      <a:pt x="29" y="21"/>
                    </a:cubicBezTo>
                    <a:cubicBezTo>
                      <a:pt x="33" y="21"/>
                      <a:pt x="37" y="19"/>
                      <a:pt x="41" y="15"/>
                    </a:cubicBezTo>
                    <a:cubicBezTo>
                      <a:pt x="45" y="10"/>
                      <a:pt x="50" y="9"/>
                      <a:pt x="53" y="8"/>
                    </a:cubicBezTo>
                    <a:cubicBezTo>
                      <a:pt x="57" y="8"/>
                      <a:pt x="60" y="9"/>
                      <a:pt x="61" y="9"/>
                    </a:cubicBezTo>
                    <a:cubicBezTo>
                      <a:pt x="61" y="9"/>
                      <a:pt x="59" y="8"/>
                      <a:pt x="56" y="6"/>
                    </a:cubicBezTo>
                    <a:cubicBezTo>
                      <a:pt x="53" y="4"/>
                      <a:pt x="49" y="2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2" y="0"/>
                      <a:pt x="39" y="0"/>
                      <a:pt x="36" y="1"/>
                    </a:cubicBezTo>
                    <a:cubicBezTo>
                      <a:pt x="32" y="1"/>
                      <a:pt x="28" y="2"/>
                      <a:pt x="25" y="5"/>
                    </a:cubicBezTo>
                    <a:cubicBezTo>
                      <a:pt x="20" y="9"/>
                      <a:pt x="14" y="10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62" name="Freeform 89"/>
              <p:cNvSpPr>
                <a:spLocks/>
              </p:cNvSpPr>
              <p:nvPr/>
            </p:nvSpPr>
            <p:spPr bwMode="auto">
              <a:xfrm>
                <a:off x="-1773480" y="11034658"/>
                <a:ext cx="256186" cy="154838"/>
              </a:xfrm>
              <a:custGeom>
                <a:avLst/>
                <a:gdLst>
                  <a:gd name="T0" fmla="*/ 6 w 38"/>
                  <a:gd name="T1" fmla="*/ 17 h 23"/>
                  <a:gd name="T2" fmla="*/ 22 w 38"/>
                  <a:gd name="T3" fmla="*/ 23 h 23"/>
                  <a:gd name="T4" fmla="*/ 31 w 38"/>
                  <a:gd name="T5" fmla="*/ 22 h 23"/>
                  <a:gd name="T6" fmla="*/ 34 w 38"/>
                  <a:gd name="T7" fmla="*/ 21 h 23"/>
                  <a:gd name="T8" fmla="*/ 34 w 38"/>
                  <a:gd name="T9" fmla="*/ 10 h 23"/>
                  <a:gd name="T10" fmla="*/ 38 w 38"/>
                  <a:gd name="T11" fmla="*/ 0 h 23"/>
                  <a:gd name="T12" fmla="*/ 34 w 38"/>
                  <a:gd name="T13" fmla="*/ 1 h 23"/>
                  <a:gd name="T14" fmla="*/ 24 w 38"/>
                  <a:gd name="T15" fmla="*/ 7 h 23"/>
                  <a:gd name="T16" fmla="*/ 9 w 38"/>
                  <a:gd name="T17" fmla="*/ 14 h 23"/>
                  <a:gd name="T18" fmla="*/ 0 w 38"/>
                  <a:gd name="T19" fmla="*/ 12 h 23"/>
                  <a:gd name="T20" fmla="*/ 6 w 38"/>
                  <a:gd name="T21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23">
                    <a:moveTo>
                      <a:pt x="6" y="17"/>
                    </a:moveTo>
                    <a:cubicBezTo>
                      <a:pt x="10" y="20"/>
                      <a:pt x="15" y="22"/>
                      <a:pt x="22" y="23"/>
                    </a:cubicBezTo>
                    <a:cubicBezTo>
                      <a:pt x="24" y="23"/>
                      <a:pt x="27" y="23"/>
                      <a:pt x="31" y="22"/>
                    </a:cubicBezTo>
                    <a:cubicBezTo>
                      <a:pt x="32" y="22"/>
                      <a:pt x="33" y="22"/>
                      <a:pt x="34" y="21"/>
                    </a:cubicBezTo>
                    <a:cubicBezTo>
                      <a:pt x="34" y="18"/>
                      <a:pt x="34" y="14"/>
                      <a:pt x="34" y="10"/>
                    </a:cubicBezTo>
                    <a:cubicBezTo>
                      <a:pt x="35" y="7"/>
                      <a:pt x="36" y="4"/>
                      <a:pt x="38" y="0"/>
                    </a:cubicBezTo>
                    <a:cubicBezTo>
                      <a:pt x="37" y="1"/>
                      <a:pt x="36" y="1"/>
                      <a:pt x="34" y="1"/>
                    </a:cubicBezTo>
                    <a:cubicBezTo>
                      <a:pt x="31" y="2"/>
                      <a:pt x="27" y="4"/>
                      <a:pt x="24" y="7"/>
                    </a:cubicBezTo>
                    <a:cubicBezTo>
                      <a:pt x="20" y="12"/>
                      <a:pt x="14" y="13"/>
                      <a:pt x="9" y="14"/>
                    </a:cubicBezTo>
                    <a:cubicBezTo>
                      <a:pt x="4" y="14"/>
                      <a:pt x="1" y="12"/>
                      <a:pt x="0" y="12"/>
                    </a:cubicBezTo>
                    <a:cubicBezTo>
                      <a:pt x="0" y="12"/>
                      <a:pt x="2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63" name="Freeform 90"/>
              <p:cNvSpPr>
                <a:spLocks/>
              </p:cNvSpPr>
              <p:nvPr/>
            </p:nvSpPr>
            <p:spPr bwMode="auto">
              <a:xfrm>
                <a:off x="-388385" y="10967092"/>
                <a:ext cx="95718" cy="174545"/>
              </a:xfrm>
              <a:custGeom>
                <a:avLst/>
                <a:gdLst>
                  <a:gd name="T0" fmla="*/ 14 w 14"/>
                  <a:gd name="T1" fmla="*/ 0 h 26"/>
                  <a:gd name="T2" fmla="*/ 8 w 14"/>
                  <a:gd name="T3" fmla="*/ 2 h 26"/>
                  <a:gd name="T4" fmla="*/ 0 w 14"/>
                  <a:gd name="T5" fmla="*/ 6 h 26"/>
                  <a:gd name="T6" fmla="*/ 6 w 14"/>
                  <a:gd name="T7" fmla="*/ 25 h 26"/>
                  <a:gd name="T8" fmla="*/ 6 w 14"/>
                  <a:gd name="T9" fmla="*/ 26 h 26"/>
                  <a:gd name="T10" fmla="*/ 6 w 14"/>
                  <a:gd name="T11" fmla="*/ 20 h 26"/>
                  <a:gd name="T12" fmla="*/ 9 w 14"/>
                  <a:gd name="T13" fmla="*/ 6 h 26"/>
                  <a:gd name="T14" fmla="*/ 14 w 14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cubicBezTo>
                      <a:pt x="14" y="0"/>
                      <a:pt x="12" y="1"/>
                      <a:pt x="8" y="2"/>
                    </a:cubicBezTo>
                    <a:cubicBezTo>
                      <a:pt x="6" y="3"/>
                      <a:pt x="3" y="4"/>
                      <a:pt x="0" y="6"/>
                    </a:cubicBezTo>
                    <a:cubicBezTo>
                      <a:pt x="4" y="11"/>
                      <a:pt x="6" y="19"/>
                      <a:pt x="6" y="25"/>
                    </a:cubicBezTo>
                    <a:cubicBezTo>
                      <a:pt x="6" y="25"/>
                      <a:pt x="6" y="26"/>
                      <a:pt x="6" y="26"/>
                    </a:cubicBezTo>
                    <a:cubicBezTo>
                      <a:pt x="6" y="24"/>
                      <a:pt x="7" y="22"/>
                      <a:pt x="6" y="20"/>
                    </a:cubicBezTo>
                    <a:cubicBezTo>
                      <a:pt x="5" y="13"/>
                      <a:pt x="7" y="9"/>
                      <a:pt x="9" y="6"/>
                    </a:cubicBezTo>
                    <a:cubicBezTo>
                      <a:pt x="10" y="3"/>
                      <a:pt x="13" y="1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64" name="Freeform 91"/>
              <p:cNvSpPr>
                <a:spLocks/>
              </p:cNvSpPr>
              <p:nvPr/>
            </p:nvSpPr>
            <p:spPr bwMode="auto">
              <a:xfrm>
                <a:off x="-320819" y="10854483"/>
                <a:ext cx="213958" cy="349089"/>
              </a:xfrm>
              <a:custGeom>
                <a:avLst/>
                <a:gdLst>
                  <a:gd name="T0" fmla="*/ 32 w 32"/>
                  <a:gd name="T1" fmla="*/ 0 h 52"/>
                  <a:gd name="T2" fmla="*/ 27 w 32"/>
                  <a:gd name="T3" fmla="*/ 3 h 52"/>
                  <a:gd name="T4" fmla="*/ 17 w 32"/>
                  <a:gd name="T5" fmla="*/ 11 h 52"/>
                  <a:gd name="T6" fmla="*/ 16 w 32"/>
                  <a:gd name="T7" fmla="*/ 11 h 52"/>
                  <a:gd name="T8" fmla="*/ 16 w 32"/>
                  <a:gd name="T9" fmla="*/ 11 h 52"/>
                  <a:gd name="T10" fmla="*/ 16 w 32"/>
                  <a:gd name="T11" fmla="*/ 11 h 52"/>
                  <a:gd name="T12" fmla="*/ 12 w 32"/>
                  <a:gd name="T13" fmla="*/ 18 h 52"/>
                  <a:gd name="T14" fmla="*/ 11 w 32"/>
                  <a:gd name="T15" fmla="*/ 30 h 52"/>
                  <a:gd name="T16" fmla="*/ 6 w 32"/>
                  <a:gd name="T17" fmla="*/ 46 h 52"/>
                  <a:gd name="T18" fmla="*/ 0 w 32"/>
                  <a:gd name="T19" fmla="*/ 52 h 52"/>
                  <a:gd name="T20" fmla="*/ 7 w 32"/>
                  <a:gd name="T21" fmla="*/ 50 h 52"/>
                  <a:gd name="T22" fmla="*/ 22 w 32"/>
                  <a:gd name="T23" fmla="*/ 41 h 52"/>
                  <a:gd name="T24" fmla="*/ 22 w 32"/>
                  <a:gd name="T25" fmla="*/ 41 h 52"/>
                  <a:gd name="T26" fmla="*/ 27 w 32"/>
                  <a:gd name="T27" fmla="*/ 34 h 52"/>
                  <a:gd name="T28" fmla="*/ 27 w 32"/>
                  <a:gd name="T29" fmla="*/ 20 h 52"/>
                  <a:gd name="T30" fmla="*/ 27 w 32"/>
                  <a:gd name="T31" fmla="*/ 6 h 52"/>
                  <a:gd name="T32" fmla="*/ 32 w 32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52">
                    <a:moveTo>
                      <a:pt x="32" y="0"/>
                    </a:moveTo>
                    <a:cubicBezTo>
                      <a:pt x="32" y="0"/>
                      <a:pt x="30" y="1"/>
                      <a:pt x="27" y="3"/>
                    </a:cubicBezTo>
                    <a:cubicBezTo>
                      <a:pt x="24" y="4"/>
                      <a:pt x="20" y="7"/>
                      <a:pt x="17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2"/>
                      <a:pt x="14" y="15"/>
                      <a:pt x="12" y="18"/>
                    </a:cubicBezTo>
                    <a:cubicBezTo>
                      <a:pt x="11" y="22"/>
                      <a:pt x="10" y="26"/>
                      <a:pt x="11" y="30"/>
                    </a:cubicBezTo>
                    <a:cubicBezTo>
                      <a:pt x="12" y="36"/>
                      <a:pt x="9" y="42"/>
                      <a:pt x="6" y="46"/>
                    </a:cubicBezTo>
                    <a:cubicBezTo>
                      <a:pt x="4" y="49"/>
                      <a:pt x="0" y="52"/>
                      <a:pt x="0" y="52"/>
                    </a:cubicBezTo>
                    <a:cubicBezTo>
                      <a:pt x="0" y="52"/>
                      <a:pt x="3" y="52"/>
                      <a:pt x="7" y="50"/>
                    </a:cubicBezTo>
                    <a:cubicBezTo>
                      <a:pt x="12" y="49"/>
                      <a:pt x="17" y="46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3" y="40"/>
                      <a:pt x="25" y="38"/>
                      <a:pt x="27" y="34"/>
                    </a:cubicBezTo>
                    <a:cubicBezTo>
                      <a:pt x="28" y="30"/>
                      <a:pt x="29" y="26"/>
                      <a:pt x="27" y="20"/>
                    </a:cubicBezTo>
                    <a:cubicBezTo>
                      <a:pt x="25" y="14"/>
                      <a:pt x="26" y="10"/>
                      <a:pt x="27" y="6"/>
                    </a:cubicBezTo>
                    <a:cubicBezTo>
                      <a:pt x="29" y="3"/>
                      <a:pt x="31" y="1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65" name="Freeform 92"/>
              <p:cNvSpPr>
                <a:spLocks/>
              </p:cNvSpPr>
              <p:nvPr/>
            </p:nvSpPr>
            <p:spPr bwMode="auto">
              <a:xfrm>
                <a:off x="-92785" y="10713721"/>
                <a:ext cx="160468" cy="374426"/>
              </a:xfrm>
              <a:custGeom>
                <a:avLst/>
                <a:gdLst>
                  <a:gd name="T0" fmla="*/ 0 w 24"/>
                  <a:gd name="T1" fmla="*/ 56 h 56"/>
                  <a:gd name="T2" fmla="*/ 6 w 24"/>
                  <a:gd name="T3" fmla="*/ 53 h 56"/>
                  <a:gd name="T4" fmla="*/ 20 w 24"/>
                  <a:gd name="T5" fmla="*/ 42 h 56"/>
                  <a:gd name="T6" fmla="*/ 23 w 24"/>
                  <a:gd name="T7" fmla="*/ 34 h 56"/>
                  <a:gd name="T8" fmla="*/ 21 w 24"/>
                  <a:gd name="T9" fmla="*/ 21 h 56"/>
                  <a:gd name="T10" fmla="*/ 20 w 24"/>
                  <a:gd name="T11" fmla="*/ 7 h 56"/>
                  <a:gd name="T12" fmla="*/ 23 w 24"/>
                  <a:gd name="T13" fmla="*/ 0 h 56"/>
                  <a:gd name="T14" fmla="*/ 18 w 24"/>
                  <a:gd name="T15" fmla="*/ 3 h 56"/>
                  <a:gd name="T16" fmla="*/ 9 w 24"/>
                  <a:gd name="T17" fmla="*/ 13 h 56"/>
                  <a:gd name="T18" fmla="*/ 9 w 24"/>
                  <a:gd name="T19" fmla="*/ 13 h 56"/>
                  <a:gd name="T20" fmla="*/ 9 w 24"/>
                  <a:gd name="T21" fmla="*/ 13 h 56"/>
                  <a:gd name="T22" fmla="*/ 6 w 24"/>
                  <a:gd name="T23" fmla="*/ 21 h 56"/>
                  <a:gd name="T24" fmla="*/ 7 w 24"/>
                  <a:gd name="T25" fmla="*/ 32 h 56"/>
                  <a:gd name="T26" fmla="*/ 5 w 24"/>
                  <a:gd name="T27" fmla="*/ 49 h 56"/>
                  <a:gd name="T28" fmla="*/ 0 w 24"/>
                  <a:gd name="T2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56">
                    <a:moveTo>
                      <a:pt x="0" y="56"/>
                    </a:moveTo>
                    <a:cubicBezTo>
                      <a:pt x="0" y="56"/>
                      <a:pt x="2" y="55"/>
                      <a:pt x="6" y="53"/>
                    </a:cubicBezTo>
                    <a:cubicBezTo>
                      <a:pt x="10" y="51"/>
                      <a:pt x="15" y="47"/>
                      <a:pt x="20" y="42"/>
                    </a:cubicBezTo>
                    <a:cubicBezTo>
                      <a:pt x="20" y="41"/>
                      <a:pt x="22" y="38"/>
                      <a:pt x="23" y="34"/>
                    </a:cubicBezTo>
                    <a:cubicBezTo>
                      <a:pt x="24" y="30"/>
                      <a:pt x="24" y="26"/>
                      <a:pt x="21" y="21"/>
                    </a:cubicBezTo>
                    <a:cubicBezTo>
                      <a:pt x="19" y="15"/>
                      <a:pt x="19" y="10"/>
                      <a:pt x="20" y="7"/>
                    </a:cubicBezTo>
                    <a:cubicBezTo>
                      <a:pt x="21" y="3"/>
                      <a:pt x="22" y="1"/>
                      <a:pt x="23" y="0"/>
                    </a:cubicBezTo>
                    <a:cubicBezTo>
                      <a:pt x="23" y="0"/>
                      <a:pt x="21" y="1"/>
                      <a:pt x="18" y="3"/>
                    </a:cubicBezTo>
                    <a:cubicBezTo>
                      <a:pt x="16" y="5"/>
                      <a:pt x="12" y="8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7" y="17"/>
                      <a:pt x="6" y="21"/>
                    </a:cubicBezTo>
                    <a:cubicBezTo>
                      <a:pt x="6" y="24"/>
                      <a:pt x="5" y="28"/>
                      <a:pt x="7" y="32"/>
                    </a:cubicBezTo>
                    <a:cubicBezTo>
                      <a:pt x="9" y="39"/>
                      <a:pt x="7" y="44"/>
                      <a:pt x="5" y="49"/>
                    </a:cubicBezTo>
                    <a:cubicBezTo>
                      <a:pt x="3" y="53"/>
                      <a:pt x="0" y="56"/>
                      <a:pt x="0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66" name="Freeform 93"/>
              <p:cNvSpPr>
                <a:spLocks/>
              </p:cNvSpPr>
              <p:nvPr/>
            </p:nvSpPr>
            <p:spPr bwMode="auto">
              <a:xfrm>
                <a:off x="107096" y="10547622"/>
                <a:ext cx="135131" cy="394133"/>
              </a:xfrm>
              <a:custGeom>
                <a:avLst/>
                <a:gdLst>
                  <a:gd name="T0" fmla="*/ 20 w 20"/>
                  <a:gd name="T1" fmla="*/ 34 h 59"/>
                  <a:gd name="T2" fmla="*/ 16 w 20"/>
                  <a:gd name="T3" fmla="*/ 21 h 59"/>
                  <a:gd name="T4" fmla="*/ 12 w 20"/>
                  <a:gd name="T5" fmla="*/ 7 h 59"/>
                  <a:gd name="T6" fmla="*/ 15 w 20"/>
                  <a:gd name="T7" fmla="*/ 0 h 59"/>
                  <a:gd name="T8" fmla="*/ 11 w 20"/>
                  <a:gd name="T9" fmla="*/ 4 h 59"/>
                  <a:gd name="T10" fmla="*/ 3 w 20"/>
                  <a:gd name="T11" fmla="*/ 15 h 59"/>
                  <a:gd name="T12" fmla="*/ 3 w 20"/>
                  <a:gd name="T13" fmla="*/ 15 h 59"/>
                  <a:gd name="T14" fmla="*/ 3 w 20"/>
                  <a:gd name="T15" fmla="*/ 15 h 59"/>
                  <a:gd name="T16" fmla="*/ 3 w 20"/>
                  <a:gd name="T17" fmla="*/ 15 h 59"/>
                  <a:gd name="T18" fmla="*/ 1 w 20"/>
                  <a:gd name="T19" fmla="*/ 23 h 59"/>
                  <a:gd name="T20" fmla="*/ 3 w 20"/>
                  <a:gd name="T21" fmla="*/ 35 h 59"/>
                  <a:gd name="T22" fmla="*/ 4 w 20"/>
                  <a:gd name="T23" fmla="*/ 51 h 59"/>
                  <a:gd name="T24" fmla="*/ 0 w 20"/>
                  <a:gd name="T25" fmla="*/ 59 h 59"/>
                  <a:gd name="T26" fmla="*/ 6 w 20"/>
                  <a:gd name="T27" fmla="*/ 55 h 59"/>
                  <a:gd name="T28" fmla="*/ 18 w 20"/>
                  <a:gd name="T29" fmla="*/ 42 h 59"/>
                  <a:gd name="T30" fmla="*/ 18 w 20"/>
                  <a:gd name="T31" fmla="*/ 42 h 59"/>
                  <a:gd name="T32" fmla="*/ 20 w 20"/>
                  <a:gd name="T33" fmla="*/ 3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59">
                    <a:moveTo>
                      <a:pt x="20" y="34"/>
                    </a:moveTo>
                    <a:cubicBezTo>
                      <a:pt x="20" y="30"/>
                      <a:pt x="20" y="25"/>
                      <a:pt x="16" y="21"/>
                    </a:cubicBezTo>
                    <a:cubicBezTo>
                      <a:pt x="13" y="16"/>
                      <a:pt x="12" y="11"/>
                      <a:pt x="12" y="7"/>
                    </a:cubicBezTo>
                    <a:cubicBezTo>
                      <a:pt x="13" y="4"/>
                      <a:pt x="14" y="1"/>
                      <a:pt x="15" y="0"/>
                    </a:cubicBezTo>
                    <a:cubicBezTo>
                      <a:pt x="15" y="0"/>
                      <a:pt x="13" y="2"/>
                      <a:pt x="11" y="4"/>
                    </a:cubicBezTo>
                    <a:cubicBezTo>
                      <a:pt x="8" y="7"/>
                      <a:pt x="5" y="10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1" y="27"/>
                      <a:pt x="1" y="31"/>
                      <a:pt x="3" y="35"/>
                    </a:cubicBezTo>
                    <a:cubicBezTo>
                      <a:pt x="6" y="41"/>
                      <a:pt x="6" y="47"/>
                      <a:pt x="4" y="51"/>
                    </a:cubicBezTo>
                    <a:cubicBezTo>
                      <a:pt x="2" y="56"/>
                      <a:pt x="0" y="59"/>
                      <a:pt x="0" y="59"/>
                    </a:cubicBezTo>
                    <a:cubicBezTo>
                      <a:pt x="0" y="59"/>
                      <a:pt x="3" y="58"/>
                      <a:pt x="6" y="55"/>
                    </a:cubicBezTo>
                    <a:cubicBezTo>
                      <a:pt x="10" y="53"/>
                      <a:pt x="14" y="48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1"/>
                      <a:pt x="20" y="38"/>
                      <a:pt x="20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67" name="Freeform 94"/>
              <p:cNvSpPr>
                <a:spLocks/>
              </p:cNvSpPr>
              <p:nvPr/>
            </p:nvSpPr>
            <p:spPr bwMode="auto">
              <a:xfrm>
                <a:off x="256304" y="10359001"/>
                <a:ext cx="140762" cy="408209"/>
              </a:xfrm>
              <a:custGeom>
                <a:avLst/>
                <a:gdLst>
                  <a:gd name="T0" fmla="*/ 15 w 21"/>
                  <a:gd name="T1" fmla="*/ 21 h 61"/>
                  <a:gd name="T2" fmla="*/ 9 w 21"/>
                  <a:gd name="T3" fmla="*/ 8 h 61"/>
                  <a:gd name="T4" fmla="*/ 11 w 21"/>
                  <a:gd name="T5" fmla="*/ 0 h 61"/>
                  <a:gd name="T6" fmla="*/ 7 w 21"/>
                  <a:gd name="T7" fmla="*/ 5 h 61"/>
                  <a:gd name="T8" fmla="*/ 1 w 21"/>
                  <a:gd name="T9" fmla="*/ 16 h 61"/>
                  <a:gd name="T10" fmla="*/ 1 w 21"/>
                  <a:gd name="T11" fmla="*/ 17 h 61"/>
                  <a:gd name="T12" fmla="*/ 1 w 21"/>
                  <a:gd name="T13" fmla="*/ 17 h 61"/>
                  <a:gd name="T14" fmla="*/ 1 w 21"/>
                  <a:gd name="T15" fmla="*/ 25 h 61"/>
                  <a:gd name="T16" fmla="*/ 4 w 21"/>
                  <a:gd name="T17" fmla="*/ 36 h 61"/>
                  <a:gd name="T18" fmla="*/ 8 w 21"/>
                  <a:gd name="T19" fmla="*/ 52 h 61"/>
                  <a:gd name="T20" fmla="*/ 5 w 21"/>
                  <a:gd name="T21" fmla="*/ 61 h 61"/>
                  <a:gd name="T22" fmla="*/ 10 w 21"/>
                  <a:gd name="T23" fmla="*/ 56 h 61"/>
                  <a:gd name="T24" fmla="*/ 20 w 21"/>
                  <a:gd name="T25" fmla="*/ 41 h 61"/>
                  <a:gd name="T26" fmla="*/ 20 w 21"/>
                  <a:gd name="T27" fmla="*/ 41 h 61"/>
                  <a:gd name="T28" fmla="*/ 21 w 21"/>
                  <a:gd name="T29" fmla="*/ 33 h 61"/>
                  <a:gd name="T30" fmla="*/ 15 w 21"/>
                  <a:gd name="T31" fmla="*/ 2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61">
                    <a:moveTo>
                      <a:pt x="15" y="21"/>
                    </a:moveTo>
                    <a:cubicBezTo>
                      <a:pt x="11" y="16"/>
                      <a:pt x="9" y="12"/>
                      <a:pt x="9" y="8"/>
                    </a:cubicBezTo>
                    <a:cubicBezTo>
                      <a:pt x="9" y="4"/>
                      <a:pt x="10" y="1"/>
                      <a:pt x="11" y="0"/>
                    </a:cubicBezTo>
                    <a:cubicBezTo>
                      <a:pt x="11" y="0"/>
                      <a:pt x="9" y="2"/>
                      <a:pt x="7" y="5"/>
                    </a:cubicBezTo>
                    <a:cubicBezTo>
                      <a:pt x="5" y="8"/>
                      <a:pt x="3" y="12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0" y="22"/>
                      <a:pt x="1" y="25"/>
                    </a:cubicBezTo>
                    <a:cubicBezTo>
                      <a:pt x="1" y="29"/>
                      <a:pt x="2" y="33"/>
                      <a:pt x="4" y="36"/>
                    </a:cubicBezTo>
                    <a:cubicBezTo>
                      <a:pt x="8" y="42"/>
                      <a:pt x="8" y="48"/>
                      <a:pt x="8" y="52"/>
                    </a:cubicBezTo>
                    <a:cubicBezTo>
                      <a:pt x="7" y="57"/>
                      <a:pt x="5" y="60"/>
                      <a:pt x="5" y="61"/>
                    </a:cubicBezTo>
                    <a:cubicBezTo>
                      <a:pt x="5" y="61"/>
                      <a:pt x="7" y="59"/>
                      <a:pt x="10" y="56"/>
                    </a:cubicBezTo>
                    <a:cubicBezTo>
                      <a:pt x="14" y="53"/>
                      <a:pt x="17" y="48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0"/>
                      <a:pt x="21" y="37"/>
                      <a:pt x="21" y="33"/>
                    </a:cubicBezTo>
                    <a:cubicBezTo>
                      <a:pt x="20" y="29"/>
                      <a:pt x="19" y="25"/>
                      <a:pt x="15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68" name="Freeform 95"/>
              <p:cNvSpPr>
                <a:spLocks/>
              </p:cNvSpPr>
              <p:nvPr/>
            </p:nvSpPr>
            <p:spPr bwMode="auto">
              <a:xfrm>
                <a:off x="368913" y="10159120"/>
                <a:ext cx="154838" cy="408209"/>
              </a:xfrm>
              <a:custGeom>
                <a:avLst/>
                <a:gdLst>
                  <a:gd name="T0" fmla="*/ 14 w 23"/>
                  <a:gd name="T1" fmla="*/ 20 h 61"/>
                  <a:gd name="T2" fmla="*/ 7 w 23"/>
                  <a:gd name="T3" fmla="*/ 8 h 61"/>
                  <a:gd name="T4" fmla="*/ 7 w 23"/>
                  <a:gd name="T5" fmla="*/ 0 h 61"/>
                  <a:gd name="T6" fmla="*/ 4 w 23"/>
                  <a:gd name="T7" fmla="*/ 5 h 61"/>
                  <a:gd name="T8" fmla="*/ 0 w 23"/>
                  <a:gd name="T9" fmla="*/ 18 h 61"/>
                  <a:gd name="T10" fmla="*/ 0 w 23"/>
                  <a:gd name="T11" fmla="*/ 18 h 61"/>
                  <a:gd name="T12" fmla="*/ 0 w 23"/>
                  <a:gd name="T13" fmla="*/ 18 h 61"/>
                  <a:gd name="T14" fmla="*/ 1 w 23"/>
                  <a:gd name="T15" fmla="*/ 26 h 61"/>
                  <a:gd name="T16" fmla="*/ 6 w 23"/>
                  <a:gd name="T17" fmla="*/ 37 h 61"/>
                  <a:gd name="T18" fmla="*/ 12 w 23"/>
                  <a:gd name="T19" fmla="*/ 52 h 61"/>
                  <a:gd name="T20" fmla="*/ 10 w 23"/>
                  <a:gd name="T21" fmla="*/ 61 h 61"/>
                  <a:gd name="T22" fmla="*/ 15 w 23"/>
                  <a:gd name="T23" fmla="*/ 55 h 61"/>
                  <a:gd name="T24" fmla="*/ 22 w 23"/>
                  <a:gd name="T25" fmla="*/ 39 h 61"/>
                  <a:gd name="T26" fmla="*/ 22 w 23"/>
                  <a:gd name="T27" fmla="*/ 40 h 61"/>
                  <a:gd name="T28" fmla="*/ 22 w 23"/>
                  <a:gd name="T29" fmla="*/ 31 h 61"/>
                  <a:gd name="T30" fmla="*/ 14 w 23"/>
                  <a:gd name="T31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61">
                    <a:moveTo>
                      <a:pt x="14" y="20"/>
                    </a:moveTo>
                    <a:cubicBezTo>
                      <a:pt x="9" y="16"/>
                      <a:pt x="7" y="11"/>
                      <a:pt x="7" y="8"/>
                    </a:cubicBezTo>
                    <a:cubicBezTo>
                      <a:pt x="6" y="4"/>
                      <a:pt x="7" y="1"/>
                      <a:pt x="7" y="0"/>
                    </a:cubicBezTo>
                    <a:cubicBezTo>
                      <a:pt x="7" y="0"/>
                      <a:pt x="6" y="2"/>
                      <a:pt x="4" y="5"/>
                    </a:cubicBezTo>
                    <a:cubicBezTo>
                      <a:pt x="3" y="8"/>
                      <a:pt x="1" y="13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23"/>
                      <a:pt x="1" y="26"/>
                    </a:cubicBezTo>
                    <a:cubicBezTo>
                      <a:pt x="2" y="30"/>
                      <a:pt x="3" y="34"/>
                      <a:pt x="6" y="37"/>
                    </a:cubicBezTo>
                    <a:cubicBezTo>
                      <a:pt x="11" y="41"/>
                      <a:pt x="12" y="47"/>
                      <a:pt x="12" y="52"/>
                    </a:cubicBezTo>
                    <a:cubicBezTo>
                      <a:pt x="12" y="57"/>
                      <a:pt x="10" y="61"/>
                      <a:pt x="10" y="61"/>
                    </a:cubicBezTo>
                    <a:cubicBezTo>
                      <a:pt x="10" y="61"/>
                      <a:pt x="12" y="59"/>
                      <a:pt x="15" y="55"/>
                    </a:cubicBezTo>
                    <a:cubicBezTo>
                      <a:pt x="18" y="52"/>
                      <a:pt x="21" y="46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38"/>
                      <a:pt x="23" y="35"/>
                      <a:pt x="22" y="31"/>
                    </a:cubicBezTo>
                    <a:cubicBezTo>
                      <a:pt x="21" y="27"/>
                      <a:pt x="19" y="23"/>
                      <a:pt x="1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69" name="Freeform 96"/>
              <p:cNvSpPr>
                <a:spLocks/>
              </p:cNvSpPr>
              <p:nvPr/>
            </p:nvSpPr>
            <p:spPr bwMode="auto">
              <a:xfrm>
                <a:off x="442109" y="9945162"/>
                <a:ext cx="168914" cy="402578"/>
              </a:xfrm>
              <a:custGeom>
                <a:avLst/>
                <a:gdLst>
                  <a:gd name="T0" fmla="*/ 15 w 25"/>
                  <a:gd name="T1" fmla="*/ 18 h 60"/>
                  <a:gd name="T2" fmla="*/ 5 w 25"/>
                  <a:gd name="T3" fmla="*/ 8 h 60"/>
                  <a:gd name="T4" fmla="*/ 5 w 25"/>
                  <a:gd name="T5" fmla="*/ 0 h 60"/>
                  <a:gd name="T6" fmla="*/ 2 w 25"/>
                  <a:gd name="T7" fmla="*/ 6 h 60"/>
                  <a:gd name="T8" fmla="*/ 0 w 25"/>
                  <a:gd name="T9" fmla="*/ 19 h 60"/>
                  <a:gd name="T10" fmla="*/ 0 w 25"/>
                  <a:gd name="T11" fmla="*/ 19 h 60"/>
                  <a:gd name="T12" fmla="*/ 0 w 25"/>
                  <a:gd name="T13" fmla="*/ 19 h 60"/>
                  <a:gd name="T14" fmla="*/ 2 w 25"/>
                  <a:gd name="T15" fmla="*/ 27 h 60"/>
                  <a:gd name="T16" fmla="*/ 9 w 25"/>
                  <a:gd name="T17" fmla="*/ 37 h 60"/>
                  <a:gd name="T18" fmla="*/ 17 w 25"/>
                  <a:gd name="T19" fmla="*/ 51 h 60"/>
                  <a:gd name="T20" fmla="*/ 17 w 25"/>
                  <a:gd name="T21" fmla="*/ 60 h 60"/>
                  <a:gd name="T22" fmla="*/ 21 w 25"/>
                  <a:gd name="T23" fmla="*/ 54 h 60"/>
                  <a:gd name="T24" fmla="*/ 25 w 25"/>
                  <a:gd name="T25" fmla="*/ 37 h 60"/>
                  <a:gd name="T26" fmla="*/ 24 w 25"/>
                  <a:gd name="T27" fmla="*/ 29 h 60"/>
                  <a:gd name="T28" fmla="*/ 15 w 25"/>
                  <a:gd name="T29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60">
                    <a:moveTo>
                      <a:pt x="15" y="18"/>
                    </a:moveTo>
                    <a:cubicBezTo>
                      <a:pt x="9" y="15"/>
                      <a:pt x="7" y="12"/>
                      <a:pt x="5" y="8"/>
                    </a:cubicBezTo>
                    <a:cubicBezTo>
                      <a:pt x="4" y="5"/>
                      <a:pt x="4" y="2"/>
                      <a:pt x="5" y="0"/>
                    </a:cubicBezTo>
                    <a:cubicBezTo>
                      <a:pt x="5" y="0"/>
                      <a:pt x="3" y="3"/>
                      <a:pt x="2" y="6"/>
                    </a:cubicBezTo>
                    <a:cubicBezTo>
                      <a:pt x="1" y="9"/>
                      <a:pt x="0" y="14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4"/>
                      <a:pt x="2" y="27"/>
                    </a:cubicBezTo>
                    <a:cubicBezTo>
                      <a:pt x="4" y="30"/>
                      <a:pt x="6" y="34"/>
                      <a:pt x="9" y="37"/>
                    </a:cubicBezTo>
                    <a:cubicBezTo>
                      <a:pt x="15" y="40"/>
                      <a:pt x="17" y="46"/>
                      <a:pt x="17" y="51"/>
                    </a:cubicBezTo>
                    <a:cubicBezTo>
                      <a:pt x="18" y="56"/>
                      <a:pt x="17" y="60"/>
                      <a:pt x="17" y="60"/>
                    </a:cubicBezTo>
                    <a:cubicBezTo>
                      <a:pt x="17" y="60"/>
                      <a:pt x="19" y="58"/>
                      <a:pt x="21" y="54"/>
                    </a:cubicBezTo>
                    <a:cubicBezTo>
                      <a:pt x="23" y="50"/>
                      <a:pt x="25" y="44"/>
                      <a:pt x="25" y="37"/>
                    </a:cubicBezTo>
                    <a:cubicBezTo>
                      <a:pt x="25" y="35"/>
                      <a:pt x="25" y="32"/>
                      <a:pt x="24" y="29"/>
                    </a:cubicBezTo>
                    <a:cubicBezTo>
                      <a:pt x="23" y="25"/>
                      <a:pt x="20" y="21"/>
                      <a:pt x="15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70" name="Freeform 97"/>
              <p:cNvSpPr>
                <a:spLocks/>
              </p:cNvSpPr>
              <p:nvPr/>
            </p:nvSpPr>
            <p:spPr bwMode="auto">
              <a:xfrm>
                <a:off x="481523" y="9731204"/>
                <a:ext cx="194251" cy="374426"/>
              </a:xfrm>
              <a:custGeom>
                <a:avLst/>
                <a:gdLst>
                  <a:gd name="T0" fmla="*/ 28 w 29"/>
                  <a:gd name="T1" fmla="*/ 33 h 56"/>
                  <a:gd name="T2" fmla="*/ 26 w 29"/>
                  <a:gd name="T3" fmla="*/ 25 h 56"/>
                  <a:gd name="T4" fmla="*/ 15 w 29"/>
                  <a:gd name="T5" fmla="*/ 16 h 56"/>
                  <a:gd name="T6" fmla="*/ 4 w 29"/>
                  <a:gd name="T7" fmla="*/ 7 h 56"/>
                  <a:gd name="T8" fmla="*/ 2 w 29"/>
                  <a:gd name="T9" fmla="*/ 0 h 56"/>
                  <a:gd name="T10" fmla="*/ 1 w 29"/>
                  <a:gd name="T11" fmla="*/ 5 h 56"/>
                  <a:gd name="T12" fmla="*/ 1 w 29"/>
                  <a:gd name="T13" fmla="*/ 18 h 56"/>
                  <a:gd name="T14" fmla="*/ 1 w 29"/>
                  <a:gd name="T15" fmla="*/ 18 h 56"/>
                  <a:gd name="T16" fmla="*/ 1 w 29"/>
                  <a:gd name="T17" fmla="*/ 18 h 56"/>
                  <a:gd name="T18" fmla="*/ 4 w 29"/>
                  <a:gd name="T19" fmla="*/ 26 h 56"/>
                  <a:gd name="T20" fmla="*/ 12 w 29"/>
                  <a:gd name="T21" fmla="*/ 35 h 56"/>
                  <a:gd name="T22" fmla="*/ 22 w 29"/>
                  <a:gd name="T23" fmla="*/ 48 h 56"/>
                  <a:gd name="T24" fmla="*/ 23 w 29"/>
                  <a:gd name="T25" fmla="*/ 56 h 56"/>
                  <a:gd name="T26" fmla="*/ 26 w 29"/>
                  <a:gd name="T27" fmla="*/ 50 h 56"/>
                  <a:gd name="T28" fmla="*/ 28 w 29"/>
                  <a:gd name="T29" fmla="*/ 3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56">
                    <a:moveTo>
                      <a:pt x="28" y="33"/>
                    </a:moveTo>
                    <a:cubicBezTo>
                      <a:pt x="28" y="31"/>
                      <a:pt x="28" y="28"/>
                      <a:pt x="26" y="25"/>
                    </a:cubicBezTo>
                    <a:cubicBezTo>
                      <a:pt x="24" y="21"/>
                      <a:pt x="20" y="18"/>
                      <a:pt x="15" y="16"/>
                    </a:cubicBezTo>
                    <a:cubicBezTo>
                      <a:pt x="9" y="14"/>
                      <a:pt x="6" y="10"/>
                      <a:pt x="4" y="7"/>
                    </a:cubicBezTo>
                    <a:cubicBezTo>
                      <a:pt x="3" y="4"/>
                      <a:pt x="2" y="1"/>
                      <a:pt x="2" y="0"/>
                    </a:cubicBezTo>
                    <a:cubicBezTo>
                      <a:pt x="2" y="0"/>
                      <a:pt x="1" y="2"/>
                      <a:pt x="1" y="5"/>
                    </a:cubicBezTo>
                    <a:cubicBezTo>
                      <a:pt x="0" y="9"/>
                      <a:pt x="0" y="13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20"/>
                      <a:pt x="2" y="23"/>
                      <a:pt x="4" y="26"/>
                    </a:cubicBezTo>
                    <a:cubicBezTo>
                      <a:pt x="6" y="29"/>
                      <a:pt x="9" y="33"/>
                      <a:pt x="12" y="35"/>
                    </a:cubicBezTo>
                    <a:cubicBezTo>
                      <a:pt x="18" y="38"/>
                      <a:pt x="21" y="43"/>
                      <a:pt x="22" y="48"/>
                    </a:cubicBezTo>
                    <a:cubicBezTo>
                      <a:pt x="24" y="52"/>
                      <a:pt x="23" y="56"/>
                      <a:pt x="23" y="56"/>
                    </a:cubicBezTo>
                    <a:cubicBezTo>
                      <a:pt x="23" y="56"/>
                      <a:pt x="25" y="54"/>
                      <a:pt x="26" y="50"/>
                    </a:cubicBezTo>
                    <a:cubicBezTo>
                      <a:pt x="28" y="46"/>
                      <a:pt x="29" y="39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71" name="Freeform 98"/>
              <p:cNvSpPr>
                <a:spLocks/>
              </p:cNvSpPr>
              <p:nvPr/>
            </p:nvSpPr>
            <p:spPr bwMode="auto">
              <a:xfrm>
                <a:off x="489968" y="9511616"/>
                <a:ext cx="219588" cy="354719"/>
              </a:xfrm>
              <a:custGeom>
                <a:avLst/>
                <a:gdLst>
                  <a:gd name="T0" fmla="*/ 31 w 33"/>
                  <a:gd name="T1" fmla="*/ 28 h 53"/>
                  <a:gd name="T2" fmla="*/ 27 w 33"/>
                  <a:gd name="T3" fmla="*/ 21 h 53"/>
                  <a:gd name="T4" fmla="*/ 15 w 33"/>
                  <a:gd name="T5" fmla="*/ 14 h 53"/>
                  <a:gd name="T6" fmla="*/ 3 w 33"/>
                  <a:gd name="T7" fmla="*/ 7 h 53"/>
                  <a:gd name="T8" fmla="*/ 0 w 33"/>
                  <a:gd name="T9" fmla="*/ 0 h 53"/>
                  <a:gd name="T10" fmla="*/ 0 w 33"/>
                  <a:gd name="T11" fmla="*/ 6 h 53"/>
                  <a:gd name="T12" fmla="*/ 1 w 33"/>
                  <a:gd name="T13" fmla="*/ 18 h 53"/>
                  <a:gd name="T14" fmla="*/ 1 w 33"/>
                  <a:gd name="T15" fmla="*/ 18 h 53"/>
                  <a:gd name="T16" fmla="*/ 1 w 33"/>
                  <a:gd name="T17" fmla="*/ 18 h 53"/>
                  <a:gd name="T18" fmla="*/ 6 w 33"/>
                  <a:gd name="T19" fmla="*/ 26 h 53"/>
                  <a:gd name="T20" fmla="*/ 15 w 33"/>
                  <a:gd name="T21" fmla="*/ 33 h 53"/>
                  <a:gd name="T22" fmla="*/ 27 w 33"/>
                  <a:gd name="T23" fmla="*/ 44 h 53"/>
                  <a:gd name="T24" fmla="*/ 29 w 33"/>
                  <a:gd name="T25" fmla="*/ 53 h 53"/>
                  <a:gd name="T26" fmla="*/ 31 w 33"/>
                  <a:gd name="T27" fmla="*/ 46 h 53"/>
                  <a:gd name="T28" fmla="*/ 31 w 33"/>
                  <a:gd name="T29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53">
                    <a:moveTo>
                      <a:pt x="31" y="28"/>
                    </a:moveTo>
                    <a:cubicBezTo>
                      <a:pt x="30" y="27"/>
                      <a:pt x="29" y="24"/>
                      <a:pt x="27" y="21"/>
                    </a:cubicBezTo>
                    <a:cubicBezTo>
                      <a:pt x="24" y="18"/>
                      <a:pt x="21" y="15"/>
                      <a:pt x="15" y="14"/>
                    </a:cubicBezTo>
                    <a:cubicBezTo>
                      <a:pt x="9" y="13"/>
                      <a:pt x="5" y="10"/>
                      <a:pt x="3" y="7"/>
                    </a:cubicBezTo>
                    <a:cubicBezTo>
                      <a:pt x="1" y="4"/>
                      <a:pt x="0" y="1"/>
                      <a:pt x="0" y="0"/>
                    </a:cubicBezTo>
                    <a:cubicBezTo>
                      <a:pt x="0" y="0"/>
                      <a:pt x="0" y="2"/>
                      <a:pt x="0" y="6"/>
                    </a:cubicBezTo>
                    <a:cubicBezTo>
                      <a:pt x="0" y="9"/>
                      <a:pt x="0" y="14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20"/>
                      <a:pt x="4" y="23"/>
                      <a:pt x="6" y="26"/>
                    </a:cubicBezTo>
                    <a:cubicBezTo>
                      <a:pt x="8" y="29"/>
                      <a:pt x="11" y="31"/>
                      <a:pt x="15" y="33"/>
                    </a:cubicBezTo>
                    <a:cubicBezTo>
                      <a:pt x="21" y="35"/>
                      <a:pt x="25" y="40"/>
                      <a:pt x="27" y="44"/>
                    </a:cubicBezTo>
                    <a:cubicBezTo>
                      <a:pt x="29" y="49"/>
                      <a:pt x="29" y="53"/>
                      <a:pt x="29" y="53"/>
                    </a:cubicBezTo>
                    <a:cubicBezTo>
                      <a:pt x="29" y="53"/>
                      <a:pt x="31" y="50"/>
                      <a:pt x="31" y="46"/>
                    </a:cubicBezTo>
                    <a:cubicBezTo>
                      <a:pt x="32" y="41"/>
                      <a:pt x="33" y="35"/>
                      <a:pt x="31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72" name="Freeform 99"/>
              <p:cNvSpPr>
                <a:spLocks/>
              </p:cNvSpPr>
              <p:nvPr/>
            </p:nvSpPr>
            <p:spPr bwMode="auto">
              <a:xfrm>
                <a:off x="450555" y="9289212"/>
                <a:ext cx="253371" cy="320937"/>
              </a:xfrm>
              <a:custGeom>
                <a:avLst/>
                <a:gdLst>
                  <a:gd name="T0" fmla="*/ 17 w 38"/>
                  <a:gd name="T1" fmla="*/ 12 h 48"/>
                  <a:gd name="T2" fmla="*/ 4 w 38"/>
                  <a:gd name="T3" fmla="*/ 7 h 48"/>
                  <a:gd name="T4" fmla="*/ 0 w 38"/>
                  <a:gd name="T5" fmla="*/ 0 h 48"/>
                  <a:gd name="T6" fmla="*/ 0 w 38"/>
                  <a:gd name="T7" fmla="*/ 6 h 48"/>
                  <a:gd name="T8" fmla="*/ 4 w 38"/>
                  <a:gd name="T9" fmla="*/ 19 h 48"/>
                  <a:gd name="T10" fmla="*/ 4 w 38"/>
                  <a:gd name="T11" fmla="*/ 19 h 48"/>
                  <a:gd name="T12" fmla="*/ 4 w 38"/>
                  <a:gd name="T13" fmla="*/ 19 h 48"/>
                  <a:gd name="T14" fmla="*/ 10 w 38"/>
                  <a:gd name="T15" fmla="*/ 25 h 48"/>
                  <a:gd name="T16" fmla="*/ 20 w 38"/>
                  <a:gd name="T17" fmla="*/ 31 h 48"/>
                  <a:gd name="T18" fmla="*/ 33 w 38"/>
                  <a:gd name="T19" fmla="*/ 40 h 48"/>
                  <a:gd name="T20" fmla="*/ 37 w 38"/>
                  <a:gd name="T21" fmla="*/ 48 h 48"/>
                  <a:gd name="T22" fmla="*/ 38 w 38"/>
                  <a:gd name="T23" fmla="*/ 41 h 48"/>
                  <a:gd name="T24" fmla="*/ 34 w 38"/>
                  <a:gd name="T25" fmla="*/ 24 h 48"/>
                  <a:gd name="T26" fmla="*/ 29 w 38"/>
                  <a:gd name="T27" fmla="*/ 17 h 48"/>
                  <a:gd name="T28" fmla="*/ 17 w 38"/>
                  <a:gd name="T29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48">
                    <a:moveTo>
                      <a:pt x="17" y="12"/>
                    </a:moveTo>
                    <a:cubicBezTo>
                      <a:pt x="11" y="12"/>
                      <a:pt x="7" y="9"/>
                      <a:pt x="4" y="7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0" y="3"/>
                      <a:pt x="0" y="6"/>
                    </a:cubicBezTo>
                    <a:cubicBezTo>
                      <a:pt x="1" y="10"/>
                      <a:pt x="2" y="14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20"/>
                      <a:pt x="7" y="23"/>
                      <a:pt x="10" y="25"/>
                    </a:cubicBezTo>
                    <a:cubicBezTo>
                      <a:pt x="12" y="28"/>
                      <a:pt x="16" y="30"/>
                      <a:pt x="20" y="31"/>
                    </a:cubicBezTo>
                    <a:cubicBezTo>
                      <a:pt x="26" y="32"/>
                      <a:pt x="31" y="36"/>
                      <a:pt x="33" y="40"/>
                    </a:cubicBezTo>
                    <a:cubicBezTo>
                      <a:pt x="36" y="44"/>
                      <a:pt x="37" y="48"/>
                      <a:pt x="37" y="48"/>
                    </a:cubicBezTo>
                    <a:cubicBezTo>
                      <a:pt x="37" y="48"/>
                      <a:pt x="38" y="46"/>
                      <a:pt x="38" y="41"/>
                    </a:cubicBezTo>
                    <a:cubicBezTo>
                      <a:pt x="38" y="37"/>
                      <a:pt x="37" y="30"/>
                      <a:pt x="34" y="24"/>
                    </a:cubicBezTo>
                    <a:cubicBezTo>
                      <a:pt x="34" y="23"/>
                      <a:pt x="32" y="20"/>
                      <a:pt x="29" y="17"/>
                    </a:cubicBezTo>
                    <a:cubicBezTo>
                      <a:pt x="27" y="15"/>
                      <a:pt x="23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73" name="Freeform 100"/>
              <p:cNvSpPr>
                <a:spLocks/>
              </p:cNvSpPr>
              <p:nvPr/>
            </p:nvSpPr>
            <p:spPr bwMode="auto">
              <a:xfrm>
                <a:off x="374544" y="9083700"/>
                <a:ext cx="295600" cy="278708"/>
              </a:xfrm>
              <a:custGeom>
                <a:avLst/>
                <a:gdLst>
                  <a:gd name="T0" fmla="*/ 19 w 44"/>
                  <a:gd name="T1" fmla="*/ 9 h 42"/>
                  <a:gd name="T2" fmla="*/ 5 w 44"/>
                  <a:gd name="T3" fmla="*/ 6 h 42"/>
                  <a:gd name="T4" fmla="*/ 0 w 44"/>
                  <a:gd name="T5" fmla="*/ 0 h 42"/>
                  <a:gd name="T6" fmla="*/ 1 w 44"/>
                  <a:gd name="T7" fmla="*/ 6 h 42"/>
                  <a:gd name="T8" fmla="*/ 7 w 44"/>
                  <a:gd name="T9" fmla="*/ 18 h 42"/>
                  <a:gd name="T10" fmla="*/ 7 w 44"/>
                  <a:gd name="T11" fmla="*/ 18 h 42"/>
                  <a:gd name="T12" fmla="*/ 13 w 44"/>
                  <a:gd name="T13" fmla="*/ 23 h 42"/>
                  <a:gd name="T14" fmla="*/ 24 w 44"/>
                  <a:gd name="T15" fmla="*/ 27 h 42"/>
                  <a:gd name="T16" fmla="*/ 39 w 44"/>
                  <a:gd name="T17" fmla="*/ 35 h 42"/>
                  <a:gd name="T18" fmla="*/ 44 w 44"/>
                  <a:gd name="T19" fmla="*/ 42 h 42"/>
                  <a:gd name="T20" fmla="*/ 44 w 44"/>
                  <a:gd name="T21" fmla="*/ 35 h 42"/>
                  <a:gd name="T22" fmla="*/ 38 w 44"/>
                  <a:gd name="T23" fmla="*/ 19 h 42"/>
                  <a:gd name="T24" fmla="*/ 32 w 44"/>
                  <a:gd name="T25" fmla="*/ 12 h 42"/>
                  <a:gd name="T26" fmla="*/ 19 w 44"/>
                  <a:gd name="T27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2">
                    <a:moveTo>
                      <a:pt x="19" y="9"/>
                    </a:moveTo>
                    <a:cubicBezTo>
                      <a:pt x="12" y="10"/>
                      <a:pt x="8" y="8"/>
                      <a:pt x="5" y="6"/>
                    </a:cubicBezTo>
                    <a:cubicBezTo>
                      <a:pt x="2" y="4"/>
                      <a:pt x="0" y="1"/>
                      <a:pt x="0" y="0"/>
                    </a:cubicBezTo>
                    <a:cubicBezTo>
                      <a:pt x="0" y="0"/>
                      <a:pt x="0" y="3"/>
                      <a:pt x="1" y="6"/>
                    </a:cubicBezTo>
                    <a:cubicBezTo>
                      <a:pt x="2" y="9"/>
                      <a:pt x="4" y="14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9"/>
                      <a:pt x="10" y="21"/>
                      <a:pt x="13" y="23"/>
                    </a:cubicBezTo>
                    <a:cubicBezTo>
                      <a:pt x="16" y="25"/>
                      <a:pt x="20" y="27"/>
                      <a:pt x="24" y="27"/>
                    </a:cubicBezTo>
                    <a:cubicBezTo>
                      <a:pt x="31" y="28"/>
                      <a:pt x="36" y="31"/>
                      <a:pt x="39" y="35"/>
                    </a:cubicBezTo>
                    <a:cubicBezTo>
                      <a:pt x="42" y="38"/>
                      <a:pt x="43" y="42"/>
                      <a:pt x="44" y="42"/>
                    </a:cubicBezTo>
                    <a:cubicBezTo>
                      <a:pt x="44" y="42"/>
                      <a:pt x="44" y="39"/>
                      <a:pt x="44" y="35"/>
                    </a:cubicBezTo>
                    <a:cubicBezTo>
                      <a:pt x="43" y="30"/>
                      <a:pt x="42" y="24"/>
                      <a:pt x="38" y="19"/>
                    </a:cubicBezTo>
                    <a:cubicBezTo>
                      <a:pt x="37" y="17"/>
                      <a:pt x="35" y="15"/>
                      <a:pt x="32" y="12"/>
                    </a:cubicBezTo>
                    <a:cubicBezTo>
                      <a:pt x="28" y="10"/>
                      <a:pt x="24" y="9"/>
                      <a:pt x="19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74" name="Freeform 101"/>
              <p:cNvSpPr>
                <a:spLocks/>
              </p:cNvSpPr>
              <p:nvPr/>
            </p:nvSpPr>
            <p:spPr bwMode="auto">
              <a:xfrm>
                <a:off x="267565" y="8889449"/>
                <a:ext cx="335013" cy="233664"/>
              </a:xfrm>
              <a:custGeom>
                <a:avLst/>
                <a:gdLst>
                  <a:gd name="T0" fmla="*/ 20 w 50"/>
                  <a:gd name="T1" fmla="*/ 6 h 35"/>
                  <a:gd name="T2" fmla="*/ 6 w 50"/>
                  <a:gd name="T3" fmla="*/ 5 h 35"/>
                  <a:gd name="T4" fmla="*/ 0 w 50"/>
                  <a:gd name="T5" fmla="*/ 0 h 35"/>
                  <a:gd name="T6" fmla="*/ 2 w 50"/>
                  <a:gd name="T7" fmla="*/ 6 h 35"/>
                  <a:gd name="T8" fmla="*/ 10 w 50"/>
                  <a:gd name="T9" fmla="*/ 16 h 35"/>
                  <a:gd name="T10" fmla="*/ 10 w 50"/>
                  <a:gd name="T11" fmla="*/ 17 h 35"/>
                  <a:gd name="T12" fmla="*/ 10 w 50"/>
                  <a:gd name="T13" fmla="*/ 17 h 35"/>
                  <a:gd name="T14" fmla="*/ 17 w 50"/>
                  <a:gd name="T15" fmla="*/ 21 h 35"/>
                  <a:gd name="T16" fmla="*/ 28 w 50"/>
                  <a:gd name="T17" fmla="*/ 23 h 35"/>
                  <a:gd name="T18" fmla="*/ 44 w 50"/>
                  <a:gd name="T19" fmla="*/ 28 h 35"/>
                  <a:gd name="T20" fmla="*/ 50 w 50"/>
                  <a:gd name="T21" fmla="*/ 35 h 35"/>
                  <a:gd name="T22" fmla="*/ 49 w 50"/>
                  <a:gd name="T23" fmla="*/ 28 h 35"/>
                  <a:gd name="T24" fmla="*/ 40 w 50"/>
                  <a:gd name="T25" fmla="*/ 13 h 35"/>
                  <a:gd name="T26" fmla="*/ 40 w 50"/>
                  <a:gd name="T27" fmla="*/ 13 h 35"/>
                  <a:gd name="T28" fmla="*/ 34 w 50"/>
                  <a:gd name="T29" fmla="*/ 7 h 35"/>
                  <a:gd name="T30" fmla="*/ 20 w 50"/>
                  <a:gd name="T31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35">
                    <a:moveTo>
                      <a:pt x="20" y="6"/>
                    </a:moveTo>
                    <a:cubicBezTo>
                      <a:pt x="14" y="8"/>
                      <a:pt x="9" y="7"/>
                      <a:pt x="6" y="5"/>
                    </a:cubicBezTo>
                    <a:cubicBezTo>
                      <a:pt x="3" y="4"/>
                      <a:pt x="1" y="1"/>
                      <a:pt x="0" y="0"/>
                    </a:cubicBezTo>
                    <a:cubicBezTo>
                      <a:pt x="0" y="0"/>
                      <a:pt x="1" y="3"/>
                      <a:pt x="2" y="6"/>
                    </a:cubicBezTo>
                    <a:cubicBezTo>
                      <a:pt x="4" y="9"/>
                      <a:pt x="6" y="13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8"/>
                      <a:pt x="14" y="20"/>
                      <a:pt x="17" y="21"/>
                    </a:cubicBezTo>
                    <a:cubicBezTo>
                      <a:pt x="20" y="23"/>
                      <a:pt x="24" y="24"/>
                      <a:pt x="28" y="23"/>
                    </a:cubicBezTo>
                    <a:cubicBezTo>
                      <a:pt x="35" y="23"/>
                      <a:pt x="40" y="25"/>
                      <a:pt x="44" y="28"/>
                    </a:cubicBezTo>
                    <a:cubicBezTo>
                      <a:pt x="48" y="32"/>
                      <a:pt x="50" y="35"/>
                      <a:pt x="50" y="35"/>
                    </a:cubicBezTo>
                    <a:cubicBezTo>
                      <a:pt x="50" y="35"/>
                      <a:pt x="50" y="32"/>
                      <a:pt x="49" y="28"/>
                    </a:cubicBezTo>
                    <a:cubicBezTo>
                      <a:pt x="47" y="23"/>
                      <a:pt x="45" y="18"/>
                      <a:pt x="40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39" y="11"/>
                      <a:pt x="37" y="9"/>
                      <a:pt x="34" y="7"/>
                    </a:cubicBezTo>
                    <a:cubicBezTo>
                      <a:pt x="30" y="6"/>
                      <a:pt x="25" y="5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75" name="Freeform 102"/>
              <p:cNvSpPr>
                <a:spLocks/>
              </p:cNvSpPr>
              <p:nvPr/>
            </p:nvSpPr>
            <p:spPr bwMode="auto">
              <a:xfrm>
                <a:off x="135249" y="8714905"/>
                <a:ext cx="368796" cy="180175"/>
              </a:xfrm>
              <a:custGeom>
                <a:avLst/>
                <a:gdLst>
                  <a:gd name="T0" fmla="*/ 21 w 55"/>
                  <a:gd name="T1" fmla="*/ 3 h 27"/>
                  <a:gd name="T2" fmla="*/ 7 w 55"/>
                  <a:gd name="T3" fmla="*/ 4 h 27"/>
                  <a:gd name="T4" fmla="*/ 0 w 55"/>
                  <a:gd name="T5" fmla="*/ 0 h 27"/>
                  <a:gd name="T6" fmla="*/ 3 w 55"/>
                  <a:gd name="T7" fmla="*/ 5 h 27"/>
                  <a:gd name="T8" fmla="*/ 12 w 55"/>
                  <a:gd name="T9" fmla="*/ 14 h 27"/>
                  <a:gd name="T10" fmla="*/ 12 w 55"/>
                  <a:gd name="T11" fmla="*/ 15 h 27"/>
                  <a:gd name="T12" fmla="*/ 12 w 55"/>
                  <a:gd name="T13" fmla="*/ 15 h 27"/>
                  <a:gd name="T14" fmla="*/ 20 w 55"/>
                  <a:gd name="T15" fmla="*/ 18 h 27"/>
                  <a:gd name="T16" fmla="*/ 32 w 55"/>
                  <a:gd name="T17" fmla="*/ 18 h 27"/>
                  <a:gd name="T18" fmla="*/ 48 w 55"/>
                  <a:gd name="T19" fmla="*/ 21 h 27"/>
                  <a:gd name="T20" fmla="*/ 55 w 55"/>
                  <a:gd name="T21" fmla="*/ 27 h 27"/>
                  <a:gd name="T22" fmla="*/ 52 w 55"/>
                  <a:gd name="T23" fmla="*/ 20 h 27"/>
                  <a:gd name="T24" fmla="*/ 42 w 55"/>
                  <a:gd name="T25" fmla="*/ 6 h 27"/>
                  <a:gd name="T26" fmla="*/ 34 w 55"/>
                  <a:gd name="T27" fmla="*/ 2 h 27"/>
                  <a:gd name="T28" fmla="*/ 21 w 55"/>
                  <a:gd name="T2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21" y="3"/>
                    </a:moveTo>
                    <a:cubicBezTo>
                      <a:pt x="15" y="5"/>
                      <a:pt x="10" y="5"/>
                      <a:pt x="7" y="4"/>
                    </a:cubicBezTo>
                    <a:cubicBezTo>
                      <a:pt x="4" y="3"/>
                      <a:pt x="1" y="1"/>
                      <a:pt x="0" y="0"/>
                    </a:cubicBezTo>
                    <a:cubicBezTo>
                      <a:pt x="0" y="0"/>
                      <a:pt x="1" y="2"/>
                      <a:pt x="3" y="5"/>
                    </a:cubicBezTo>
                    <a:cubicBezTo>
                      <a:pt x="5" y="8"/>
                      <a:pt x="8" y="11"/>
                      <a:pt x="12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6"/>
                      <a:pt x="17" y="17"/>
                      <a:pt x="20" y="18"/>
                    </a:cubicBezTo>
                    <a:cubicBezTo>
                      <a:pt x="24" y="19"/>
                      <a:pt x="28" y="20"/>
                      <a:pt x="32" y="18"/>
                    </a:cubicBezTo>
                    <a:cubicBezTo>
                      <a:pt x="38" y="17"/>
                      <a:pt x="44" y="19"/>
                      <a:pt x="48" y="21"/>
                    </a:cubicBezTo>
                    <a:cubicBezTo>
                      <a:pt x="52" y="24"/>
                      <a:pt x="55" y="27"/>
                      <a:pt x="55" y="27"/>
                    </a:cubicBezTo>
                    <a:cubicBezTo>
                      <a:pt x="55" y="27"/>
                      <a:pt x="54" y="24"/>
                      <a:pt x="52" y="20"/>
                    </a:cubicBezTo>
                    <a:cubicBezTo>
                      <a:pt x="51" y="16"/>
                      <a:pt x="47" y="10"/>
                      <a:pt x="42" y="6"/>
                    </a:cubicBezTo>
                    <a:cubicBezTo>
                      <a:pt x="41" y="5"/>
                      <a:pt x="38" y="3"/>
                      <a:pt x="34" y="2"/>
                    </a:cubicBezTo>
                    <a:cubicBezTo>
                      <a:pt x="31" y="1"/>
                      <a:pt x="26" y="1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76" name="Freeform 103"/>
              <p:cNvSpPr>
                <a:spLocks/>
              </p:cNvSpPr>
              <p:nvPr/>
            </p:nvSpPr>
            <p:spPr bwMode="auto">
              <a:xfrm>
                <a:off x="-19589" y="8534730"/>
                <a:ext cx="388502" cy="146392"/>
              </a:xfrm>
              <a:custGeom>
                <a:avLst/>
                <a:gdLst>
                  <a:gd name="T0" fmla="*/ 21 w 58"/>
                  <a:gd name="T1" fmla="*/ 4 h 22"/>
                  <a:gd name="T2" fmla="*/ 7 w 58"/>
                  <a:gd name="T3" fmla="*/ 7 h 22"/>
                  <a:gd name="T4" fmla="*/ 0 w 58"/>
                  <a:gd name="T5" fmla="*/ 4 h 22"/>
                  <a:gd name="T6" fmla="*/ 4 w 58"/>
                  <a:gd name="T7" fmla="*/ 8 h 22"/>
                  <a:gd name="T8" fmla="*/ 14 w 58"/>
                  <a:gd name="T9" fmla="*/ 16 h 22"/>
                  <a:gd name="T10" fmla="*/ 14 w 58"/>
                  <a:gd name="T11" fmla="*/ 17 h 22"/>
                  <a:gd name="T12" fmla="*/ 14 w 58"/>
                  <a:gd name="T13" fmla="*/ 17 h 22"/>
                  <a:gd name="T14" fmla="*/ 22 w 58"/>
                  <a:gd name="T15" fmla="*/ 19 h 22"/>
                  <a:gd name="T16" fmla="*/ 34 w 58"/>
                  <a:gd name="T17" fmla="*/ 17 h 22"/>
                  <a:gd name="T18" fmla="*/ 50 w 58"/>
                  <a:gd name="T19" fmla="*/ 18 h 22"/>
                  <a:gd name="T20" fmla="*/ 58 w 58"/>
                  <a:gd name="T21" fmla="*/ 22 h 22"/>
                  <a:gd name="T22" fmla="*/ 54 w 58"/>
                  <a:gd name="T23" fmla="*/ 16 h 22"/>
                  <a:gd name="T24" fmla="*/ 42 w 58"/>
                  <a:gd name="T25" fmla="*/ 4 h 22"/>
                  <a:gd name="T26" fmla="*/ 34 w 58"/>
                  <a:gd name="T27" fmla="*/ 1 h 22"/>
                  <a:gd name="T28" fmla="*/ 21 w 58"/>
                  <a:gd name="T2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22">
                    <a:moveTo>
                      <a:pt x="21" y="4"/>
                    </a:moveTo>
                    <a:cubicBezTo>
                      <a:pt x="15" y="7"/>
                      <a:pt x="11" y="7"/>
                      <a:pt x="7" y="7"/>
                    </a:cubicBezTo>
                    <a:cubicBezTo>
                      <a:pt x="3" y="6"/>
                      <a:pt x="1" y="5"/>
                      <a:pt x="0" y="4"/>
                    </a:cubicBezTo>
                    <a:cubicBezTo>
                      <a:pt x="0" y="4"/>
                      <a:pt x="1" y="6"/>
                      <a:pt x="4" y="8"/>
                    </a:cubicBezTo>
                    <a:cubicBezTo>
                      <a:pt x="6" y="11"/>
                      <a:pt x="9" y="14"/>
                      <a:pt x="14" y="16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7"/>
                      <a:pt x="18" y="18"/>
                      <a:pt x="22" y="19"/>
                    </a:cubicBezTo>
                    <a:cubicBezTo>
                      <a:pt x="26" y="19"/>
                      <a:pt x="30" y="19"/>
                      <a:pt x="34" y="17"/>
                    </a:cubicBezTo>
                    <a:cubicBezTo>
                      <a:pt x="40" y="15"/>
                      <a:pt x="46" y="16"/>
                      <a:pt x="50" y="18"/>
                    </a:cubicBezTo>
                    <a:cubicBezTo>
                      <a:pt x="54" y="20"/>
                      <a:pt x="57" y="22"/>
                      <a:pt x="58" y="22"/>
                    </a:cubicBezTo>
                    <a:cubicBezTo>
                      <a:pt x="58" y="22"/>
                      <a:pt x="57" y="19"/>
                      <a:pt x="54" y="16"/>
                    </a:cubicBezTo>
                    <a:cubicBezTo>
                      <a:pt x="52" y="12"/>
                      <a:pt x="48" y="7"/>
                      <a:pt x="42" y="4"/>
                    </a:cubicBezTo>
                    <a:cubicBezTo>
                      <a:pt x="41" y="3"/>
                      <a:pt x="38" y="1"/>
                      <a:pt x="34" y="1"/>
                    </a:cubicBezTo>
                    <a:cubicBezTo>
                      <a:pt x="30" y="0"/>
                      <a:pt x="25" y="1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77" name="Freeform 104"/>
              <p:cNvSpPr>
                <a:spLocks/>
              </p:cNvSpPr>
              <p:nvPr/>
            </p:nvSpPr>
            <p:spPr bwMode="auto">
              <a:xfrm>
                <a:off x="-199764" y="8374261"/>
                <a:ext cx="402578" cy="132316"/>
              </a:xfrm>
              <a:custGeom>
                <a:avLst/>
                <a:gdLst>
                  <a:gd name="T0" fmla="*/ 8 w 60"/>
                  <a:gd name="T1" fmla="*/ 10 h 20"/>
                  <a:gd name="T2" fmla="*/ 0 w 60"/>
                  <a:gd name="T3" fmla="*/ 9 h 20"/>
                  <a:gd name="T4" fmla="*/ 4 w 60"/>
                  <a:gd name="T5" fmla="*/ 12 h 20"/>
                  <a:gd name="T6" fmla="*/ 16 w 60"/>
                  <a:gd name="T7" fmla="*/ 19 h 20"/>
                  <a:gd name="T8" fmla="*/ 16 w 60"/>
                  <a:gd name="T9" fmla="*/ 19 h 20"/>
                  <a:gd name="T10" fmla="*/ 16 w 60"/>
                  <a:gd name="T11" fmla="*/ 19 h 20"/>
                  <a:gd name="T12" fmla="*/ 24 w 60"/>
                  <a:gd name="T13" fmla="*/ 20 h 20"/>
                  <a:gd name="T14" fmla="*/ 36 w 60"/>
                  <a:gd name="T15" fmla="*/ 17 h 20"/>
                  <a:gd name="T16" fmla="*/ 52 w 60"/>
                  <a:gd name="T17" fmla="*/ 15 h 20"/>
                  <a:gd name="T18" fmla="*/ 60 w 60"/>
                  <a:gd name="T19" fmla="*/ 18 h 20"/>
                  <a:gd name="T20" fmla="*/ 56 w 60"/>
                  <a:gd name="T21" fmla="*/ 12 h 20"/>
                  <a:gd name="T22" fmla="*/ 42 w 60"/>
                  <a:gd name="T23" fmla="*/ 2 h 20"/>
                  <a:gd name="T24" fmla="*/ 33 w 60"/>
                  <a:gd name="T25" fmla="*/ 0 h 20"/>
                  <a:gd name="T26" fmla="*/ 21 w 60"/>
                  <a:gd name="T27" fmla="*/ 5 h 20"/>
                  <a:gd name="T28" fmla="*/ 8 w 60"/>
                  <a:gd name="T2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20">
                    <a:moveTo>
                      <a:pt x="8" y="10"/>
                    </a:moveTo>
                    <a:cubicBezTo>
                      <a:pt x="4" y="10"/>
                      <a:pt x="1" y="9"/>
                      <a:pt x="0" y="9"/>
                    </a:cubicBezTo>
                    <a:cubicBezTo>
                      <a:pt x="0" y="9"/>
                      <a:pt x="2" y="10"/>
                      <a:pt x="4" y="12"/>
                    </a:cubicBezTo>
                    <a:cubicBezTo>
                      <a:pt x="7" y="15"/>
                      <a:pt x="11" y="17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7" y="20"/>
                      <a:pt x="21" y="20"/>
                      <a:pt x="24" y="20"/>
                    </a:cubicBezTo>
                    <a:cubicBezTo>
                      <a:pt x="28" y="20"/>
                      <a:pt x="32" y="19"/>
                      <a:pt x="36" y="17"/>
                    </a:cubicBezTo>
                    <a:cubicBezTo>
                      <a:pt x="41" y="13"/>
                      <a:pt x="47" y="14"/>
                      <a:pt x="52" y="15"/>
                    </a:cubicBezTo>
                    <a:cubicBezTo>
                      <a:pt x="56" y="16"/>
                      <a:pt x="60" y="18"/>
                      <a:pt x="60" y="18"/>
                    </a:cubicBezTo>
                    <a:cubicBezTo>
                      <a:pt x="60" y="18"/>
                      <a:pt x="59" y="15"/>
                      <a:pt x="56" y="12"/>
                    </a:cubicBezTo>
                    <a:cubicBezTo>
                      <a:pt x="53" y="9"/>
                      <a:pt x="48" y="5"/>
                      <a:pt x="42" y="2"/>
                    </a:cubicBezTo>
                    <a:cubicBezTo>
                      <a:pt x="40" y="2"/>
                      <a:pt x="37" y="0"/>
                      <a:pt x="33" y="0"/>
                    </a:cubicBezTo>
                    <a:cubicBezTo>
                      <a:pt x="29" y="1"/>
                      <a:pt x="25" y="2"/>
                      <a:pt x="21" y="5"/>
                    </a:cubicBezTo>
                    <a:cubicBezTo>
                      <a:pt x="16" y="9"/>
                      <a:pt x="11" y="11"/>
                      <a:pt x="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78" name="Freeform 105"/>
              <p:cNvSpPr>
                <a:spLocks/>
              </p:cNvSpPr>
              <p:nvPr/>
            </p:nvSpPr>
            <p:spPr bwMode="auto">
              <a:xfrm>
                <a:off x="-394015" y="8239130"/>
                <a:ext cx="402578" cy="149207"/>
              </a:xfrm>
              <a:custGeom>
                <a:avLst/>
                <a:gdLst>
                  <a:gd name="T0" fmla="*/ 7 w 60"/>
                  <a:gd name="T1" fmla="*/ 14 h 22"/>
                  <a:gd name="T2" fmla="*/ 0 w 60"/>
                  <a:gd name="T3" fmla="*/ 14 h 22"/>
                  <a:gd name="T4" fmla="*/ 5 w 60"/>
                  <a:gd name="T5" fmla="*/ 17 h 22"/>
                  <a:gd name="T6" fmla="*/ 17 w 60"/>
                  <a:gd name="T7" fmla="*/ 21 h 22"/>
                  <a:gd name="T8" fmla="*/ 17 w 60"/>
                  <a:gd name="T9" fmla="*/ 21 h 22"/>
                  <a:gd name="T10" fmla="*/ 17 w 60"/>
                  <a:gd name="T11" fmla="*/ 21 h 22"/>
                  <a:gd name="T12" fmla="*/ 25 w 60"/>
                  <a:gd name="T13" fmla="*/ 21 h 22"/>
                  <a:gd name="T14" fmla="*/ 36 w 60"/>
                  <a:gd name="T15" fmla="*/ 16 h 22"/>
                  <a:gd name="T16" fmla="*/ 52 w 60"/>
                  <a:gd name="T17" fmla="*/ 12 h 22"/>
                  <a:gd name="T18" fmla="*/ 60 w 60"/>
                  <a:gd name="T19" fmla="*/ 14 h 22"/>
                  <a:gd name="T20" fmla="*/ 55 w 60"/>
                  <a:gd name="T21" fmla="*/ 9 h 22"/>
                  <a:gd name="T22" fmla="*/ 40 w 60"/>
                  <a:gd name="T23" fmla="*/ 1 h 22"/>
                  <a:gd name="T24" fmla="*/ 31 w 60"/>
                  <a:gd name="T25" fmla="*/ 1 h 22"/>
                  <a:gd name="T26" fmla="*/ 20 w 60"/>
                  <a:gd name="T27" fmla="*/ 7 h 22"/>
                  <a:gd name="T28" fmla="*/ 7 w 60"/>
                  <a:gd name="T29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22">
                    <a:moveTo>
                      <a:pt x="7" y="14"/>
                    </a:moveTo>
                    <a:cubicBezTo>
                      <a:pt x="4" y="15"/>
                      <a:pt x="1" y="14"/>
                      <a:pt x="0" y="14"/>
                    </a:cubicBezTo>
                    <a:cubicBezTo>
                      <a:pt x="0" y="14"/>
                      <a:pt x="2" y="15"/>
                      <a:pt x="5" y="17"/>
                    </a:cubicBezTo>
                    <a:cubicBezTo>
                      <a:pt x="8" y="18"/>
                      <a:pt x="12" y="20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9" y="22"/>
                      <a:pt x="22" y="22"/>
                      <a:pt x="25" y="21"/>
                    </a:cubicBezTo>
                    <a:cubicBezTo>
                      <a:pt x="29" y="21"/>
                      <a:pt x="33" y="19"/>
                      <a:pt x="36" y="16"/>
                    </a:cubicBezTo>
                    <a:cubicBezTo>
                      <a:pt x="41" y="12"/>
                      <a:pt x="47" y="11"/>
                      <a:pt x="52" y="12"/>
                    </a:cubicBezTo>
                    <a:cubicBezTo>
                      <a:pt x="57" y="12"/>
                      <a:pt x="60" y="14"/>
                      <a:pt x="60" y="14"/>
                    </a:cubicBezTo>
                    <a:cubicBezTo>
                      <a:pt x="60" y="14"/>
                      <a:pt x="59" y="12"/>
                      <a:pt x="55" y="9"/>
                    </a:cubicBezTo>
                    <a:cubicBezTo>
                      <a:pt x="52" y="6"/>
                      <a:pt x="47" y="2"/>
                      <a:pt x="40" y="1"/>
                    </a:cubicBezTo>
                    <a:cubicBezTo>
                      <a:pt x="38" y="1"/>
                      <a:pt x="35" y="0"/>
                      <a:pt x="31" y="1"/>
                    </a:cubicBezTo>
                    <a:cubicBezTo>
                      <a:pt x="27" y="1"/>
                      <a:pt x="23" y="3"/>
                      <a:pt x="20" y="7"/>
                    </a:cubicBezTo>
                    <a:cubicBezTo>
                      <a:pt x="15" y="12"/>
                      <a:pt x="11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79" name="Freeform 106"/>
              <p:cNvSpPr>
                <a:spLocks/>
              </p:cNvSpPr>
              <p:nvPr/>
            </p:nvSpPr>
            <p:spPr bwMode="auto">
              <a:xfrm>
                <a:off x="-602343" y="8132151"/>
                <a:ext cx="396948" cy="160468"/>
              </a:xfrm>
              <a:custGeom>
                <a:avLst/>
                <a:gdLst>
                  <a:gd name="T0" fmla="*/ 18 w 59"/>
                  <a:gd name="T1" fmla="*/ 10 h 24"/>
                  <a:gd name="T2" fmla="*/ 7 w 59"/>
                  <a:gd name="T3" fmla="*/ 19 h 24"/>
                  <a:gd name="T4" fmla="*/ 0 w 59"/>
                  <a:gd name="T5" fmla="*/ 19 h 24"/>
                  <a:gd name="T6" fmla="*/ 5 w 59"/>
                  <a:gd name="T7" fmla="*/ 22 h 24"/>
                  <a:gd name="T8" fmla="*/ 17 w 59"/>
                  <a:gd name="T9" fmla="*/ 24 h 24"/>
                  <a:gd name="T10" fmla="*/ 18 w 59"/>
                  <a:gd name="T11" fmla="*/ 24 h 24"/>
                  <a:gd name="T12" fmla="*/ 18 w 59"/>
                  <a:gd name="T13" fmla="*/ 24 h 24"/>
                  <a:gd name="T14" fmla="*/ 26 w 59"/>
                  <a:gd name="T15" fmla="*/ 23 h 24"/>
                  <a:gd name="T16" fmla="*/ 36 w 59"/>
                  <a:gd name="T17" fmla="*/ 17 h 24"/>
                  <a:gd name="T18" fmla="*/ 51 w 59"/>
                  <a:gd name="T19" fmla="*/ 10 h 24"/>
                  <a:gd name="T20" fmla="*/ 59 w 59"/>
                  <a:gd name="T21" fmla="*/ 10 h 24"/>
                  <a:gd name="T22" fmla="*/ 54 w 59"/>
                  <a:gd name="T23" fmla="*/ 6 h 24"/>
                  <a:gd name="T24" fmla="*/ 37 w 59"/>
                  <a:gd name="T25" fmla="*/ 1 h 24"/>
                  <a:gd name="T26" fmla="*/ 29 w 59"/>
                  <a:gd name="T27" fmla="*/ 2 h 24"/>
                  <a:gd name="T28" fmla="*/ 18 w 5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24">
                    <a:moveTo>
                      <a:pt x="18" y="10"/>
                    </a:moveTo>
                    <a:cubicBezTo>
                      <a:pt x="15" y="15"/>
                      <a:pt x="11" y="18"/>
                      <a:pt x="7" y="19"/>
                    </a:cubicBezTo>
                    <a:cubicBezTo>
                      <a:pt x="4" y="20"/>
                      <a:pt x="1" y="19"/>
                      <a:pt x="0" y="19"/>
                    </a:cubicBezTo>
                    <a:cubicBezTo>
                      <a:pt x="0" y="19"/>
                      <a:pt x="2" y="20"/>
                      <a:pt x="5" y="22"/>
                    </a:cubicBezTo>
                    <a:cubicBezTo>
                      <a:pt x="8" y="23"/>
                      <a:pt x="12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23" y="24"/>
                      <a:pt x="26" y="23"/>
                    </a:cubicBezTo>
                    <a:cubicBezTo>
                      <a:pt x="29" y="22"/>
                      <a:pt x="33" y="20"/>
                      <a:pt x="36" y="17"/>
                    </a:cubicBezTo>
                    <a:cubicBezTo>
                      <a:pt x="40" y="12"/>
                      <a:pt x="46" y="10"/>
                      <a:pt x="51" y="10"/>
                    </a:cubicBezTo>
                    <a:cubicBezTo>
                      <a:pt x="56" y="9"/>
                      <a:pt x="59" y="10"/>
                      <a:pt x="59" y="10"/>
                    </a:cubicBezTo>
                    <a:cubicBezTo>
                      <a:pt x="59" y="10"/>
                      <a:pt x="57" y="8"/>
                      <a:pt x="54" y="6"/>
                    </a:cubicBezTo>
                    <a:cubicBezTo>
                      <a:pt x="50" y="4"/>
                      <a:pt x="44" y="1"/>
                      <a:pt x="37" y="1"/>
                    </a:cubicBezTo>
                    <a:cubicBezTo>
                      <a:pt x="36" y="0"/>
                      <a:pt x="32" y="0"/>
                      <a:pt x="29" y="2"/>
                    </a:cubicBezTo>
                    <a:cubicBezTo>
                      <a:pt x="25" y="3"/>
                      <a:pt x="21" y="5"/>
                      <a:pt x="1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80" name="Freeform 107"/>
              <p:cNvSpPr>
                <a:spLocks/>
              </p:cNvSpPr>
              <p:nvPr/>
            </p:nvSpPr>
            <p:spPr bwMode="auto">
              <a:xfrm>
                <a:off x="-821931" y="8058955"/>
                <a:ext cx="388502" cy="188621"/>
              </a:xfrm>
              <a:custGeom>
                <a:avLst/>
                <a:gdLst>
                  <a:gd name="T0" fmla="*/ 17 w 58"/>
                  <a:gd name="T1" fmla="*/ 13 h 28"/>
                  <a:gd name="T2" fmla="*/ 8 w 58"/>
                  <a:gd name="T3" fmla="*/ 23 h 28"/>
                  <a:gd name="T4" fmla="*/ 0 w 58"/>
                  <a:gd name="T5" fmla="*/ 25 h 28"/>
                  <a:gd name="T6" fmla="*/ 6 w 58"/>
                  <a:gd name="T7" fmla="*/ 26 h 28"/>
                  <a:gd name="T8" fmla="*/ 19 w 58"/>
                  <a:gd name="T9" fmla="*/ 27 h 28"/>
                  <a:gd name="T10" fmla="*/ 19 w 58"/>
                  <a:gd name="T11" fmla="*/ 27 h 28"/>
                  <a:gd name="T12" fmla="*/ 19 w 58"/>
                  <a:gd name="T13" fmla="*/ 27 h 28"/>
                  <a:gd name="T14" fmla="*/ 27 w 58"/>
                  <a:gd name="T15" fmla="*/ 24 h 28"/>
                  <a:gd name="T16" fmla="*/ 36 w 58"/>
                  <a:gd name="T17" fmla="*/ 16 h 28"/>
                  <a:gd name="T18" fmla="*/ 49 w 58"/>
                  <a:gd name="T19" fmla="*/ 7 h 28"/>
                  <a:gd name="T20" fmla="*/ 58 w 58"/>
                  <a:gd name="T21" fmla="*/ 7 h 28"/>
                  <a:gd name="T22" fmla="*/ 51 w 58"/>
                  <a:gd name="T23" fmla="*/ 3 h 28"/>
                  <a:gd name="T24" fmla="*/ 34 w 58"/>
                  <a:gd name="T25" fmla="*/ 1 h 28"/>
                  <a:gd name="T26" fmla="*/ 26 w 58"/>
                  <a:gd name="T27" fmla="*/ 3 h 28"/>
                  <a:gd name="T28" fmla="*/ 17 w 58"/>
                  <a:gd name="T29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28">
                    <a:moveTo>
                      <a:pt x="17" y="13"/>
                    </a:moveTo>
                    <a:cubicBezTo>
                      <a:pt x="14" y="18"/>
                      <a:pt x="11" y="21"/>
                      <a:pt x="8" y="23"/>
                    </a:cubicBezTo>
                    <a:cubicBezTo>
                      <a:pt x="4" y="25"/>
                      <a:pt x="1" y="25"/>
                      <a:pt x="0" y="25"/>
                    </a:cubicBezTo>
                    <a:cubicBezTo>
                      <a:pt x="0" y="25"/>
                      <a:pt x="2" y="26"/>
                      <a:pt x="6" y="26"/>
                    </a:cubicBezTo>
                    <a:cubicBezTo>
                      <a:pt x="9" y="27"/>
                      <a:pt x="14" y="28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0" y="27"/>
                      <a:pt x="24" y="26"/>
                      <a:pt x="27" y="24"/>
                    </a:cubicBezTo>
                    <a:cubicBezTo>
                      <a:pt x="30" y="23"/>
                      <a:pt x="33" y="20"/>
                      <a:pt x="36" y="16"/>
                    </a:cubicBezTo>
                    <a:cubicBezTo>
                      <a:pt x="39" y="11"/>
                      <a:pt x="44" y="8"/>
                      <a:pt x="49" y="7"/>
                    </a:cubicBezTo>
                    <a:cubicBezTo>
                      <a:pt x="54" y="6"/>
                      <a:pt x="58" y="7"/>
                      <a:pt x="58" y="7"/>
                    </a:cubicBezTo>
                    <a:cubicBezTo>
                      <a:pt x="58" y="7"/>
                      <a:pt x="56" y="5"/>
                      <a:pt x="51" y="3"/>
                    </a:cubicBezTo>
                    <a:cubicBezTo>
                      <a:pt x="47" y="2"/>
                      <a:pt x="41" y="0"/>
                      <a:pt x="34" y="1"/>
                    </a:cubicBezTo>
                    <a:cubicBezTo>
                      <a:pt x="33" y="1"/>
                      <a:pt x="30" y="1"/>
                      <a:pt x="26" y="3"/>
                    </a:cubicBezTo>
                    <a:cubicBezTo>
                      <a:pt x="23" y="4"/>
                      <a:pt x="19" y="8"/>
                      <a:pt x="17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81" name="Freeform 108"/>
              <p:cNvSpPr>
                <a:spLocks/>
              </p:cNvSpPr>
              <p:nvPr/>
            </p:nvSpPr>
            <p:spPr bwMode="auto">
              <a:xfrm>
                <a:off x="-1044334" y="8013912"/>
                <a:ext cx="368796" cy="213958"/>
              </a:xfrm>
              <a:custGeom>
                <a:avLst/>
                <a:gdLst>
                  <a:gd name="T0" fmla="*/ 7 w 55"/>
                  <a:gd name="T1" fmla="*/ 28 h 32"/>
                  <a:gd name="T2" fmla="*/ 0 w 55"/>
                  <a:gd name="T3" fmla="*/ 31 h 32"/>
                  <a:gd name="T4" fmla="*/ 6 w 55"/>
                  <a:gd name="T5" fmla="*/ 32 h 32"/>
                  <a:gd name="T6" fmla="*/ 19 w 55"/>
                  <a:gd name="T7" fmla="*/ 31 h 32"/>
                  <a:gd name="T8" fmla="*/ 19 w 55"/>
                  <a:gd name="T9" fmla="*/ 31 h 32"/>
                  <a:gd name="T10" fmla="*/ 19 w 55"/>
                  <a:gd name="T11" fmla="*/ 31 h 32"/>
                  <a:gd name="T12" fmla="*/ 27 w 55"/>
                  <a:gd name="T13" fmla="*/ 27 h 32"/>
                  <a:gd name="T14" fmla="*/ 34 w 55"/>
                  <a:gd name="T15" fmla="*/ 18 h 32"/>
                  <a:gd name="T16" fmla="*/ 46 w 55"/>
                  <a:gd name="T17" fmla="*/ 7 h 32"/>
                  <a:gd name="T18" fmla="*/ 55 w 55"/>
                  <a:gd name="T19" fmla="*/ 5 h 32"/>
                  <a:gd name="T20" fmla="*/ 48 w 55"/>
                  <a:gd name="T21" fmla="*/ 2 h 32"/>
                  <a:gd name="T22" fmla="*/ 30 w 55"/>
                  <a:gd name="T23" fmla="*/ 2 h 32"/>
                  <a:gd name="T24" fmla="*/ 23 w 55"/>
                  <a:gd name="T25" fmla="*/ 5 h 32"/>
                  <a:gd name="T26" fmla="*/ 15 w 55"/>
                  <a:gd name="T27" fmla="*/ 17 h 32"/>
                  <a:gd name="T28" fmla="*/ 7 w 55"/>
                  <a:gd name="T2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32">
                    <a:moveTo>
                      <a:pt x="7" y="28"/>
                    </a:moveTo>
                    <a:cubicBezTo>
                      <a:pt x="4" y="30"/>
                      <a:pt x="1" y="31"/>
                      <a:pt x="0" y="31"/>
                    </a:cubicBezTo>
                    <a:cubicBezTo>
                      <a:pt x="0" y="31"/>
                      <a:pt x="2" y="32"/>
                      <a:pt x="6" y="32"/>
                    </a:cubicBezTo>
                    <a:cubicBezTo>
                      <a:pt x="9" y="32"/>
                      <a:pt x="14" y="32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1" y="30"/>
                      <a:pt x="24" y="29"/>
                      <a:pt x="27" y="27"/>
                    </a:cubicBezTo>
                    <a:cubicBezTo>
                      <a:pt x="29" y="24"/>
                      <a:pt x="32" y="21"/>
                      <a:pt x="34" y="18"/>
                    </a:cubicBezTo>
                    <a:cubicBezTo>
                      <a:pt x="37" y="12"/>
                      <a:pt x="42" y="8"/>
                      <a:pt x="46" y="7"/>
                    </a:cubicBezTo>
                    <a:cubicBezTo>
                      <a:pt x="51" y="5"/>
                      <a:pt x="54" y="5"/>
                      <a:pt x="55" y="5"/>
                    </a:cubicBezTo>
                    <a:cubicBezTo>
                      <a:pt x="55" y="5"/>
                      <a:pt x="52" y="3"/>
                      <a:pt x="48" y="2"/>
                    </a:cubicBezTo>
                    <a:cubicBezTo>
                      <a:pt x="43" y="1"/>
                      <a:pt x="37" y="0"/>
                      <a:pt x="30" y="2"/>
                    </a:cubicBezTo>
                    <a:cubicBezTo>
                      <a:pt x="29" y="2"/>
                      <a:pt x="26" y="3"/>
                      <a:pt x="23" y="5"/>
                    </a:cubicBezTo>
                    <a:cubicBezTo>
                      <a:pt x="20" y="8"/>
                      <a:pt x="16" y="11"/>
                      <a:pt x="15" y="17"/>
                    </a:cubicBezTo>
                    <a:cubicBezTo>
                      <a:pt x="13" y="23"/>
                      <a:pt x="10" y="26"/>
                      <a:pt x="7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82" name="Freeform 109"/>
              <p:cNvSpPr>
                <a:spLocks/>
              </p:cNvSpPr>
              <p:nvPr/>
            </p:nvSpPr>
            <p:spPr bwMode="auto">
              <a:xfrm>
                <a:off x="-1263923" y="8005466"/>
                <a:ext cx="335013" cy="247741"/>
              </a:xfrm>
              <a:custGeom>
                <a:avLst/>
                <a:gdLst>
                  <a:gd name="T0" fmla="*/ 13 w 50"/>
                  <a:gd name="T1" fmla="*/ 20 h 37"/>
                  <a:gd name="T2" fmla="*/ 7 w 50"/>
                  <a:gd name="T3" fmla="*/ 33 h 37"/>
                  <a:gd name="T4" fmla="*/ 0 w 50"/>
                  <a:gd name="T5" fmla="*/ 36 h 37"/>
                  <a:gd name="T6" fmla="*/ 6 w 50"/>
                  <a:gd name="T7" fmla="*/ 36 h 37"/>
                  <a:gd name="T8" fmla="*/ 19 w 50"/>
                  <a:gd name="T9" fmla="*/ 33 h 37"/>
                  <a:gd name="T10" fmla="*/ 19 w 50"/>
                  <a:gd name="T11" fmla="*/ 33 h 37"/>
                  <a:gd name="T12" fmla="*/ 19 w 50"/>
                  <a:gd name="T13" fmla="*/ 33 h 37"/>
                  <a:gd name="T14" fmla="*/ 26 w 50"/>
                  <a:gd name="T15" fmla="*/ 28 h 37"/>
                  <a:gd name="T16" fmla="*/ 32 w 50"/>
                  <a:gd name="T17" fmla="*/ 18 h 37"/>
                  <a:gd name="T18" fmla="*/ 42 w 50"/>
                  <a:gd name="T19" fmla="*/ 5 h 37"/>
                  <a:gd name="T20" fmla="*/ 50 w 50"/>
                  <a:gd name="T21" fmla="*/ 2 h 37"/>
                  <a:gd name="T22" fmla="*/ 43 w 50"/>
                  <a:gd name="T23" fmla="*/ 1 h 37"/>
                  <a:gd name="T24" fmla="*/ 26 w 50"/>
                  <a:gd name="T25" fmla="*/ 3 h 37"/>
                  <a:gd name="T26" fmla="*/ 26 w 50"/>
                  <a:gd name="T27" fmla="*/ 3 h 37"/>
                  <a:gd name="T28" fmla="*/ 19 w 50"/>
                  <a:gd name="T29" fmla="*/ 8 h 37"/>
                  <a:gd name="T30" fmla="*/ 13 w 50"/>
                  <a:gd name="T31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37">
                    <a:moveTo>
                      <a:pt x="13" y="20"/>
                    </a:moveTo>
                    <a:cubicBezTo>
                      <a:pt x="12" y="26"/>
                      <a:pt x="10" y="30"/>
                      <a:pt x="7" y="33"/>
                    </a:cubicBezTo>
                    <a:cubicBezTo>
                      <a:pt x="4" y="35"/>
                      <a:pt x="2" y="36"/>
                      <a:pt x="0" y="36"/>
                    </a:cubicBezTo>
                    <a:cubicBezTo>
                      <a:pt x="0" y="36"/>
                      <a:pt x="3" y="37"/>
                      <a:pt x="6" y="36"/>
                    </a:cubicBezTo>
                    <a:cubicBezTo>
                      <a:pt x="10" y="36"/>
                      <a:pt x="14" y="35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1" y="32"/>
                      <a:pt x="23" y="31"/>
                      <a:pt x="26" y="28"/>
                    </a:cubicBezTo>
                    <a:cubicBezTo>
                      <a:pt x="28" y="25"/>
                      <a:pt x="31" y="22"/>
                      <a:pt x="32" y="18"/>
                    </a:cubicBezTo>
                    <a:cubicBezTo>
                      <a:pt x="34" y="12"/>
                      <a:pt x="38" y="8"/>
                      <a:pt x="42" y="5"/>
                    </a:cubicBezTo>
                    <a:cubicBezTo>
                      <a:pt x="46" y="3"/>
                      <a:pt x="50" y="2"/>
                      <a:pt x="50" y="2"/>
                    </a:cubicBezTo>
                    <a:cubicBezTo>
                      <a:pt x="50" y="2"/>
                      <a:pt x="48" y="1"/>
                      <a:pt x="43" y="1"/>
                    </a:cubicBezTo>
                    <a:cubicBezTo>
                      <a:pt x="39" y="0"/>
                      <a:pt x="33" y="1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4"/>
                      <a:pt x="22" y="5"/>
                      <a:pt x="19" y="8"/>
                    </a:cubicBezTo>
                    <a:cubicBezTo>
                      <a:pt x="16" y="10"/>
                      <a:pt x="14" y="14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83" name="Freeform 110"/>
              <p:cNvSpPr>
                <a:spLocks/>
              </p:cNvSpPr>
              <p:nvPr/>
            </p:nvSpPr>
            <p:spPr bwMode="auto">
              <a:xfrm>
                <a:off x="-1472250" y="8033618"/>
                <a:ext cx="295600" cy="281523"/>
              </a:xfrm>
              <a:custGeom>
                <a:avLst/>
                <a:gdLst>
                  <a:gd name="T0" fmla="*/ 0 w 44"/>
                  <a:gd name="T1" fmla="*/ 42 h 42"/>
                  <a:gd name="T2" fmla="*/ 5 w 44"/>
                  <a:gd name="T3" fmla="*/ 41 h 42"/>
                  <a:gd name="T4" fmla="*/ 17 w 44"/>
                  <a:gd name="T5" fmla="*/ 36 h 42"/>
                  <a:gd name="T6" fmla="*/ 18 w 44"/>
                  <a:gd name="T7" fmla="*/ 36 h 42"/>
                  <a:gd name="T8" fmla="*/ 18 w 44"/>
                  <a:gd name="T9" fmla="*/ 36 h 42"/>
                  <a:gd name="T10" fmla="*/ 24 w 44"/>
                  <a:gd name="T11" fmla="*/ 30 h 42"/>
                  <a:gd name="T12" fmla="*/ 28 w 44"/>
                  <a:gd name="T13" fmla="*/ 19 h 42"/>
                  <a:gd name="T14" fmla="*/ 36 w 44"/>
                  <a:gd name="T15" fmla="*/ 5 h 42"/>
                  <a:gd name="T16" fmla="*/ 44 w 44"/>
                  <a:gd name="T17" fmla="*/ 0 h 42"/>
                  <a:gd name="T18" fmla="*/ 37 w 44"/>
                  <a:gd name="T19" fmla="*/ 0 h 42"/>
                  <a:gd name="T20" fmla="*/ 20 w 44"/>
                  <a:gd name="T21" fmla="*/ 5 h 42"/>
                  <a:gd name="T22" fmla="*/ 14 w 44"/>
                  <a:gd name="T23" fmla="*/ 10 h 42"/>
                  <a:gd name="T24" fmla="*/ 10 w 44"/>
                  <a:gd name="T25" fmla="*/ 23 h 42"/>
                  <a:gd name="T26" fmla="*/ 6 w 44"/>
                  <a:gd name="T27" fmla="*/ 37 h 42"/>
                  <a:gd name="T28" fmla="*/ 0 w 44"/>
                  <a:gd name="T2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42">
                    <a:moveTo>
                      <a:pt x="0" y="42"/>
                    </a:moveTo>
                    <a:cubicBezTo>
                      <a:pt x="0" y="42"/>
                      <a:pt x="2" y="41"/>
                      <a:pt x="5" y="41"/>
                    </a:cubicBezTo>
                    <a:cubicBezTo>
                      <a:pt x="9" y="40"/>
                      <a:pt x="13" y="38"/>
                      <a:pt x="17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9" y="35"/>
                      <a:pt x="22" y="32"/>
                      <a:pt x="24" y="30"/>
                    </a:cubicBezTo>
                    <a:cubicBezTo>
                      <a:pt x="26" y="27"/>
                      <a:pt x="28" y="23"/>
                      <a:pt x="28" y="19"/>
                    </a:cubicBezTo>
                    <a:cubicBezTo>
                      <a:pt x="29" y="12"/>
                      <a:pt x="33" y="8"/>
                      <a:pt x="36" y="5"/>
                    </a:cubicBezTo>
                    <a:cubicBezTo>
                      <a:pt x="40" y="2"/>
                      <a:pt x="44" y="0"/>
                      <a:pt x="44" y="0"/>
                    </a:cubicBezTo>
                    <a:cubicBezTo>
                      <a:pt x="44" y="0"/>
                      <a:pt x="41" y="0"/>
                      <a:pt x="37" y="0"/>
                    </a:cubicBezTo>
                    <a:cubicBezTo>
                      <a:pt x="32" y="0"/>
                      <a:pt x="26" y="1"/>
                      <a:pt x="20" y="5"/>
                    </a:cubicBezTo>
                    <a:cubicBezTo>
                      <a:pt x="19" y="6"/>
                      <a:pt x="16" y="7"/>
                      <a:pt x="14" y="10"/>
                    </a:cubicBezTo>
                    <a:cubicBezTo>
                      <a:pt x="11" y="14"/>
                      <a:pt x="9" y="18"/>
                      <a:pt x="10" y="23"/>
                    </a:cubicBezTo>
                    <a:cubicBezTo>
                      <a:pt x="10" y="30"/>
                      <a:pt x="8" y="34"/>
                      <a:pt x="6" y="37"/>
                    </a:cubicBezTo>
                    <a:cubicBezTo>
                      <a:pt x="4" y="40"/>
                      <a:pt x="1" y="41"/>
                      <a:pt x="0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84" name="Freeform 111"/>
              <p:cNvSpPr>
                <a:spLocks/>
              </p:cNvSpPr>
              <p:nvPr/>
            </p:nvSpPr>
            <p:spPr bwMode="auto">
              <a:xfrm>
                <a:off x="-1672131" y="8087108"/>
                <a:ext cx="247741" cy="320937"/>
              </a:xfrm>
              <a:custGeom>
                <a:avLst/>
                <a:gdLst>
                  <a:gd name="T0" fmla="*/ 0 w 37"/>
                  <a:gd name="T1" fmla="*/ 48 h 48"/>
                  <a:gd name="T2" fmla="*/ 5 w 37"/>
                  <a:gd name="T3" fmla="*/ 46 h 48"/>
                  <a:gd name="T4" fmla="*/ 17 w 37"/>
                  <a:gd name="T5" fmla="*/ 39 h 48"/>
                  <a:gd name="T6" fmla="*/ 17 w 37"/>
                  <a:gd name="T7" fmla="*/ 39 h 48"/>
                  <a:gd name="T8" fmla="*/ 17 w 37"/>
                  <a:gd name="T9" fmla="*/ 39 h 48"/>
                  <a:gd name="T10" fmla="*/ 22 w 37"/>
                  <a:gd name="T11" fmla="*/ 32 h 48"/>
                  <a:gd name="T12" fmla="*/ 25 w 37"/>
                  <a:gd name="T13" fmla="*/ 21 h 48"/>
                  <a:gd name="T14" fmla="*/ 31 w 37"/>
                  <a:gd name="T15" fmla="*/ 5 h 48"/>
                  <a:gd name="T16" fmla="*/ 37 w 37"/>
                  <a:gd name="T17" fmla="*/ 0 h 48"/>
                  <a:gd name="T18" fmla="*/ 30 w 37"/>
                  <a:gd name="T19" fmla="*/ 1 h 48"/>
                  <a:gd name="T20" fmla="*/ 15 w 37"/>
                  <a:gd name="T21" fmla="*/ 8 h 48"/>
                  <a:gd name="T22" fmla="*/ 9 w 37"/>
                  <a:gd name="T23" fmla="*/ 15 h 48"/>
                  <a:gd name="T24" fmla="*/ 7 w 37"/>
                  <a:gd name="T25" fmla="*/ 28 h 48"/>
                  <a:gd name="T26" fmla="*/ 5 w 37"/>
                  <a:gd name="T27" fmla="*/ 42 h 48"/>
                  <a:gd name="T28" fmla="*/ 0 w 37"/>
                  <a:gd name="T2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48">
                    <a:moveTo>
                      <a:pt x="0" y="48"/>
                    </a:moveTo>
                    <a:cubicBezTo>
                      <a:pt x="0" y="48"/>
                      <a:pt x="2" y="47"/>
                      <a:pt x="5" y="46"/>
                    </a:cubicBezTo>
                    <a:cubicBezTo>
                      <a:pt x="9" y="44"/>
                      <a:pt x="13" y="42"/>
                      <a:pt x="17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8" y="38"/>
                      <a:pt x="20" y="35"/>
                      <a:pt x="22" y="32"/>
                    </a:cubicBezTo>
                    <a:cubicBezTo>
                      <a:pt x="23" y="29"/>
                      <a:pt x="25" y="25"/>
                      <a:pt x="25" y="21"/>
                    </a:cubicBezTo>
                    <a:cubicBezTo>
                      <a:pt x="24" y="14"/>
                      <a:pt x="27" y="9"/>
                      <a:pt x="31" y="5"/>
                    </a:cubicBezTo>
                    <a:cubicBezTo>
                      <a:pt x="34" y="2"/>
                      <a:pt x="37" y="0"/>
                      <a:pt x="37" y="0"/>
                    </a:cubicBezTo>
                    <a:cubicBezTo>
                      <a:pt x="37" y="0"/>
                      <a:pt x="35" y="0"/>
                      <a:pt x="30" y="1"/>
                    </a:cubicBezTo>
                    <a:cubicBezTo>
                      <a:pt x="26" y="2"/>
                      <a:pt x="20" y="4"/>
                      <a:pt x="15" y="8"/>
                    </a:cubicBezTo>
                    <a:cubicBezTo>
                      <a:pt x="13" y="9"/>
                      <a:pt x="11" y="11"/>
                      <a:pt x="9" y="15"/>
                    </a:cubicBezTo>
                    <a:cubicBezTo>
                      <a:pt x="7" y="18"/>
                      <a:pt x="6" y="23"/>
                      <a:pt x="7" y="28"/>
                    </a:cubicBezTo>
                    <a:cubicBezTo>
                      <a:pt x="8" y="34"/>
                      <a:pt x="7" y="39"/>
                      <a:pt x="5" y="42"/>
                    </a:cubicBezTo>
                    <a:cubicBezTo>
                      <a:pt x="3" y="45"/>
                      <a:pt x="1" y="47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85" name="Freeform 112"/>
              <p:cNvSpPr>
                <a:spLocks/>
              </p:cNvSpPr>
              <p:nvPr/>
            </p:nvSpPr>
            <p:spPr bwMode="auto">
              <a:xfrm>
                <a:off x="-1852306" y="8174380"/>
                <a:ext cx="194251" cy="354719"/>
              </a:xfrm>
              <a:custGeom>
                <a:avLst/>
                <a:gdLst>
                  <a:gd name="T0" fmla="*/ 0 w 29"/>
                  <a:gd name="T1" fmla="*/ 53 h 53"/>
                  <a:gd name="T2" fmla="*/ 5 w 29"/>
                  <a:gd name="T3" fmla="*/ 50 h 53"/>
                  <a:gd name="T4" fmla="*/ 15 w 29"/>
                  <a:gd name="T5" fmla="*/ 42 h 53"/>
                  <a:gd name="T6" fmla="*/ 15 w 29"/>
                  <a:gd name="T7" fmla="*/ 42 h 53"/>
                  <a:gd name="T8" fmla="*/ 15 w 29"/>
                  <a:gd name="T9" fmla="*/ 42 h 53"/>
                  <a:gd name="T10" fmla="*/ 19 w 29"/>
                  <a:gd name="T11" fmla="*/ 34 h 53"/>
                  <a:gd name="T12" fmla="*/ 20 w 29"/>
                  <a:gd name="T13" fmla="*/ 22 h 53"/>
                  <a:gd name="T14" fmla="*/ 23 w 29"/>
                  <a:gd name="T15" fmla="*/ 7 h 53"/>
                  <a:gd name="T16" fmla="*/ 29 w 29"/>
                  <a:gd name="T17" fmla="*/ 0 h 53"/>
                  <a:gd name="T18" fmla="*/ 22 w 29"/>
                  <a:gd name="T19" fmla="*/ 2 h 53"/>
                  <a:gd name="T20" fmla="*/ 8 w 29"/>
                  <a:gd name="T21" fmla="*/ 12 h 53"/>
                  <a:gd name="T22" fmla="*/ 4 w 29"/>
                  <a:gd name="T23" fmla="*/ 19 h 53"/>
                  <a:gd name="T24" fmla="*/ 4 w 29"/>
                  <a:gd name="T25" fmla="*/ 32 h 53"/>
                  <a:gd name="T26" fmla="*/ 4 w 29"/>
                  <a:gd name="T27" fmla="*/ 46 h 53"/>
                  <a:gd name="T28" fmla="*/ 0 w 29"/>
                  <a:gd name="T2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53">
                    <a:moveTo>
                      <a:pt x="0" y="53"/>
                    </a:moveTo>
                    <a:cubicBezTo>
                      <a:pt x="0" y="53"/>
                      <a:pt x="2" y="52"/>
                      <a:pt x="5" y="50"/>
                    </a:cubicBezTo>
                    <a:cubicBezTo>
                      <a:pt x="8" y="48"/>
                      <a:pt x="11" y="46"/>
                      <a:pt x="15" y="42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6" y="40"/>
                      <a:pt x="18" y="38"/>
                      <a:pt x="19" y="34"/>
                    </a:cubicBezTo>
                    <a:cubicBezTo>
                      <a:pt x="20" y="31"/>
                      <a:pt x="21" y="26"/>
                      <a:pt x="20" y="22"/>
                    </a:cubicBezTo>
                    <a:cubicBezTo>
                      <a:pt x="18" y="16"/>
                      <a:pt x="21" y="10"/>
                      <a:pt x="23" y="7"/>
                    </a:cubicBezTo>
                    <a:cubicBezTo>
                      <a:pt x="26" y="3"/>
                      <a:pt x="29" y="0"/>
                      <a:pt x="29" y="0"/>
                    </a:cubicBezTo>
                    <a:cubicBezTo>
                      <a:pt x="29" y="0"/>
                      <a:pt x="26" y="0"/>
                      <a:pt x="22" y="2"/>
                    </a:cubicBezTo>
                    <a:cubicBezTo>
                      <a:pt x="18" y="4"/>
                      <a:pt x="13" y="6"/>
                      <a:pt x="8" y="12"/>
                    </a:cubicBezTo>
                    <a:cubicBezTo>
                      <a:pt x="7" y="13"/>
                      <a:pt x="5" y="15"/>
                      <a:pt x="4" y="19"/>
                    </a:cubicBezTo>
                    <a:cubicBezTo>
                      <a:pt x="2" y="23"/>
                      <a:pt x="2" y="27"/>
                      <a:pt x="4" y="32"/>
                    </a:cubicBezTo>
                    <a:cubicBezTo>
                      <a:pt x="6" y="38"/>
                      <a:pt x="5" y="43"/>
                      <a:pt x="4" y="46"/>
                    </a:cubicBezTo>
                    <a:cubicBezTo>
                      <a:pt x="3" y="50"/>
                      <a:pt x="1" y="52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86" name="Freeform 113"/>
              <p:cNvSpPr>
                <a:spLocks/>
              </p:cNvSpPr>
              <p:nvPr/>
            </p:nvSpPr>
            <p:spPr bwMode="auto">
              <a:xfrm>
                <a:off x="-2032481" y="8292620"/>
                <a:ext cx="160468" cy="382872"/>
              </a:xfrm>
              <a:custGeom>
                <a:avLst/>
                <a:gdLst>
                  <a:gd name="T0" fmla="*/ 6 w 24"/>
                  <a:gd name="T1" fmla="*/ 50 h 57"/>
                  <a:gd name="T2" fmla="*/ 2 w 24"/>
                  <a:gd name="T3" fmla="*/ 57 h 57"/>
                  <a:gd name="T4" fmla="*/ 7 w 24"/>
                  <a:gd name="T5" fmla="*/ 54 h 57"/>
                  <a:gd name="T6" fmla="*/ 15 w 24"/>
                  <a:gd name="T7" fmla="*/ 44 h 57"/>
                  <a:gd name="T8" fmla="*/ 16 w 24"/>
                  <a:gd name="T9" fmla="*/ 44 h 57"/>
                  <a:gd name="T10" fmla="*/ 16 w 24"/>
                  <a:gd name="T11" fmla="*/ 44 h 57"/>
                  <a:gd name="T12" fmla="*/ 18 w 24"/>
                  <a:gd name="T13" fmla="*/ 36 h 57"/>
                  <a:gd name="T14" fmla="*/ 18 w 24"/>
                  <a:gd name="T15" fmla="*/ 24 h 57"/>
                  <a:gd name="T16" fmla="*/ 19 w 24"/>
                  <a:gd name="T17" fmla="*/ 8 h 57"/>
                  <a:gd name="T18" fmla="*/ 24 w 24"/>
                  <a:gd name="T19" fmla="*/ 0 h 57"/>
                  <a:gd name="T20" fmla="*/ 17 w 24"/>
                  <a:gd name="T21" fmla="*/ 3 h 57"/>
                  <a:gd name="T22" fmla="*/ 4 w 24"/>
                  <a:gd name="T23" fmla="*/ 15 h 57"/>
                  <a:gd name="T24" fmla="*/ 1 w 24"/>
                  <a:gd name="T25" fmla="*/ 23 h 57"/>
                  <a:gd name="T26" fmla="*/ 3 w 24"/>
                  <a:gd name="T27" fmla="*/ 36 h 57"/>
                  <a:gd name="T28" fmla="*/ 6 w 24"/>
                  <a:gd name="T29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57">
                    <a:moveTo>
                      <a:pt x="6" y="50"/>
                    </a:moveTo>
                    <a:cubicBezTo>
                      <a:pt x="5" y="54"/>
                      <a:pt x="3" y="56"/>
                      <a:pt x="2" y="57"/>
                    </a:cubicBezTo>
                    <a:cubicBezTo>
                      <a:pt x="2" y="57"/>
                      <a:pt x="4" y="56"/>
                      <a:pt x="7" y="54"/>
                    </a:cubicBezTo>
                    <a:cubicBezTo>
                      <a:pt x="9" y="51"/>
                      <a:pt x="13" y="48"/>
                      <a:pt x="15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2"/>
                      <a:pt x="18" y="39"/>
                      <a:pt x="18" y="36"/>
                    </a:cubicBezTo>
                    <a:cubicBezTo>
                      <a:pt x="19" y="32"/>
                      <a:pt x="19" y="28"/>
                      <a:pt x="18" y="24"/>
                    </a:cubicBezTo>
                    <a:cubicBezTo>
                      <a:pt x="15" y="18"/>
                      <a:pt x="17" y="12"/>
                      <a:pt x="19" y="8"/>
                    </a:cubicBezTo>
                    <a:cubicBezTo>
                      <a:pt x="21" y="3"/>
                      <a:pt x="24" y="1"/>
                      <a:pt x="24" y="0"/>
                    </a:cubicBezTo>
                    <a:cubicBezTo>
                      <a:pt x="24" y="0"/>
                      <a:pt x="21" y="1"/>
                      <a:pt x="17" y="3"/>
                    </a:cubicBezTo>
                    <a:cubicBezTo>
                      <a:pt x="13" y="6"/>
                      <a:pt x="8" y="9"/>
                      <a:pt x="4" y="15"/>
                    </a:cubicBezTo>
                    <a:cubicBezTo>
                      <a:pt x="3" y="16"/>
                      <a:pt x="2" y="19"/>
                      <a:pt x="1" y="23"/>
                    </a:cubicBezTo>
                    <a:cubicBezTo>
                      <a:pt x="0" y="27"/>
                      <a:pt x="0" y="31"/>
                      <a:pt x="3" y="36"/>
                    </a:cubicBezTo>
                    <a:cubicBezTo>
                      <a:pt x="6" y="42"/>
                      <a:pt x="6" y="46"/>
                      <a:pt x="6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87" name="Freeform 114"/>
              <p:cNvSpPr>
                <a:spLocks/>
              </p:cNvSpPr>
              <p:nvPr/>
            </p:nvSpPr>
            <p:spPr bwMode="auto">
              <a:xfrm>
                <a:off x="-2201395" y="8447458"/>
                <a:ext cx="126686" cy="402578"/>
              </a:xfrm>
              <a:custGeom>
                <a:avLst/>
                <a:gdLst>
                  <a:gd name="T0" fmla="*/ 9 w 19"/>
                  <a:gd name="T1" fmla="*/ 52 h 60"/>
                  <a:gd name="T2" fmla="*/ 6 w 19"/>
                  <a:gd name="T3" fmla="*/ 60 h 60"/>
                  <a:gd name="T4" fmla="*/ 10 w 19"/>
                  <a:gd name="T5" fmla="*/ 56 h 60"/>
                  <a:gd name="T6" fmla="*/ 18 w 19"/>
                  <a:gd name="T7" fmla="*/ 45 h 60"/>
                  <a:gd name="T8" fmla="*/ 18 w 19"/>
                  <a:gd name="T9" fmla="*/ 45 h 60"/>
                  <a:gd name="T10" fmla="*/ 18 w 19"/>
                  <a:gd name="T11" fmla="*/ 45 h 60"/>
                  <a:gd name="T12" fmla="*/ 19 w 19"/>
                  <a:gd name="T13" fmla="*/ 36 h 60"/>
                  <a:gd name="T14" fmla="*/ 17 w 19"/>
                  <a:gd name="T15" fmla="*/ 25 h 60"/>
                  <a:gd name="T16" fmla="*/ 15 w 19"/>
                  <a:gd name="T17" fmla="*/ 8 h 60"/>
                  <a:gd name="T18" fmla="*/ 19 w 19"/>
                  <a:gd name="T19" fmla="*/ 0 h 60"/>
                  <a:gd name="T20" fmla="*/ 13 w 19"/>
                  <a:gd name="T21" fmla="*/ 4 h 60"/>
                  <a:gd name="T22" fmla="*/ 2 w 19"/>
                  <a:gd name="T23" fmla="*/ 18 h 60"/>
                  <a:gd name="T24" fmla="*/ 0 w 19"/>
                  <a:gd name="T25" fmla="*/ 26 h 60"/>
                  <a:gd name="T26" fmla="*/ 4 w 19"/>
                  <a:gd name="T27" fmla="*/ 39 h 60"/>
                  <a:gd name="T28" fmla="*/ 9 w 19"/>
                  <a:gd name="T29" fmla="*/ 5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60">
                    <a:moveTo>
                      <a:pt x="9" y="52"/>
                    </a:moveTo>
                    <a:cubicBezTo>
                      <a:pt x="8" y="56"/>
                      <a:pt x="7" y="59"/>
                      <a:pt x="6" y="60"/>
                    </a:cubicBezTo>
                    <a:cubicBezTo>
                      <a:pt x="6" y="60"/>
                      <a:pt x="8" y="58"/>
                      <a:pt x="10" y="56"/>
                    </a:cubicBezTo>
                    <a:cubicBezTo>
                      <a:pt x="13" y="53"/>
                      <a:pt x="16" y="49"/>
                      <a:pt x="18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3"/>
                      <a:pt x="19" y="40"/>
                      <a:pt x="19" y="36"/>
                    </a:cubicBezTo>
                    <a:cubicBezTo>
                      <a:pt x="19" y="32"/>
                      <a:pt x="19" y="28"/>
                      <a:pt x="17" y="25"/>
                    </a:cubicBezTo>
                    <a:cubicBezTo>
                      <a:pt x="14" y="19"/>
                      <a:pt x="14" y="13"/>
                      <a:pt x="15" y="8"/>
                    </a:cubicBezTo>
                    <a:cubicBezTo>
                      <a:pt x="17" y="4"/>
                      <a:pt x="19" y="1"/>
                      <a:pt x="19" y="0"/>
                    </a:cubicBezTo>
                    <a:cubicBezTo>
                      <a:pt x="19" y="0"/>
                      <a:pt x="17" y="2"/>
                      <a:pt x="13" y="4"/>
                    </a:cubicBezTo>
                    <a:cubicBezTo>
                      <a:pt x="9" y="7"/>
                      <a:pt x="5" y="11"/>
                      <a:pt x="2" y="18"/>
                    </a:cubicBezTo>
                    <a:cubicBezTo>
                      <a:pt x="2" y="19"/>
                      <a:pt x="0" y="22"/>
                      <a:pt x="0" y="26"/>
                    </a:cubicBezTo>
                    <a:cubicBezTo>
                      <a:pt x="0" y="30"/>
                      <a:pt x="1" y="35"/>
                      <a:pt x="4" y="39"/>
                    </a:cubicBezTo>
                    <a:cubicBezTo>
                      <a:pt x="8" y="44"/>
                      <a:pt x="9" y="49"/>
                      <a:pt x="9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88" name="Freeform 115"/>
              <p:cNvSpPr>
                <a:spLocks/>
              </p:cNvSpPr>
              <p:nvPr/>
            </p:nvSpPr>
            <p:spPr bwMode="auto">
              <a:xfrm>
                <a:off x="-2347788" y="8636078"/>
                <a:ext cx="140762" cy="399763"/>
              </a:xfrm>
              <a:custGeom>
                <a:avLst/>
                <a:gdLst>
                  <a:gd name="T0" fmla="*/ 13 w 21"/>
                  <a:gd name="T1" fmla="*/ 52 h 60"/>
                  <a:gd name="T2" fmla="*/ 12 w 21"/>
                  <a:gd name="T3" fmla="*/ 60 h 60"/>
                  <a:gd name="T4" fmla="*/ 15 w 21"/>
                  <a:gd name="T5" fmla="*/ 55 h 60"/>
                  <a:gd name="T6" fmla="*/ 21 w 21"/>
                  <a:gd name="T7" fmla="*/ 44 h 60"/>
                  <a:gd name="T8" fmla="*/ 21 w 21"/>
                  <a:gd name="T9" fmla="*/ 43 h 60"/>
                  <a:gd name="T10" fmla="*/ 21 w 21"/>
                  <a:gd name="T11" fmla="*/ 43 h 60"/>
                  <a:gd name="T12" fmla="*/ 21 w 21"/>
                  <a:gd name="T13" fmla="*/ 35 h 60"/>
                  <a:gd name="T14" fmla="*/ 17 w 21"/>
                  <a:gd name="T15" fmla="*/ 24 h 60"/>
                  <a:gd name="T16" fmla="*/ 13 w 21"/>
                  <a:gd name="T17" fmla="*/ 8 h 60"/>
                  <a:gd name="T18" fmla="*/ 16 w 21"/>
                  <a:gd name="T19" fmla="*/ 0 h 60"/>
                  <a:gd name="T20" fmla="*/ 10 w 21"/>
                  <a:gd name="T21" fmla="*/ 4 h 60"/>
                  <a:gd name="T22" fmla="*/ 1 w 21"/>
                  <a:gd name="T23" fmla="*/ 19 h 60"/>
                  <a:gd name="T24" fmla="*/ 0 w 21"/>
                  <a:gd name="T25" fmla="*/ 28 h 60"/>
                  <a:gd name="T26" fmla="*/ 6 w 21"/>
                  <a:gd name="T27" fmla="*/ 40 h 60"/>
                  <a:gd name="T28" fmla="*/ 13 w 21"/>
                  <a:gd name="T29" fmla="*/ 5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60">
                    <a:moveTo>
                      <a:pt x="13" y="52"/>
                    </a:moveTo>
                    <a:cubicBezTo>
                      <a:pt x="13" y="56"/>
                      <a:pt x="12" y="59"/>
                      <a:pt x="12" y="60"/>
                    </a:cubicBezTo>
                    <a:cubicBezTo>
                      <a:pt x="12" y="60"/>
                      <a:pt x="13" y="58"/>
                      <a:pt x="15" y="55"/>
                    </a:cubicBezTo>
                    <a:cubicBezTo>
                      <a:pt x="17" y="52"/>
                      <a:pt x="19" y="48"/>
                      <a:pt x="21" y="44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2"/>
                      <a:pt x="21" y="38"/>
                      <a:pt x="21" y="35"/>
                    </a:cubicBezTo>
                    <a:cubicBezTo>
                      <a:pt x="20" y="31"/>
                      <a:pt x="19" y="27"/>
                      <a:pt x="17" y="24"/>
                    </a:cubicBezTo>
                    <a:cubicBezTo>
                      <a:pt x="13" y="19"/>
                      <a:pt x="12" y="13"/>
                      <a:pt x="13" y="8"/>
                    </a:cubicBezTo>
                    <a:cubicBezTo>
                      <a:pt x="14" y="3"/>
                      <a:pt x="15" y="0"/>
                      <a:pt x="16" y="0"/>
                    </a:cubicBezTo>
                    <a:cubicBezTo>
                      <a:pt x="16" y="0"/>
                      <a:pt x="13" y="1"/>
                      <a:pt x="10" y="4"/>
                    </a:cubicBezTo>
                    <a:cubicBezTo>
                      <a:pt x="7" y="8"/>
                      <a:pt x="3" y="13"/>
                      <a:pt x="1" y="19"/>
                    </a:cubicBezTo>
                    <a:cubicBezTo>
                      <a:pt x="1" y="21"/>
                      <a:pt x="0" y="24"/>
                      <a:pt x="0" y="28"/>
                    </a:cubicBezTo>
                    <a:cubicBezTo>
                      <a:pt x="1" y="32"/>
                      <a:pt x="2" y="36"/>
                      <a:pt x="6" y="40"/>
                    </a:cubicBezTo>
                    <a:cubicBezTo>
                      <a:pt x="11" y="44"/>
                      <a:pt x="13" y="49"/>
                      <a:pt x="13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89" name="Freeform 116"/>
              <p:cNvSpPr>
                <a:spLocks/>
              </p:cNvSpPr>
              <p:nvPr/>
            </p:nvSpPr>
            <p:spPr bwMode="auto">
              <a:xfrm>
                <a:off x="-2463212" y="8835960"/>
                <a:ext cx="154838" cy="408209"/>
              </a:xfrm>
              <a:custGeom>
                <a:avLst/>
                <a:gdLst>
                  <a:gd name="T0" fmla="*/ 8 w 23"/>
                  <a:gd name="T1" fmla="*/ 42 h 61"/>
                  <a:gd name="T2" fmla="*/ 17 w 23"/>
                  <a:gd name="T3" fmla="*/ 53 h 61"/>
                  <a:gd name="T4" fmla="*/ 17 w 23"/>
                  <a:gd name="T5" fmla="*/ 61 h 61"/>
                  <a:gd name="T6" fmla="*/ 19 w 23"/>
                  <a:gd name="T7" fmla="*/ 55 h 61"/>
                  <a:gd name="T8" fmla="*/ 23 w 23"/>
                  <a:gd name="T9" fmla="*/ 43 h 61"/>
                  <a:gd name="T10" fmla="*/ 23 w 23"/>
                  <a:gd name="T11" fmla="*/ 43 h 61"/>
                  <a:gd name="T12" fmla="*/ 23 w 23"/>
                  <a:gd name="T13" fmla="*/ 43 h 61"/>
                  <a:gd name="T14" fmla="*/ 22 w 23"/>
                  <a:gd name="T15" fmla="*/ 34 h 61"/>
                  <a:gd name="T16" fmla="*/ 16 w 23"/>
                  <a:gd name="T17" fmla="*/ 24 h 61"/>
                  <a:gd name="T18" fmla="*/ 10 w 23"/>
                  <a:gd name="T19" fmla="*/ 9 h 61"/>
                  <a:gd name="T20" fmla="*/ 11 w 23"/>
                  <a:gd name="T21" fmla="*/ 0 h 61"/>
                  <a:gd name="T22" fmla="*/ 6 w 23"/>
                  <a:gd name="T23" fmla="*/ 6 h 61"/>
                  <a:gd name="T24" fmla="*/ 0 w 23"/>
                  <a:gd name="T25" fmla="*/ 22 h 61"/>
                  <a:gd name="T26" fmla="*/ 1 w 23"/>
                  <a:gd name="T27" fmla="*/ 30 h 61"/>
                  <a:gd name="T28" fmla="*/ 8 w 23"/>
                  <a:gd name="T29" fmla="*/ 4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61">
                    <a:moveTo>
                      <a:pt x="8" y="42"/>
                    </a:moveTo>
                    <a:cubicBezTo>
                      <a:pt x="13" y="45"/>
                      <a:pt x="16" y="49"/>
                      <a:pt x="17" y="53"/>
                    </a:cubicBezTo>
                    <a:cubicBezTo>
                      <a:pt x="17" y="56"/>
                      <a:pt x="17" y="59"/>
                      <a:pt x="17" y="61"/>
                    </a:cubicBezTo>
                    <a:cubicBezTo>
                      <a:pt x="17" y="61"/>
                      <a:pt x="18" y="59"/>
                      <a:pt x="19" y="55"/>
                    </a:cubicBezTo>
                    <a:cubicBezTo>
                      <a:pt x="21" y="52"/>
                      <a:pt x="22" y="48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1"/>
                      <a:pt x="23" y="38"/>
                      <a:pt x="22" y="34"/>
                    </a:cubicBezTo>
                    <a:cubicBezTo>
                      <a:pt x="21" y="31"/>
                      <a:pt x="19" y="27"/>
                      <a:pt x="16" y="24"/>
                    </a:cubicBezTo>
                    <a:cubicBezTo>
                      <a:pt x="11" y="20"/>
                      <a:pt x="10" y="14"/>
                      <a:pt x="10" y="9"/>
                    </a:cubicBezTo>
                    <a:cubicBezTo>
                      <a:pt x="10" y="4"/>
                      <a:pt x="11" y="0"/>
                      <a:pt x="11" y="0"/>
                    </a:cubicBezTo>
                    <a:cubicBezTo>
                      <a:pt x="11" y="0"/>
                      <a:pt x="9" y="2"/>
                      <a:pt x="6" y="6"/>
                    </a:cubicBezTo>
                    <a:cubicBezTo>
                      <a:pt x="4" y="10"/>
                      <a:pt x="1" y="15"/>
                      <a:pt x="0" y="22"/>
                    </a:cubicBezTo>
                    <a:cubicBezTo>
                      <a:pt x="0" y="23"/>
                      <a:pt x="0" y="27"/>
                      <a:pt x="1" y="30"/>
                    </a:cubicBezTo>
                    <a:cubicBezTo>
                      <a:pt x="2" y="34"/>
                      <a:pt x="4" y="38"/>
                      <a:pt x="8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90" name="Freeform 117"/>
              <p:cNvSpPr>
                <a:spLocks/>
              </p:cNvSpPr>
              <p:nvPr/>
            </p:nvSpPr>
            <p:spPr bwMode="auto">
              <a:xfrm>
                <a:off x="-2547669" y="9063994"/>
                <a:ext cx="171729" cy="394133"/>
              </a:xfrm>
              <a:custGeom>
                <a:avLst/>
                <a:gdLst>
                  <a:gd name="T0" fmla="*/ 11 w 26"/>
                  <a:gd name="T1" fmla="*/ 41 h 59"/>
                  <a:gd name="T2" fmla="*/ 21 w 26"/>
                  <a:gd name="T3" fmla="*/ 51 h 59"/>
                  <a:gd name="T4" fmla="*/ 22 w 26"/>
                  <a:gd name="T5" fmla="*/ 59 h 59"/>
                  <a:gd name="T6" fmla="*/ 24 w 26"/>
                  <a:gd name="T7" fmla="*/ 53 h 59"/>
                  <a:gd name="T8" fmla="*/ 26 w 26"/>
                  <a:gd name="T9" fmla="*/ 40 h 59"/>
                  <a:gd name="T10" fmla="*/ 26 w 26"/>
                  <a:gd name="T11" fmla="*/ 40 h 59"/>
                  <a:gd name="T12" fmla="*/ 26 w 26"/>
                  <a:gd name="T13" fmla="*/ 40 h 59"/>
                  <a:gd name="T14" fmla="*/ 23 w 26"/>
                  <a:gd name="T15" fmla="*/ 32 h 59"/>
                  <a:gd name="T16" fmla="*/ 16 w 26"/>
                  <a:gd name="T17" fmla="*/ 23 h 59"/>
                  <a:gd name="T18" fmla="*/ 8 w 26"/>
                  <a:gd name="T19" fmla="*/ 9 h 59"/>
                  <a:gd name="T20" fmla="*/ 8 w 26"/>
                  <a:gd name="T21" fmla="*/ 0 h 59"/>
                  <a:gd name="T22" fmla="*/ 4 w 26"/>
                  <a:gd name="T23" fmla="*/ 6 h 59"/>
                  <a:gd name="T24" fmla="*/ 0 w 26"/>
                  <a:gd name="T25" fmla="*/ 23 h 59"/>
                  <a:gd name="T26" fmla="*/ 2 w 26"/>
                  <a:gd name="T27" fmla="*/ 31 h 59"/>
                  <a:gd name="T28" fmla="*/ 11 w 26"/>
                  <a:gd name="T29" fmla="*/ 4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59">
                    <a:moveTo>
                      <a:pt x="11" y="41"/>
                    </a:moveTo>
                    <a:cubicBezTo>
                      <a:pt x="17" y="44"/>
                      <a:pt x="20" y="48"/>
                      <a:pt x="21" y="51"/>
                    </a:cubicBezTo>
                    <a:cubicBezTo>
                      <a:pt x="22" y="54"/>
                      <a:pt x="22" y="57"/>
                      <a:pt x="22" y="59"/>
                    </a:cubicBezTo>
                    <a:cubicBezTo>
                      <a:pt x="22" y="59"/>
                      <a:pt x="23" y="57"/>
                      <a:pt x="24" y="53"/>
                    </a:cubicBezTo>
                    <a:cubicBezTo>
                      <a:pt x="25" y="50"/>
                      <a:pt x="26" y="45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8"/>
                      <a:pt x="25" y="35"/>
                      <a:pt x="23" y="32"/>
                    </a:cubicBezTo>
                    <a:cubicBezTo>
                      <a:pt x="22" y="29"/>
                      <a:pt x="19" y="25"/>
                      <a:pt x="16" y="23"/>
                    </a:cubicBezTo>
                    <a:cubicBezTo>
                      <a:pt x="11" y="19"/>
                      <a:pt x="8" y="13"/>
                      <a:pt x="8" y="9"/>
                    </a:cubicBezTo>
                    <a:cubicBezTo>
                      <a:pt x="7" y="4"/>
                      <a:pt x="8" y="0"/>
                      <a:pt x="8" y="0"/>
                    </a:cubicBezTo>
                    <a:cubicBezTo>
                      <a:pt x="8" y="0"/>
                      <a:pt x="6" y="2"/>
                      <a:pt x="4" y="6"/>
                    </a:cubicBezTo>
                    <a:cubicBezTo>
                      <a:pt x="2" y="10"/>
                      <a:pt x="0" y="16"/>
                      <a:pt x="0" y="23"/>
                    </a:cubicBezTo>
                    <a:cubicBezTo>
                      <a:pt x="0" y="24"/>
                      <a:pt x="0" y="28"/>
                      <a:pt x="2" y="31"/>
                    </a:cubicBezTo>
                    <a:cubicBezTo>
                      <a:pt x="3" y="35"/>
                      <a:pt x="6" y="39"/>
                      <a:pt x="11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91" name="Freeform 118"/>
              <p:cNvSpPr>
                <a:spLocks/>
              </p:cNvSpPr>
              <p:nvPr/>
            </p:nvSpPr>
            <p:spPr bwMode="auto">
              <a:xfrm>
                <a:off x="-2601159" y="9277952"/>
                <a:ext cx="199882" cy="374426"/>
              </a:xfrm>
              <a:custGeom>
                <a:avLst/>
                <a:gdLst>
                  <a:gd name="T0" fmla="*/ 4 w 30"/>
                  <a:gd name="T1" fmla="*/ 32 h 56"/>
                  <a:gd name="T2" fmla="*/ 15 w 30"/>
                  <a:gd name="T3" fmla="*/ 40 h 56"/>
                  <a:gd name="T4" fmla="*/ 26 w 30"/>
                  <a:gd name="T5" fmla="*/ 48 h 56"/>
                  <a:gd name="T6" fmla="*/ 28 w 30"/>
                  <a:gd name="T7" fmla="*/ 56 h 56"/>
                  <a:gd name="T8" fmla="*/ 29 w 30"/>
                  <a:gd name="T9" fmla="*/ 50 h 56"/>
                  <a:gd name="T10" fmla="*/ 29 w 30"/>
                  <a:gd name="T11" fmla="*/ 37 h 56"/>
                  <a:gd name="T12" fmla="*/ 29 w 30"/>
                  <a:gd name="T13" fmla="*/ 37 h 56"/>
                  <a:gd name="T14" fmla="*/ 29 w 30"/>
                  <a:gd name="T15" fmla="*/ 37 h 56"/>
                  <a:gd name="T16" fmla="*/ 25 w 30"/>
                  <a:gd name="T17" fmla="*/ 29 h 56"/>
                  <a:gd name="T18" fmla="*/ 17 w 30"/>
                  <a:gd name="T19" fmla="*/ 21 h 56"/>
                  <a:gd name="T20" fmla="*/ 6 w 30"/>
                  <a:gd name="T21" fmla="*/ 9 h 56"/>
                  <a:gd name="T22" fmla="*/ 5 w 30"/>
                  <a:gd name="T23" fmla="*/ 0 h 56"/>
                  <a:gd name="T24" fmla="*/ 2 w 30"/>
                  <a:gd name="T25" fmla="*/ 7 h 56"/>
                  <a:gd name="T26" fmla="*/ 1 w 30"/>
                  <a:gd name="T27" fmla="*/ 24 h 56"/>
                  <a:gd name="T28" fmla="*/ 4 w 30"/>
                  <a:gd name="T29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56">
                    <a:moveTo>
                      <a:pt x="4" y="32"/>
                    </a:moveTo>
                    <a:cubicBezTo>
                      <a:pt x="6" y="35"/>
                      <a:pt x="9" y="38"/>
                      <a:pt x="15" y="40"/>
                    </a:cubicBezTo>
                    <a:cubicBezTo>
                      <a:pt x="21" y="42"/>
                      <a:pt x="24" y="45"/>
                      <a:pt x="26" y="48"/>
                    </a:cubicBezTo>
                    <a:cubicBezTo>
                      <a:pt x="28" y="52"/>
                      <a:pt x="28" y="55"/>
                      <a:pt x="28" y="56"/>
                    </a:cubicBezTo>
                    <a:cubicBezTo>
                      <a:pt x="28" y="56"/>
                      <a:pt x="29" y="54"/>
                      <a:pt x="29" y="50"/>
                    </a:cubicBezTo>
                    <a:cubicBezTo>
                      <a:pt x="30" y="47"/>
                      <a:pt x="30" y="42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5"/>
                      <a:pt x="27" y="32"/>
                      <a:pt x="25" y="29"/>
                    </a:cubicBezTo>
                    <a:cubicBezTo>
                      <a:pt x="23" y="26"/>
                      <a:pt x="20" y="23"/>
                      <a:pt x="17" y="21"/>
                    </a:cubicBezTo>
                    <a:cubicBezTo>
                      <a:pt x="11" y="18"/>
                      <a:pt x="8" y="13"/>
                      <a:pt x="6" y="9"/>
                    </a:cubicBezTo>
                    <a:cubicBezTo>
                      <a:pt x="5" y="4"/>
                      <a:pt x="5" y="0"/>
                      <a:pt x="5" y="0"/>
                    </a:cubicBezTo>
                    <a:cubicBezTo>
                      <a:pt x="5" y="0"/>
                      <a:pt x="3" y="2"/>
                      <a:pt x="2" y="7"/>
                    </a:cubicBezTo>
                    <a:cubicBezTo>
                      <a:pt x="1" y="11"/>
                      <a:pt x="0" y="17"/>
                      <a:pt x="1" y="24"/>
                    </a:cubicBezTo>
                    <a:cubicBezTo>
                      <a:pt x="1" y="25"/>
                      <a:pt x="2" y="29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</p:grpSp>
      </p:grpSp>
      <p:sp>
        <p:nvSpPr>
          <p:cNvPr id="8" name="직사각형 7"/>
          <p:cNvSpPr/>
          <p:nvPr/>
        </p:nvSpPr>
        <p:spPr>
          <a:xfrm>
            <a:off x="7519536" y="1902978"/>
            <a:ext cx="43966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학습내용을 입력하십시오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192" name="직사각형 191"/>
          <p:cNvSpPr/>
          <p:nvPr/>
        </p:nvSpPr>
        <p:spPr>
          <a:xfrm>
            <a:off x="5690171" y="4419899"/>
            <a:ext cx="43966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학습내용을 입력하십시오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cxnSp>
        <p:nvCxnSpPr>
          <p:cNvPr id="193" name="직선 연결선 192"/>
          <p:cNvCxnSpPr/>
          <p:nvPr/>
        </p:nvCxnSpPr>
        <p:spPr>
          <a:xfrm flipV="1">
            <a:off x="6056441" y="3797996"/>
            <a:ext cx="5245229" cy="24971"/>
          </a:xfrm>
          <a:prstGeom prst="line">
            <a:avLst/>
          </a:prstGeom>
          <a:ln w="38100" cap="rnd">
            <a:solidFill>
              <a:schemeClr val="bg1">
                <a:lumMod val="50000"/>
                <a:lumOff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그룹 197"/>
          <p:cNvGrpSpPr/>
          <p:nvPr/>
        </p:nvGrpSpPr>
        <p:grpSpPr>
          <a:xfrm>
            <a:off x="8643257" y="334095"/>
            <a:ext cx="1132769" cy="741273"/>
            <a:chOff x="1095828" y="1222005"/>
            <a:chExt cx="1613667" cy="1055968"/>
          </a:xfrm>
        </p:grpSpPr>
        <p:sp>
          <p:nvSpPr>
            <p:cNvPr id="199" name="이등변 삼각형 198"/>
            <p:cNvSpPr/>
            <p:nvPr/>
          </p:nvSpPr>
          <p:spPr>
            <a:xfrm rot="16200000">
              <a:off x="1549313" y="832194"/>
              <a:ext cx="770371" cy="1549993"/>
            </a:xfrm>
            <a:prstGeom prst="triangle">
              <a:avLst/>
            </a:prstGeom>
            <a:gradFill flip="none" rotWithShape="1">
              <a:gsLst>
                <a:gs pos="0">
                  <a:srgbClr val="D39B8E">
                    <a:alpha val="0"/>
                  </a:srgbClr>
                </a:gs>
                <a:gs pos="99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60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00" name="Freeform 29"/>
            <p:cNvSpPr>
              <a:spLocks noEditPoints="1"/>
            </p:cNvSpPr>
            <p:nvPr/>
          </p:nvSpPr>
          <p:spPr bwMode="auto">
            <a:xfrm>
              <a:off x="1095828" y="1498964"/>
              <a:ext cx="261641" cy="779009"/>
            </a:xfrm>
            <a:custGeom>
              <a:avLst/>
              <a:gdLst>
                <a:gd name="T0" fmla="*/ 358 w 447"/>
                <a:gd name="T1" fmla="*/ 383 h 1336"/>
                <a:gd name="T2" fmla="*/ 364 w 447"/>
                <a:gd name="T3" fmla="*/ 355 h 1336"/>
                <a:gd name="T4" fmla="*/ 379 w 447"/>
                <a:gd name="T5" fmla="*/ 301 h 1336"/>
                <a:gd name="T6" fmla="*/ 364 w 447"/>
                <a:gd name="T7" fmla="*/ 291 h 1336"/>
                <a:gd name="T8" fmla="*/ 355 w 447"/>
                <a:gd name="T9" fmla="*/ 212 h 1336"/>
                <a:gd name="T10" fmla="*/ 229 w 447"/>
                <a:gd name="T11" fmla="*/ 72 h 1336"/>
                <a:gd name="T12" fmla="*/ 224 w 447"/>
                <a:gd name="T13" fmla="*/ 0 h 1336"/>
                <a:gd name="T14" fmla="*/ 218 w 447"/>
                <a:gd name="T15" fmla="*/ 72 h 1336"/>
                <a:gd name="T16" fmla="*/ 93 w 447"/>
                <a:gd name="T17" fmla="*/ 212 h 1336"/>
                <a:gd name="T18" fmla="*/ 84 w 447"/>
                <a:gd name="T19" fmla="*/ 291 h 1336"/>
                <a:gd name="T20" fmla="*/ 68 w 447"/>
                <a:gd name="T21" fmla="*/ 301 h 1336"/>
                <a:gd name="T22" fmla="*/ 83 w 447"/>
                <a:gd name="T23" fmla="*/ 355 h 1336"/>
                <a:gd name="T24" fmla="*/ 89 w 447"/>
                <a:gd name="T25" fmla="*/ 383 h 1336"/>
                <a:gd name="T26" fmla="*/ 0 w 447"/>
                <a:gd name="T27" fmla="*/ 1332 h 1336"/>
                <a:gd name="T28" fmla="*/ 408 w 447"/>
                <a:gd name="T29" fmla="*/ 1336 h 1336"/>
                <a:gd name="T30" fmla="*/ 447 w 447"/>
                <a:gd name="T31" fmla="*/ 1265 h 1336"/>
                <a:gd name="T32" fmla="*/ 356 w 447"/>
                <a:gd name="T33" fmla="*/ 347 h 1336"/>
                <a:gd name="T34" fmla="*/ 344 w 447"/>
                <a:gd name="T35" fmla="*/ 299 h 1336"/>
                <a:gd name="T36" fmla="*/ 329 w 447"/>
                <a:gd name="T37" fmla="*/ 212 h 1336"/>
                <a:gd name="T38" fmla="*/ 305 w 447"/>
                <a:gd name="T39" fmla="*/ 222 h 1336"/>
                <a:gd name="T40" fmla="*/ 329 w 447"/>
                <a:gd name="T41" fmla="*/ 299 h 1336"/>
                <a:gd name="T42" fmla="*/ 305 w 447"/>
                <a:gd name="T43" fmla="*/ 341 h 1336"/>
                <a:gd name="T44" fmla="*/ 292 w 447"/>
                <a:gd name="T45" fmla="*/ 291 h 1336"/>
                <a:gd name="T46" fmla="*/ 251 w 447"/>
                <a:gd name="T47" fmla="*/ 299 h 1336"/>
                <a:gd name="T48" fmla="*/ 251 w 447"/>
                <a:gd name="T49" fmla="*/ 341 h 1336"/>
                <a:gd name="T50" fmla="*/ 224 w 447"/>
                <a:gd name="T51" fmla="*/ 222 h 1336"/>
                <a:gd name="T52" fmla="*/ 207 w 447"/>
                <a:gd name="T53" fmla="*/ 291 h 1336"/>
                <a:gd name="T54" fmla="*/ 240 w 447"/>
                <a:gd name="T55" fmla="*/ 299 h 1336"/>
                <a:gd name="T56" fmla="*/ 207 w 447"/>
                <a:gd name="T57" fmla="*/ 341 h 1336"/>
                <a:gd name="T58" fmla="*/ 197 w 447"/>
                <a:gd name="T59" fmla="*/ 222 h 1336"/>
                <a:gd name="T60" fmla="*/ 155 w 447"/>
                <a:gd name="T61" fmla="*/ 222 h 1336"/>
                <a:gd name="T62" fmla="*/ 197 w 447"/>
                <a:gd name="T63" fmla="*/ 341 h 1336"/>
                <a:gd name="T64" fmla="*/ 117 w 447"/>
                <a:gd name="T65" fmla="*/ 212 h 1336"/>
                <a:gd name="T66" fmla="*/ 142 w 447"/>
                <a:gd name="T67" fmla="*/ 291 h 1336"/>
                <a:gd name="T68" fmla="*/ 117 w 447"/>
                <a:gd name="T69" fmla="*/ 299 h 1336"/>
                <a:gd name="T70" fmla="*/ 142 w 447"/>
                <a:gd name="T71" fmla="*/ 355 h 1336"/>
                <a:gd name="T72" fmla="*/ 88 w 447"/>
                <a:gd name="T73" fmla="*/ 299 h 1336"/>
                <a:gd name="T74" fmla="*/ 91 w 447"/>
                <a:gd name="T75" fmla="*/ 355 h 1336"/>
                <a:gd name="T76" fmla="*/ 90 w 447"/>
                <a:gd name="T77" fmla="*/ 508 h 1336"/>
                <a:gd name="T78" fmla="*/ 363 w 447"/>
                <a:gd name="T79" fmla="*/ 607 h 1336"/>
                <a:gd name="T80" fmla="*/ 90 w 447"/>
                <a:gd name="T81" fmla="*/ 508 h 1336"/>
                <a:gd name="T82" fmla="*/ 370 w 447"/>
                <a:gd name="T83" fmla="*/ 758 h 1336"/>
                <a:gd name="T84" fmla="*/ 72 w 447"/>
                <a:gd name="T85" fmla="*/ 858 h 1336"/>
                <a:gd name="T86" fmla="*/ 59 w 447"/>
                <a:gd name="T87" fmla="*/ 1106 h 1336"/>
                <a:gd name="T88" fmla="*/ 383 w 447"/>
                <a:gd name="T89" fmla="*/ 1007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7" h="1336">
                  <a:moveTo>
                    <a:pt x="447" y="1265"/>
                  </a:moveTo>
                  <a:cubicBezTo>
                    <a:pt x="404" y="1265"/>
                    <a:pt x="404" y="1265"/>
                    <a:pt x="404" y="1265"/>
                  </a:cubicBezTo>
                  <a:cubicBezTo>
                    <a:pt x="358" y="383"/>
                    <a:pt x="358" y="383"/>
                    <a:pt x="358" y="383"/>
                  </a:cubicBezTo>
                  <a:cubicBezTo>
                    <a:pt x="364" y="383"/>
                    <a:pt x="364" y="383"/>
                    <a:pt x="364" y="383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4" y="353"/>
                    <a:pt x="364" y="351"/>
                    <a:pt x="364" y="347"/>
                  </a:cubicBezTo>
                  <a:cubicBezTo>
                    <a:pt x="364" y="335"/>
                    <a:pt x="363" y="298"/>
                    <a:pt x="370" y="295"/>
                  </a:cubicBezTo>
                  <a:cubicBezTo>
                    <a:pt x="372" y="295"/>
                    <a:pt x="375" y="296"/>
                    <a:pt x="379" y="301"/>
                  </a:cubicBezTo>
                  <a:cubicBezTo>
                    <a:pt x="385" y="296"/>
                    <a:pt x="385" y="296"/>
                    <a:pt x="385" y="296"/>
                  </a:cubicBezTo>
                  <a:cubicBezTo>
                    <a:pt x="382" y="293"/>
                    <a:pt x="375" y="285"/>
                    <a:pt x="367" y="288"/>
                  </a:cubicBezTo>
                  <a:cubicBezTo>
                    <a:pt x="366" y="289"/>
                    <a:pt x="365" y="290"/>
                    <a:pt x="364" y="291"/>
                  </a:cubicBezTo>
                  <a:cubicBezTo>
                    <a:pt x="344" y="291"/>
                    <a:pt x="344" y="291"/>
                    <a:pt x="344" y="291"/>
                  </a:cubicBezTo>
                  <a:cubicBezTo>
                    <a:pt x="344" y="212"/>
                    <a:pt x="344" y="212"/>
                    <a:pt x="344" y="212"/>
                  </a:cubicBezTo>
                  <a:cubicBezTo>
                    <a:pt x="355" y="212"/>
                    <a:pt x="355" y="212"/>
                    <a:pt x="355" y="212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46" y="194"/>
                    <a:pt x="346" y="194"/>
                    <a:pt x="346" y="194"/>
                  </a:cubicBezTo>
                  <a:cubicBezTo>
                    <a:pt x="346" y="128"/>
                    <a:pt x="294" y="75"/>
                    <a:pt x="229" y="72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8" y="72"/>
                    <a:pt x="218" y="72"/>
                    <a:pt x="218" y="72"/>
                  </a:cubicBezTo>
                  <a:cubicBezTo>
                    <a:pt x="218" y="72"/>
                    <a:pt x="218" y="72"/>
                    <a:pt x="218" y="72"/>
                  </a:cubicBezTo>
                  <a:cubicBezTo>
                    <a:pt x="153" y="75"/>
                    <a:pt x="102" y="128"/>
                    <a:pt x="102" y="194"/>
                  </a:cubicBezTo>
                  <a:cubicBezTo>
                    <a:pt x="93" y="194"/>
                    <a:pt x="93" y="194"/>
                    <a:pt x="93" y="194"/>
                  </a:cubicBezTo>
                  <a:cubicBezTo>
                    <a:pt x="93" y="212"/>
                    <a:pt x="93" y="212"/>
                    <a:pt x="93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91"/>
                    <a:pt x="102" y="291"/>
                    <a:pt x="102" y="291"/>
                  </a:cubicBezTo>
                  <a:cubicBezTo>
                    <a:pt x="84" y="291"/>
                    <a:pt x="84" y="291"/>
                    <a:pt x="84" y="291"/>
                  </a:cubicBezTo>
                  <a:cubicBezTo>
                    <a:pt x="83" y="290"/>
                    <a:pt x="81" y="289"/>
                    <a:pt x="80" y="288"/>
                  </a:cubicBezTo>
                  <a:cubicBezTo>
                    <a:pt x="72" y="285"/>
                    <a:pt x="65" y="293"/>
                    <a:pt x="63" y="296"/>
                  </a:cubicBezTo>
                  <a:cubicBezTo>
                    <a:pt x="68" y="301"/>
                    <a:pt x="68" y="301"/>
                    <a:pt x="68" y="301"/>
                  </a:cubicBezTo>
                  <a:cubicBezTo>
                    <a:pt x="73" y="296"/>
                    <a:pt x="76" y="295"/>
                    <a:pt x="77" y="295"/>
                  </a:cubicBezTo>
                  <a:cubicBezTo>
                    <a:pt x="84" y="298"/>
                    <a:pt x="84" y="335"/>
                    <a:pt x="83" y="347"/>
                  </a:cubicBezTo>
                  <a:cubicBezTo>
                    <a:pt x="83" y="351"/>
                    <a:pt x="83" y="353"/>
                    <a:pt x="83" y="355"/>
                  </a:cubicBezTo>
                  <a:cubicBezTo>
                    <a:pt x="83" y="355"/>
                    <a:pt x="83" y="355"/>
                    <a:pt x="83" y="355"/>
                  </a:cubicBezTo>
                  <a:cubicBezTo>
                    <a:pt x="83" y="383"/>
                    <a:pt x="83" y="383"/>
                    <a:pt x="83" y="383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43" y="1265"/>
                    <a:pt x="43" y="1265"/>
                    <a:pt x="43" y="1265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0" y="1332"/>
                    <a:pt x="0" y="1332"/>
                    <a:pt x="0" y="1332"/>
                  </a:cubicBezTo>
                  <a:cubicBezTo>
                    <a:pt x="40" y="1332"/>
                    <a:pt x="40" y="1332"/>
                    <a:pt x="40" y="1332"/>
                  </a:cubicBezTo>
                  <a:cubicBezTo>
                    <a:pt x="39" y="1336"/>
                    <a:pt x="39" y="1336"/>
                    <a:pt x="39" y="1336"/>
                  </a:cubicBezTo>
                  <a:cubicBezTo>
                    <a:pt x="408" y="1336"/>
                    <a:pt x="408" y="1336"/>
                    <a:pt x="408" y="1336"/>
                  </a:cubicBezTo>
                  <a:cubicBezTo>
                    <a:pt x="408" y="1332"/>
                    <a:pt x="408" y="1332"/>
                    <a:pt x="408" y="1332"/>
                  </a:cubicBezTo>
                  <a:cubicBezTo>
                    <a:pt x="447" y="1332"/>
                    <a:pt x="447" y="1332"/>
                    <a:pt x="447" y="1332"/>
                  </a:cubicBezTo>
                  <a:lnTo>
                    <a:pt x="447" y="1265"/>
                  </a:lnTo>
                  <a:close/>
                  <a:moveTo>
                    <a:pt x="344" y="299"/>
                  </a:moveTo>
                  <a:cubicBezTo>
                    <a:pt x="360" y="299"/>
                    <a:pt x="360" y="299"/>
                    <a:pt x="360" y="299"/>
                  </a:cubicBezTo>
                  <a:cubicBezTo>
                    <a:pt x="356" y="310"/>
                    <a:pt x="356" y="328"/>
                    <a:pt x="356" y="347"/>
                  </a:cubicBezTo>
                  <a:cubicBezTo>
                    <a:pt x="356" y="350"/>
                    <a:pt x="357" y="353"/>
                    <a:pt x="356" y="355"/>
                  </a:cubicBezTo>
                  <a:cubicBezTo>
                    <a:pt x="344" y="355"/>
                    <a:pt x="344" y="355"/>
                    <a:pt x="344" y="355"/>
                  </a:cubicBezTo>
                  <a:lnTo>
                    <a:pt x="344" y="299"/>
                  </a:lnTo>
                  <a:close/>
                  <a:moveTo>
                    <a:pt x="305" y="222"/>
                  </a:moveTo>
                  <a:cubicBezTo>
                    <a:pt x="305" y="212"/>
                    <a:pt x="305" y="212"/>
                    <a:pt x="305" y="212"/>
                  </a:cubicBezTo>
                  <a:cubicBezTo>
                    <a:pt x="329" y="212"/>
                    <a:pt x="329" y="212"/>
                    <a:pt x="329" y="212"/>
                  </a:cubicBezTo>
                  <a:cubicBezTo>
                    <a:pt x="329" y="291"/>
                    <a:pt x="329" y="291"/>
                    <a:pt x="329" y="291"/>
                  </a:cubicBezTo>
                  <a:cubicBezTo>
                    <a:pt x="305" y="291"/>
                    <a:pt x="305" y="291"/>
                    <a:pt x="305" y="291"/>
                  </a:cubicBezTo>
                  <a:lnTo>
                    <a:pt x="305" y="222"/>
                  </a:lnTo>
                  <a:close/>
                  <a:moveTo>
                    <a:pt x="305" y="341"/>
                  </a:moveTo>
                  <a:cubicBezTo>
                    <a:pt x="305" y="299"/>
                    <a:pt x="305" y="299"/>
                    <a:pt x="305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9" y="355"/>
                    <a:pt x="329" y="355"/>
                    <a:pt x="329" y="355"/>
                  </a:cubicBezTo>
                  <a:cubicBezTo>
                    <a:pt x="305" y="355"/>
                    <a:pt x="305" y="355"/>
                    <a:pt x="305" y="355"/>
                  </a:cubicBezTo>
                  <a:lnTo>
                    <a:pt x="305" y="341"/>
                  </a:lnTo>
                  <a:close/>
                  <a:moveTo>
                    <a:pt x="251" y="222"/>
                  </a:moveTo>
                  <a:cubicBezTo>
                    <a:pt x="292" y="222"/>
                    <a:pt x="292" y="222"/>
                    <a:pt x="292" y="222"/>
                  </a:cubicBezTo>
                  <a:cubicBezTo>
                    <a:pt x="292" y="291"/>
                    <a:pt x="292" y="291"/>
                    <a:pt x="292" y="291"/>
                  </a:cubicBezTo>
                  <a:cubicBezTo>
                    <a:pt x="251" y="291"/>
                    <a:pt x="251" y="291"/>
                    <a:pt x="251" y="291"/>
                  </a:cubicBezTo>
                  <a:lnTo>
                    <a:pt x="251" y="222"/>
                  </a:lnTo>
                  <a:close/>
                  <a:moveTo>
                    <a:pt x="251" y="299"/>
                  </a:moveTo>
                  <a:cubicBezTo>
                    <a:pt x="292" y="299"/>
                    <a:pt x="292" y="299"/>
                    <a:pt x="292" y="299"/>
                  </a:cubicBezTo>
                  <a:cubicBezTo>
                    <a:pt x="292" y="341"/>
                    <a:pt x="292" y="341"/>
                    <a:pt x="292" y="341"/>
                  </a:cubicBezTo>
                  <a:cubicBezTo>
                    <a:pt x="251" y="341"/>
                    <a:pt x="251" y="341"/>
                    <a:pt x="251" y="341"/>
                  </a:cubicBezTo>
                  <a:lnTo>
                    <a:pt x="251" y="299"/>
                  </a:lnTo>
                  <a:close/>
                  <a:moveTo>
                    <a:pt x="207" y="222"/>
                  </a:moveTo>
                  <a:cubicBezTo>
                    <a:pt x="224" y="222"/>
                    <a:pt x="224" y="222"/>
                    <a:pt x="224" y="222"/>
                  </a:cubicBezTo>
                  <a:cubicBezTo>
                    <a:pt x="240" y="222"/>
                    <a:pt x="240" y="222"/>
                    <a:pt x="240" y="222"/>
                  </a:cubicBezTo>
                  <a:cubicBezTo>
                    <a:pt x="240" y="291"/>
                    <a:pt x="240" y="291"/>
                    <a:pt x="240" y="291"/>
                  </a:cubicBezTo>
                  <a:cubicBezTo>
                    <a:pt x="207" y="291"/>
                    <a:pt x="207" y="291"/>
                    <a:pt x="207" y="291"/>
                  </a:cubicBezTo>
                  <a:lnTo>
                    <a:pt x="207" y="222"/>
                  </a:lnTo>
                  <a:close/>
                  <a:moveTo>
                    <a:pt x="207" y="299"/>
                  </a:moveTo>
                  <a:cubicBezTo>
                    <a:pt x="240" y="299"/>
                    <a:pt x="240" y="299"/>
                    <a:pt x="240" y="299"/>
                  </a:cubicBezTo>
                  <a:cubicBezTo>
                    <a:pt x="240" y="341"/>
                    <a:pt x="240" y="341"/>
                    <a:pt x="240" y="341"/>
                  </a:cubicBezTo>
                  <a:cubicBezTo>
                    <a:pt x="224" y="341"/>
                    <a:pt x="224" y="341"/>
                    <a:pt x="224" y="341"/>
                  </a:cubicBezTo>
                  <a:cubicBezTo>
                    <a:pt x="207" y="341"/>
                    <a:pt x="207" y="341"/>
                    <a:pt x="207" y="341"/>
                  </a:cubicBezTo>
                  <a:lnTo>
                    <a:pt x="207" y="299"/>
                  </a:lnTo>
                  <a:close/>
                  <a:moveTo>
                    <a:pt x="155" y="222"/>
                  </a:moveTo>
                  <a:cubicBezTo>
                    <a:pt x="197" y="222"/>
                    <a:pt x="197" y="222"/>
                    <a:pt x="197" y="222"/>
                  </a:cubicBezTo>
                  <a:cubicBezTo>
                    <a:pt x="197" y="291"/>
                    <a:pt x="197" y="291"/>
                    <a:pt x="197" y="291"/>
                  </a:cubicBezTo>
                  <a:cubicBezTo>
                    <a:pt x="155" y="291"/>
                    <a:pt x="155" y="291"/>
                    <a:pt x="155" y="291"/>
                  </a:cubicBezTo>
                  <a:lnTo>
                    <a:pt x="155" y="222"/>
                  </a:lnTo>
                  <a:close/>
                  <a:moveTo>
                    <a:pt x="155" y="299"/>
                  </a:moveTo>
                  <a:cubicBezTo>
                    <a:pt x="197" y="299"/>
                    <a:pt x="197" y="299"/>
                    <a:pt x="197" y="299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55" y="341"/>
                    <a:pt x="155" y="341"/>
                    <a:pt x="155" y="341"/>
                  </a:cubicBezTo>
                  <a:lnTo>
                    <a:pt x="155" y="299"/>
                  </a:lnTo>
                  <a:close/>
                  <a:moveTo>
                    <a:pt x="117" y="212"/>
                  </a:moveTo>
                  <a:cubicBezTo>
                    <a:pt x="142" y="212"/>
                    <a:pt x="142" y="212"/>
                    <a:pt x="142" y="212"/>
                  </a:cubicBezTo>
                  <a:cubicBezTo>
                    <a:pt x="142" y="222"/>
                    <a:pt x="142" y="222"/>
                    <a:pt x="142" y="222"/>
                  </a:cubicBezTo>
                  <a:cubicBezTo>
                    <a:pt x="142" y="291"/>
                    <a:pt x="142" y="291"/>
                    <a:pt x="142" y="291"/>
                  </a:cubicBezTo>
                  <a:cubicBezTo>
                    <a:pt x="117" y="291"/>
                    <a:pt x="117" y="291"/>
                    <a:pt x="117" y="291"/>
                  </a:cubicBezTo>
                  <a:lnTo>
                    <a:pt x="117" y="212"/>
                  </a:lnTo>
                  <a:close/>
                  <a:moveTo>
                    <a:pt x="117" y="299"/>
                  </a:moveTo>
                  <a:cubicBezTo>
                    <a:pt x="142" y="299"/>
                    <a:pt x="142" y="299"/>
                    <a:pt x="142" y="299"/>
                  </a:cubicBezTo>
                  <a:cubicBezTo>
                    <a:pt x="142" y="341"/>
                    <a:pt x="142" y="341"/>
                    <a:pt x="142" y="341"/>
                  </a:cubicBezTo>
                  <a:cubicBezTo>
                    <a:pt x="142" y="355"/>
                    <a:pt x="142" y="355"/>
                    <a:pt x="142" y="355"/>
                  </a:cubicBezTo>
                  <a:cubicBezTo>
                    <a:pt x="117" y="355"/>
                    <a:pt x="117" y="355"/>
                    <a:pt x="117" y="355"/>
                  </a:cubicBezTo>
                  <a:lnTo>
                    <a:pt x="117" y="299"/>
                  </a:lnTo>
                  <a:close/>
                  <a:moveTo>
                    <a:pt x="88" y="299"/>
                  </a:moveTo>
                  <a:cubicBezTo>
                    <a:pt x="102" y="299"/>
                    <a:pt x="102" y="299"/>
                    <a:pt x="102" y="299"/>
                  </a:cubicBezTo>
                  <a:cubicBezTo>
                    <a:pt x="102" y="355"/>
                    <a:pt x="102" y="355"/>
                    <a:pt x="102" y="355"/>
                  </a:cubicBezTo>
                  <a:cubicBezTo>
                    <a:pt x="91" y="355"/>
                    <a:pt x="91" y="355"/>
                    <a:pt x="91" y="355"/>
                  </a:cubicBezTo>
                  <a:cubicBezTo>
                    <a:pt x="91" y="353"/>
                    <a:pt x="91" y="350"/>
                    <a:pt x="91" y="347"/>
                  </a:cubicBezTo>
                  <a:cubicBezTo>
                    <a:pt x="91" y="328"/>
                    <a:pt x="91" y="310"/>
                    <a:pt x="88" y="299"/>
                  </a:cubicBezTo>
                  <a:close/>
                  <a:moveTo>
                    <a:pt x="90" y="508"/>
                  </a:moveTo>
                  <a:cubicBezTo>
                    <a:pt x="224" y="508"/>
                    <a:pt x="224" y="508"/>
                    <a:pt x="224" y="508"/>
                  </a:cubicBezTo>
                  <a:cubicBezTo>
                    <a:pt x="357" y="508"/>
                    <a:pt x="357" y="508"/>
                    <a:pt x="357" y="508"/>
                  </a:cubicBezTo>
                  <a:cubicBezTo>
                    <a:pt x="363" y="607"/>
                    <a:pt x="363" y="607"/>
                    <a:pt x="363" y="607"/>
                  </a:cubicBezTo>
                  <a:cubicBezTo>
                    <a:pt x="224" y="607"/>
                    <a:pt x="224" y="607"/>
                    <a:pt x="224" y="607"/>
                  </a:cubicBezTo>
                  <a:cubicBezTo>
                    <a:pt x="85" y="607"/>
                    <a:pt x="85" y="607"/>
                    <a:pt x="85" y="607"/>
                  </a:cubicBezTo>
                  <a:lnTo>
                    <a:pt x="90" y="508"/>
                  </a:lnTo>
                  <a:close/>
                  <a:moveTo>
                    <a:pt x="77" y="758"/>
                  </a:moveTo>
                  <a:cubicBezTo>
                    <a:pt x="224" y="758"/>
                    <a:pt x="224" y="758"/>
                    <a:pt x="224" y="758"/>
                  </a:cubicBezTo>
                  <a:cubicBezTo>
                    <a:pt x="370" y="758"/>
                    <a:pt x="370" y="758"/>
                    <a:pt x="370" y="758"/>
                  </a:cubicBezTo>
                  <a:cubicBezTo>
                    <a:pt x="376" y="858"/>
                    <a:pt x="376" y="858"/>
                    <a:pt x="376" y="858"/>
                  </a:cubicBezTo>
                  <a:cubicBezTo>
                    <a:pt x="224" y="858"/>
                    <a:pt x="224" y="858"/>
                    <a:pt x="224" y="858"/>
                  </a:cubicBezTo>
                  <a:cubicBezTo>
                    <a:pt x="72" y="858"/>
                    <a:pt x="72" y="858"/>
                    <a:pt x="72" y="858"/>
                  </a:cubicBezTo>
                  <a:lnTo>
                    <a:pt x="77" y="758"/>
                  </a:lnTo>
                  <a:close/>
                  <a:moveTo>
                    <a:pt x="224" y="1106"/>
                  </a:moveTo>
                  <a:cubicBezTo>
                    <a:pt x="59" y="1106"/>
                    <a:pt x="59" y="1106"/>
                    <a:pt x="59" y="1106"/>
                  </a:cubicBezTo>
                  <a:cubicBezTo>
                    <a:pt x="64" y="1007"/>
                    <a:pt x="64" y="1007"/>
                    <a:pt x="64" y="1007"/>
                  </a:cubicBezTo>
                  <a:cubicBezTo>
                    <a:pt x="224" y="1007"/>
                    <a:pt x="224" y="1007"/>
                    <a:pt x="224" y="1007"/>
                  </a:cubicBezTo>
                  <a:cubicBezTo>
                    <a:pt x="383" y="1007"/>
                    <a:pt x="383" y="1007"/>
                    <a:pt x="383" y="1007"/>
                  </a:cubicBezTo>
                  <a:cubicBezTo>
                    <a:pt x="389" y="1106"/>
                    <a:pt x="389" y="1106"/>
                    <a:pt x="389" y="1106"/>
                  </a:cubicBezTo>
                  <a:lnTo>
                    <a:pt x="224" y="1106"/>
                  </a:lnTo>
                  <a:close/>
                </a:path>
              </a:pathLst>
            </a:custGeom>
            <a:solidFill>
              <a:srgbClr val="E85655"/>
            </a:solidFill>
            <a:ln w="0">
              <a:solidFill>
                <a:srgbClr val="E8565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9282790" y="407911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87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810418" y="1217794"/>
            <a:ext cx="5845050" cy="5246322"/>
            <a:chOff x="5810418" y="1217794"/>
            <a:chExt cx="5845050" cy="5246322"/>
          </a:xfrm>
        </p:grpSpPr>
        <p:grpSp>
          <p:nvGrpSpPr>
            <p:cNvPr id="45" name="그룹 44"/>
            <p:cNvGrpSpPr/>
            <p:nvPr/>
          </p:nvGrpSpPr>
          <p:grpSpPr>
            <a:xfrm>
              <a:off x="5810418" y="1217794"/>
              <a:ext cx="5845050" cy="5246322"/>
              <a:chOff x="6086189" y="1174251"/>
              <a:chExt cx="5845050" cy="5246322"/>
            </a:xfrm>
          </p:grpSpPr>
          <p:grpSp>
            <p:nvGrpSpPr>
              <p:cNvPr id="36" name="그룹 35"/>
              <p:cNvGrpSpPr/>
              <p:nvPr/>
            </p:nvGrpSpPr>
            <p:grpSpPr>
              <a:xfrm>
                <a:off x="6508314" y="1240759"/>
                <a:ext cx="5072652" cy="5072652"/>
                <a:chOff x="4469224" y="2090692"/>
                <a:chExt cx="3918857" cy="3918857"/>
              </a:xfrm>
            </p:grpSpPr>
            <p:cxnSp>
              <p:nvCxnSpPr>
                <p:cNvPr id="34" name="직선 연결선 33"/>
                <p:cNvCxnSpPr/>
                <p:nvPr/>
              </p:nvCxnSpPr>
              <p:spPr>
                <a:xfrm rot="2700000">
                  <a:off x="4469224" y="4050121"/>
                  <a:ext cx="3918857" cy="0"/>
                </a:xfrm>
                <a:prstGeom prst="line">
                  <a:avLst/>
                </a:prstGeom>
                <a:ln w="38100">
                  <a:solidFill>
                    <a:srgbClr val="2D9CC1"/>
                  </a:solidFill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직선 연결선 34"/>
                <p:cNvCxnSpPr/>
                <p:nvPr/>
              </p:nvCxnSpPr>
              <p:spPr>
                <a:xfrm rot="-2700000">
                  <a:off x="4469224" y="4050121"/>
                  <a:ext cx="3918857" cy="0"/>
                </a:xfrm>
                <a:prstGeom prst="line">
                  <a:avLst/>
                </a:prstGeom>
                <a:ln w="38100">
                  <a:solidFill>
                    <a:srgbClr val="2D9CC1"/>
                  </a:solidFill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36"/>
              <p:cNvSpPr txBox="1"/>
              <p:nvPr/>
            </p:nvSpPr>
            <p:spPr>
              <a:xfrm>
                <a:off x="8437600" y="1174251"/>
                <a:ext cx="12618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b="1" dirty="0" smtClean="0">
                    <a:solidFill>
                      <a:srgbClr val="2D9CC1"/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</a:t>
                </a:r>
                <a:endParaRPr lang="ko-KR" altLang="en-US" sz="2800" b="1" dirty="0">
                  <a:solidFill>
                    <a:srgbClr val="2D9CC1"/>
                  </a:solidFill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138640" y="1813149"/>
                <a:ext cx="1859803" cy="1061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dirty="0" smtClean="0">
                    <a:solidFill>
                      <a:schemeClr val="tx1">
                        <a:lumMod val="65000"/>
                      </a:schemeClr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텍스트를 입력하세요</a:t>
                </a:r>
                <a:endParaRPr lang="en-US" altLang="ko-KR" sz="1400" dirty="0" smtClean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400" dirty="0">
                    <a:solidFill>
                      <a:schemeClr val="tx1">
                        <a:lumMod val="65000"/>
                      </a:schemeClr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텍스트를 입력하세요</a:t>
                </a:r>
                <a:endParaRPr lang="en-US" altLang="ko-KR" sz="1400" dirty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400" dirty="0">
                    <a:solidFill>
                      <a:schemeClr val="tx1">
                        <a:lumMod val="65000"/>
                      </a:schemeClr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텍스트를 </a:t>
                </a:r>
                <a:r>
                  <a:rPr lang="ko-KR" altLang="en-US" sz="1400" dirty="0" smtClean="0">
                    <a:solidFill>
                      <a:schemeClr val="tx1">
                        <a:lumMod val="65000"/>
                      </a:schemeClr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입력하세요</a:t>
                </a:r>
                <a:endParaRPr lang="en-US" altLang="ko-KR" sz="1400" dirty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85149" y="2760416"/>
                <a:ext cx="12618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b="1" dirty="0" smtClean="0">
                    <a:solidFill>
                      <a:srgbClr val="98D351"/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</a:t>
                </a:r>
                <a:endParaRPr lang="ko-KR" altLang="en-US" sz="2800" b="1" dirty="0">
                  <a:solidFill>
                    <a:srgbClr val="98D351"/>
                  </a:solidFill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086189" y="3399314"/>
                <a:ext cx="1859803" cy="1061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dirty="0" smtClean="0">
                    <a:solidFill>
                      <a:schemeClr val="tx1">
                        <a:lumMod val="65000"/>
                      </a:schemeClr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텍스트를 입력하세요</a:t>
                </a:r>
                <a:endParaRPr lang="en-US" altLang="ko-KR" sz="1400" dirty="0" smtClean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400" dirty="0">
                    <a:solidFill>
                      <a:schemeClr val="tx1">
                        <a:lumMod val="65000"/>
                      </a:schemeClr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텍스트를 입력하세요</a:t>
                </a:r>
                <a:endParaRPr lang="en-US" altLang="ko-KR" sz="1400" dirty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400" dirty="0">
                    <a:solidFill>
                      <a:schemeClr val="tx1">
                        <a:lumMod val="65000"/>
                      </a:schemeClr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텍스트를 </a:t>
                </a:r>
                <a:r>
                  <a:rPr lang="ko-KR" altLang="en-US" sz="1400" dirty="0" smtClean="0">
                    <a:solidFill>
                      <a:schemeClr val="tx1">
                        <a:lumMod val="65000"/>
                      </a:schemeClr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입력하세요</a:t>
                </a:r>
                <a:endParaRPr lang="en-US" altLang="ko-KR" sz="1400" dirty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428212" y="4719846"/>
                <a:ext cx="12618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b="1" dirty="0" smtClean="0">
                    <a:solidFill>
                      <a:srgbClr val="E85655"/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</a:t>
                </a:r>
                <a:endParaRPr lang="ko-KR" altLang="en-US" sz="2800" b="1" dirty="0">
                  <a:solidFill>
                    <a:srgbClr val="E85655"/>
                  </a:solidFill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129252" y="5358744"/>
                <a:ext cx="1859803" cy="1061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dirty="0" smtClean="0">
                    <a:solidFill>
                      <a:schemeClr val="tx1">
                        <a:lumMod val="65000"/>
                      </a:schemeClr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텍스트를 입력하세요</a:t>
                </a:r>
                <a:endParaRPr lang="en-US" altLang="ko-KR" sz="1400" dirty="0" smtClean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400" dirty="0">
                    <a:solidFill>
                      <a:schemeClr val="tx1">
                        <a:lumMod val="65000"/>
                      </a:schemeClr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텍스트를 입력하세요</a:t>
                </a:r>
                <a:endParaRPr lang="en-US" altLang="ko-KR" sz="1400" dirty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400" dirty="0">
                    <a:solidFill>
                      <a:schemeClr val="tx1">
                        <a:lumMod val="65000"/>
                      </a:schemeClr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텍스트를 </a:t>
                </a:r>
                <a:r>
                  <a:rPr lang="ko-KR" altLang="en-US" sz="1400" dirty="0" smtClean="0">
                    <a:solidFill>
                      <a:schemeClr val="tx1">
                        <a:lumMod val="65000"/>
                      </a:schemeClr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입력하세요</a:t>
                </a:r>
                <a:endParaRPr lang="en-US" altLang="ko-KR" sz="1400" dirty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0370396" y="2777902"/>
                <a:ext cx="12618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b="1" dirty="0" smtClean="0">
                    <a:solidFill>
                      <a:srgbClr val="F0A230"/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</a:t>
                </a:r>
                <a:endParaRPr lang="ko-KR" altLang="en-US" sz="2800" b="1" dirty="0">
                  <a:solidFill>
                    <a:srgbClr val="F0A230"/>
                  </a:solidFill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0071436" y="3416800"/>
                <a:ext cx="1859803" cy="1061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dirty="0" smtClean="0">
                    <a:solidFill>
                      <a:schemeClr val="tx1">
                        <a:lumMod val="65000"/>
                      </a:schemeClr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텍스트를 입력하세요</a:t>
                </a:r>
                <a:endParaRPr lang="en-US" altLang="ko-KR" sz="1400" dirty="0" smtClean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400" dirty="0">
                    <a:solidFill>
                      <a:schemeClr val="tx1">
                        <a:lumMod val="65000"/>
                      </a:schemeClr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텍스트를 입력하세요</a:t>
                </a:r>
                <a:endParaRPr lang="en-US" altLang="ko-KR" sz="1400" dirty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400" dirty="0">
                    <a:solidFill>
                      <a:schemeClr val="tx1">
                        <a:lumMod val="65000"/>
                      </a:schemeClr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텍스트를 </a:t>
                </a:r>
                <a:r>
                  <a:rPr lang="ko-KR" altLang="en-US" sz="1400" dirty="0" smtClean="0">
                    <a:solidFill>
                      <a:schemeClr val="tx1">
                        <a:lumMod val="65000"/>
                      </a:schemeClr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입력하세요</a:t>
                </a:r>
                <a:endParaRPr lang="en-US" altLang="ko-KR" sz="1400" dirty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  <p:sp>
          <p:nvSpPr>
            <p:cNvPr id="30" name="Freeform 51"/>
            <p:cNvSpPr>
              <a:spLocks noEditPoints="1"/>
            </p:cNvSpPr>
            <p:nvPr/>
          </p:nvSpPr>
          <p:spPr bwMode="auto">
            <a:xfrm>
              <a:off x="8277943" y="3065569"/>
              <a:ext cx="981852" cy="1335950"/>
            </a:xfrm>
            <a:custGeom>
              <a:avLst/>
              <a:gdLst>
                <a:gd name="T0" fmla="*/ 0 w 72"/>
                <a:gd name="T1" fmla="*/ 69 h 99"/>
                <a:gd name="T2" fmla="*/ 0 w 72"/>
                <a:gd name="T3" fmla="*/ 89 h 99"/>
                <a:gd name="T4" fmla="*/ 7 w 72"/>
                <a:gd name="T5" fmla="*/ 84 h 99"/>
                <a:gd name="T6" fmla="*/ 36 w 72"/>
                <a:gd name="T7" fmla="*/ 99 h 99"/>
                <a:gd name="T8" fmla="*/ 65 w 72"/>
                <a:gd name="T9" fmla="*/ 85 h 99"/>
                <a:gd name="T10" fmla="*/ 71 w 72"/>
                <a:gd name="T11" fmla="*/ 90 h 99"/>
                <a:gd name="T12" fmla="*/ 72 w 72"/>
                <a:gd name="T13" fmla="*/ 69 h 99"/>
                <a:gd name="T14" fmla="*/ 53 w 72"/>
                <a:gd name="T15" fmla="*/ 73 h 99"/>
                <a:gd name="T16" fmla="*/ 59 w 72"/>
                <a:gd name="T17" fmla="*/ 79 h 99"/>
                <a:gd name="T18" fmla="*/ 39 w 72"/>
                <a:gd name="T19" fmla="*/ 90 h 99"/>
                <a:gd name="T20" fmla="*/ 39 w 72"/>
                <a:gd name="T21" fmla="*/ 44 h 99"/>
                <a:gd name="T22" fmla="*/ 54 w 72"/>
                <a:gd name="T23" fmla="*/ 44 h 99"/>
                <a:gd name="T24" fmla="*/ 54 w 72"/>
                <a:gd name="T25" fmla="*/ 35 h 99"/>
                <a:gd name="T26" fmla="*/ 39 w 72"/>
                <a:gd name="T27" fmla="*/ 35 h 99"/>
                <a:gd name="T28" fmla="*/ 39 w 72"/>
                <a:gd name="T29" fmla="*/ 29 h 99"/>
                <a:gd name="T30" fmla="*/ 50 w 72"/>
                <a:gd name="T31" fmla="*/ 15 h 99"/>
                <a:gd name="T32" fmla="*/ 35 w 72"/>
                <a:gd name="T33" fmla="*/ 0 h 99"/>
                <a:gd name="T34" fmla="*/ 19 w 72"/>
                <a:gd name="T35" fmla="*/ 15 h 99"/>
                <a:gd name="T36" fmla="*/ 31 w 72"/>
                <a:gd name="T37" fmla="*/ 30 h 99"/>
                <a:gd name="T38" fmla="*/ 31 w 72"/>
                <a:gd name="T39" fmla="*/ 35 h 99"/>
                <a:gd name="T40" fmla="*/ 16 w 72"/>
                <a:gd name="T41" fmla="*/ 35 h 99"/>
                <a:gd name="T42" fmla="*/ 16 w 72"/>
                <a:gd name="T43" fmla="*/ 44 h 99"/>
                <a:gd name="T44" fmla="*/ 31 w 72"/>
                <a:gd name="T45" fmla="*/ 44 h 99"/>
                <a:gd name="T46" fmla="*/ 31 w 72"/>
                <a:gd name="T47" fmla="*/ 90 h 99"/>
                <a:gd name="T48" fmla="*/ 13 w 72"/>
                <a:gd name="T49" fmla="*/ 78 h 99"/>
                <a:gd name="T50" fmla="*/ 19 w 72"/>
                <a:gd name="T51" fmla="*/ 73 h 99"/>
                <a:gd name="T52" fmla="*/ 0 w 72"/>
                <a:gd name="T53" fmla="*/ 69 h 99"/>
                <a:gd name="T54" fmla="*/ 28 w 72"/>
                <a:gd name="T55" fmla="*/ 15 h 99"/>
                <a:gd name="T56" fmla="*/ 35 w 72"/>
                <a:gd name="T57" fmla="*/ 9 h 99"/>
                <a:gd name="T58" fmla="*/ 41 w 72"/>
                <a:gd name="T59" fmla="*/ 15 h 99"/>
                <a:gd name="T60" fmla="*/ 35 w 72"/>
                <a:gd name="T61" fmla="*/ 21 h 99"/>
                <a:gd name="T62" fmla="*/ 28 w 72"/>
                <a:gd name="T63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99">
                  <a:moveTo>
                    <a:pt x="0" y="6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10" y="89"/>
                    <a:pt x="20" y="99"/>
                    <a:pt x="36" y="99"/>
                  </a:cubicBezTo>
                  <a:cubicBezTo>
                    <a:pt x="51" y="99"/>
                    <a:pt x="61" y="90"/>
                    <a:pt x="65" y="85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6" y="82"/>
                    <a:pt x="49" y="88"/>
                    <a:pt x="39" y="90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5" y="27"/>
                    <a:pt x="50" y="22"/>
                    <a:pt x="50" y="15"/>
                  </a:cubicBezTo>
                  <a:cubicBezTo>
                    <a:pt x="50" y="6"/>
                    <a:pt x="43" y="0"/>
                    <a:pt x="35" y="0"/>
                  </a:cubicBezTo>
                  <a:cubicBezTo>
                    <a:pt x="26" y="0"/>
                    <a:pt x="19" y="6"/>
                    <a:pt x="19" y="15"/>
                  </a:cubicBezTo>
                  <a:cubicBezTo>
                    <a:pt x="19" y="22"/>
                    <a:pt x="24" y="28"/>
                    <a:pt x="31" y="3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1" y="88"/>
                    <a:pt x="15" y="81"/>
                    <a:pt x="13" y="78"/>
                  </a:cubicBezTo>
                  <a:cubicBezTo>
                    <a:pt x="19" y="73"/>
                    <a:pt x="19" y="73"/>
                    <a:pt x="19" y="73"/>
                  </a:cubicBezTo>
                  <a:lnTo>
                    <a:pt x="0" y="69"/>
                  </a:lnTo>
                  <a:close/>
                  <a:moveTo>
                    <a:pt x="28" y="15"/>
                  </a:moveTo>
                  <a:cubicBezTo>
                    <a:pt x="28" y="11"/>
                    <a:pt x="31" y="9"/>
                    <a:pt x="35" y="9"/>
                  </a:cubicBezTo>
                  <a:cubicBezTo>
                    <a:pt x="38" y="9"/>
                    <a:pt x="41" y="11"/>
                    <a:pt x="41" y="15"/>
                  </a:cubicBezTo>
                  <a:cubicBezTo>
                    <a:pt x="41" y="18"/>
                    <a:pt x="38" y="21"/>
                    <a:pt x="35" y="21"/>
                  </a:cubicBezTo>
                  <a:cubicBezTo>
                    <a:pt x="31" y="21"/>
                    <a:pt x="28" y="18"/>
                    <a:pt x="28" y="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8643257" y="334095"/>
            <a:ext cx="1132769" cy="741273"/>
            <a:chOff x="1095828" y="1222005"/>
            <a:chExt cx="1613667" cy="1055968"/>
          </a:xfrm>
        </p:grpSpPr>
        <p:sp>
          <p:nvSpPr>
            <p:cNvPr id="47" name="이등변 삼각형 46"/>
            <p:cNvSpPr/>
            <p:nvPr/>
          </p:nvSpPr>
          <p:spPr>
            <a:xfrm rot="16200000">
              <a:off x="1549313" y="832194"/>
              <a:ext cx="770371" cy="1549993"/>
            </a:xfrm>
            <a:prstGeom prst="triangle">
              <a:avLst/>
            </a:prstGeom>
            <a:gradFill flip="none" rotWithShape="1">
              <a:gsLst>
                <a:gs pos="0">
                  <a:srgbClr val="D39B8E">
                    <a:alpha val="0"/>
                  </a:srgbClr>
                </a:gs>
                <a:gs pos="99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60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1095828" y="1498964"/>
              <a:ext cx="261641" cy="779009"/>
            </a:xfrm>
            <a:custGeom>
              <a:avLst/>
              <a:gdLst>
                <a:gd name="T0" fmla="*/ 358 w 447"/>
                <a:gd name="T1" fmla="*/ 383 h 1336"/>
                <a:gd name="T2" fmla="*/ 364 w 447"/>
                <a:gd name="T3" fmla="*/ 355 h 1336"/>
                <a:gd name="T4" fmla="*/ 379 w 447"/>
                <a:gd name="T5" fmla="*/ 301 h 1336"/>
                <a:gd name="T6" fmla="*/ 364 w 447"/>
                <a:gd name="T7" fmla="*/ 291 h 1336"/>
                <a:gd name="T8" fmla="*/ 355 w 447"/>
                <a:gd name="T9" fmla="*/ 212 h 1336"/>
                <a:gd name="T10" fmla="*/ 229 w 447"/>
                <a:gd name="T11" fmla="*/ 72 h 1336"/>
                <a:gd name="T12" fmla="*/ 224 w 447"/>
                <a:gd name="T13" fmla="*/ 0 h 1336"/>
                <a:gd name="T14" fmla="*/ 218 w 447"/>
                <a:gd name="T15" fmla="*/ 72 h 1336"/>
                <a:gd name="T16" fmla="*/ 93 w 447"/>
                <a:gd name="T17" fmla="*/ 212 h 1336"/>
                <a:gd name="T18" fmla="*/ 84 w 447"/>
                <a:gd name="T19" fmla="*/ 291 h 1336"/>
                <a:gd name="T20" fmla="*/ 68 w 447"/>
                <a:gd name="T21" fmla="*/ 301 h 1336"/>
                <a:gd name="T22" fmla="*/ 83 w 447"/>
                <a:gd name="T23" fmla="*/ 355 h 1336"/>
                <a:gd name="T24" fmla="*/ 89 w 447"/>
                <a:gd name="T25" fmla="*/ 383 h 1336"/>
                <a:gd name="T26" fmla="*/ 0 w 447"/>
                <a:gd name="T27" fmla="*/ 1332 h 1336"/>
                <a:gd name="T28" fmla="*/ 408 w 447"/>
                <a:gd name="T29" fmla="*/ 1336 h 1336"/>
                <a:gd name="T30" fmla="*/ 447 w 447"/>
                <a:gd name="T31" fmla="*/ 1265 h 1336"/>
                <a:gd name="T32" fmla="*/ 356 w 447"/>
                <a:gd name="T33" fmla="*/ 347 h 1336"/>
                <a:gd name="T34" fmla="*/ 344 w 447"/>
                <a:gd name="T35" fmla="*/ 299 h 1336"/>
                <a:gd name="T36" fmla="*/ 329 w 447"/>
                <a:gd name="T37" fmla="*/ 212 h 1336"/>
                <a:gd name="T38" fmla="*/ 305 w 447"/>
                <a:gd name="T39" fmla="*/ 222 h 1336"/>
                <a:gd name="T40" fmla="*/ 329 w 447"/>
                <a:gd name="T41" fmla="*/ 299 h 1336"/>
                <a:gd name="T42" fmla="*/ 305 w 447"/>
                <a:gd name="T43" fmla="*/ 341 h 1336"/>
                <a:gd name="T44" fmla="*/ 292 w 447"/>
                <a:gd name="T45" fmla="*/ 291 h 1336"/>
                <a:gd name="T46" fmla="*/ 251 w 447"/>
                <a:gd name="T47" fmla="*/ 299 h 1336"/>
                <a:gd name="T48" fmla="*/ 251 w 447"/>
                <a:gd name="T49" fmla="*/ 341 h 1336"/>
                <a:gd name="T50" fmla="*/ 224 w 447"/>
                <a:gd name="T51" fmla="*/ 222 h 1336"/>
                <a:gd name="T52" fmla="*/ 207 w 447"/>
                <a:gd name="T53" fmla="*/ 291 h 1336"/>
                <a:gd name="T54" fmla="*/ 240 w 447"/>
                <a:gd name="T55" fmla="*/ 299 h 1336"/>
                <a:gd name="T56" fmla="*/ 207 w 447"/>
                <a:gd name="T57" fmla="*/ 341 h 1336"/>
                <a:gd name="T58" fmla="*/ 197 w 447"/>
                <a:gd name="T59" fmla="*/ 222 h 1336"/>
                <a:gd name="T60" fmla="*/ 155 w 447"/>
                <a:gd name="T61" fmla="*/ 222 h 1336"/>
                <a:gd name="T62" fmla="*/ 197 w 447"/>
                <a:gd name="T63" fmla="*/ 341 h 1336"/>
                <a:gd name="T64" fmla="*/ 117 w 447"/>
                <a:gd name="T65" fmla="*/ 212 h 1336"/>
                <a:gd name="T66" fmla="*/ 142 w 447"/>
                <a:gd name="T67" fmla="*/ 291 h 1336"/>
                <a:gd name="T68" fmla="*/ 117 w 447"/>
                <a:gd name="T69" fmla="*/ 299 h 1336"/>
                <a:gd name="T70" fmla="*/ 142 w 447"/>
                <a:gd name="T71" fmla="*/ 355 h 1336"/>
                <a:gd name="T72" fmla="*/ 88 w 447"/>
                <a:gd name="T73" fmla="*/ 299 h 1336"/>
                <a:gd name="T74" fmla="*/ 91 w 447"/>
                <a:gd name="T75" fmla="*/ 355 h 1336"/>
                <a:gd name="T76" fmla="*/ 90 w 447"/>
                <a:gd name="T77" fmla="*/ 508 h 1336"/>
                <a:gd name="T78" fmla="*/ 363 w 447"/>
                <a:gd name="T79" fmla="*/ 607 h 1336"/>
                <a:gd name="T80" fmla="*/ 90 w 447"/>
                <a:gd name="T81" fmla="*/ 508 h 1336"/>
                <a:gd name="T82" fmla="*/ 370 w 447"/>
                <a:gd name="T83" fmla="*/ 758 h 1336"/>
                <a:gd name="T84" fmla="*/ 72 w 447"/>
                <a:gd name="T85" fmla="*/ 858 h 1336"/>
                <a:gd name="T86" fmla="*/ 59 w 447"/>
                <a:gd name="T87" fmla="*/ 1106 h 1336"/>
                <a:gd name="T88" fmla="*/ 383 w 447"/>
                <a:gd name="T89" fmla="*/ 1007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7" h="1336">
                  <a:moveTo>
                    <a:pt x="447" y="1265"/>
                  </a:moveTo>
                  <a:cubicBezTo>
                    <a:pt x="404" y="1265"/>
                    <a:pt x="404" y="1265"/>
                    <a:pt x="404" y="1265"/>
                  </a:cubicBezTo>
                  <a:cubicBezTo>
                    <a:pt x="358" y="383"/>
                    <a:pt x="358" y="383"/>
                    <a:pt x="358" y="383"/>
                  </a:cubicBezTo>
                  <a:cubicBezTo>
                    <a:pt x="364" y="383"/>
                    <a:pt x="364" y="383"/>
                    <a:pt x="364" y="383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4" y="353"/>
                    <a:pt x="364" y="351"/>
                    <a:pt x="364" y="347"/>
                  </a:cubicBezTo>
                  <a:cubicBezTo>
                    <a:pt x="364" y="335"/>
                    <a:pt x="363" y="298"/>
                    <a:pt x="370" y="295"/>
                  </a:cubicBezTo>
                  <a:cubicBezTo>
                    <a:pt x="372" y="295"/>
                    <a:pt x="375" y="296"/>
                    <a:pt x="379" y="301"/>
                  </a:cubicBezTo>
                  <a:cubicBezTo>
                    <a:pt x="385" y="296"/>
                    <a:pt x="385" y="296"/>
                    <a:pt x="385" y="296"/>
                  </a:cubicBezTo>
                  <a:cubicBezTo>
                    <a:pt x="382" y="293"/>
                    <a:pt x="375" y="285"/>
                    <a:pt x="367" y="288"/>
                  </a:cubicBezTo>
                  <a:cubicBezTo>
                    <a:pt x="366" y="289"/>
                    <a:pt x="365" y="290"/>
                    <a:pt x="364" y="291"/>
                  </a:cubicBezTo>
                  <a:cubicBezTo>
                    <a:pt x="344" y="291"/>
                    <a:pt x="344" y="291"/>
                    <a:pt x="344" y="291"/>
                  </a:cubicBezTo>
                  <a:cubicBezTo>
                    <a:pt x="344" y="212"/>
                    <a:pt x="344" y="212"/>
                    <a:pt x="344" y="212"/>
                  </a:cubicBezTo>
                  <a:cubicBezTo>
                    <a:pt x="355" y="212"/>
                    <a:pt x="355" y="212"/>
                    <a:pt x="355" y="212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46" y="194"/>
                    <a:pt x="346" y="194"/>
                    <a:pt x="346" y="194"/>
                  </a:cubicBezTo>
                  <a:cubicBezTo>
                    <a:pt x="346" y="128"/>
                    <a:pt x="294" y="75"/>
                    <a:pt x="229" y="72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8" y="72"/>
                    <a:pt x="218" y="72"/>
                    <a:pt x="218" y="72"/>
                  </a:cubicBezTo>
                  <a:cubicBezTo>
                    <a:pt x="218" y="72"/>
                    <a:pt x="218" y="72"/>
                    <a:pt x="218" y="72"/>
                  </a:cubicBezTo>
                  <a:cubicBezTo>
                    <a:pt x="153" y="75"/>
                    <a:pt x="102" y="128"/>
                    <a:pt x="102" y="194"/>
                  </a:cubicBezTo>
                  <a:cubicBezTo>
                    <a:pt x="93" y="194"/>
                    <a:pt x="93" y="194"/>
                    <a:pt x="93" y="194"/>
                  </a:cubicBezTo>
                  <a:cubicBezTo>
                    <a:pt x="93" y="212"/>
                    <a:pt x="93" y="212"/>
                    <a:pt x="93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91"/>
                    <a:pt x="102" y="291"/>
                    <a:pt x="102" y="291"/>
                  </a:cubicBezTo>
                  <a:cubicBezTo>
                    <a:pt x="84" y="291"/>
                    <a:pt x="84" y="291"/>
                    <a:pt x="84" y="291"/>
                  </a:cubicBezTo>
                  <a:cubicBezTo>
                    <a:pt x="83" y="290"/>
                    <a:pt x="81" y="289"/>
                    <a:pt x="80" y="288"/>
                  </a:cubicBezTo>
                  <a:cubicBezTo>
                    <a:pt x="72" y="285"/>
                    <a:pt x="65" y="293"/>
                    <a:pt x="63" y="296"/>
                  </a:cubicBezTo>
                  <a:cubicBezTo>
                    <a:pt x="68" y="301"/>
                    <a:pt x="68" y="301"/>
                    <a:pt x="68" y="301"/>
                  </a:cubicBezTo>
                  <a:cubicBezTo>
                    <a:pt x="73" y="296"/>
                    <a:pt x="76" y="295"/>
                    <a:pt x="77" y="295"/>
                  </a:cubicBezTo>
                  <a:cubicBezTo>
                    <a:pt x="84" y="298"/>
                    <a:pt x="84" y="335"/>
                    <a:pt x="83" y="347"/>
                  </a:cubicBezTo>
                  <a:cubicBezTo>
                    <a:pt x="83" y="351"/>
                    <a:pt x="83" y="353"/>
                    <a:pt x="83" y="355"/>
                  </a:cubicBezTo>
                  <a:cubicBezTo>
                    <a:pt x="83" y="355"/>
                    <a:pt x="83" y="355"/>
                    <a:pt x="83" y="355"/>
                  </a:cubicBezTo>
                  <a:cubicBezTo>
                    <a:pt x="83" y="383"/>
                    <a:pt x="83" y="383"/>
                    <a:pt x="83" y="383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43" y="1265"/>
                    <a:pt x="43" y="1265"/>
                    <a:pt x="43" y="1265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0" y="1332"/>
                    <a:pt x="0" y="1332"/>
                    <a:pt x="0" y="1332"/>
                  </a:cubicBezTo>
                  <a:cubicBezTo>
                    <a:pt x="40" y="1332"/>
                    <a:pt x="40" y="1332"/>
                    <a:pt x="40" y="1332"/>
                  </a:cubicBezTo>
                  <a:cubicBezTo>
                    <a:pt x="39" y="1336"/>
                    <a:pt x="39" y="1336"/>
                    <a:pt x="39" y="1336"/>
                  </a:cubicBezTo>
                  <a:cubicBezTo>
                    <a:pt x="408" y="1336"/>
                    <a:pt x="408" y="1336"/>
                    <a:pt x="408" y="1336"/>
                  </a:cubicBezTo>
                  <a:cubicBezTo>
                    <a:pt x="408" y="1332"/>
                    <a:pt x="408" y="1332"/>
                    <a:pt x="408" y="1332"/>
                  </a:cubicBezTo>
                  <a:cubicBezTo>
                    <a:pt x="447" y="1332"/>
                    <a:pt x="447" y="1332"/>
                    <a:pt x="447" y="1332"/>
                  </a:cubicBezTo>
                  <a:lnTo>
                    <a:pt x="447" y="1265"/>
                  </a:lnTo>
                  <a:close/>
                  <a:moveTo>
                    <a:pt x="344" y="299"/>
                  </a:moveTo>
                  <a:cubicBezTo>
                    <a:pt x="360" y="299"/>
                    <a:pt x="360" y="299"/>
                    <a:pt x="360" y="299"/>
                  </a:cubicBezTo>
                  <a:cubicBezTo>
                    <a:pt x="356" y="310"/>
                    <a:pt x="356" y="328"/>
                    <a:pt x="356" y="347"/>
                  </a:cubicBezTo>
                  <a:cubicBezTo>
                    <a:pt x="356" y="350"/>
                    <a:pt x="357" y="353"/>
                    <a:pt x="356" y="355"/>
                  </a:cubicBezTo>
                  <a:cubicBezTo>
                    <a:pt x="344" y="355"/>
                    <a:pt x="344" y="355"/>
                    <a:pt x="344" y="355"/>
                  </a:cubicBezTo>
                  <a:lnTo>
                    <a:pt x="344" y="299"/>
                  </a:lnTo>
                  <a:close/>
                  <a:moveTo>
                    <a:pt x="305" y="222"/>
                  </a:moveTo>
                  <a:cubicBezTo>
                    <a:pt x="305" y="212"/>
                    <a:pt x="305" y="212"/>
                    <a:pt x="305" y="212"/>
                  </a:cubicBezTo>
                  <a:cubicBezTo>
                    <a:pt x="329" y="212"/>
                    <a:pt x="329" y="212"/>
                    <a:pt x="329" y="212"/>
                  </a:cubicBezTo>
                  <a:cubicBezTo>
                    <a:pt x="329" y="291"/>
                    <a:pt x="329" y="291"/>
                    <a:pt x="329" y="291"/>
                  </a:cubicBezTo>
                  <a:cubicBezTo>
                    <a:pt x="305" y="291"/>
                    <a:pt x="305" y="291"/>
                    <a:pt x="305" y="291"/>
                  </a:cubicBezTo>
                  <a:lnTo>
                    <a:pt x="305" y="222"/>
                  </a:lnTo>
                  <a:close/>
                  <a:moveTo>
                    <a:pt x="305" y="341"/>
                  </a:moveTo>
                  <a:cubicBezTo>
                    <a:pt x="305" y="299"/>
                    <a:pt x="305" y="299"/>
                    <a:pt x="305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9" y="355"/>
                    <a:pt x="329" y="355"/>
                    <a:pt x="329" y="355"/>
                  </a:cubicBezTo>
                  <a:cubicBezTo>
                    <a:pt x="305" y="355"/>
                    <a:pt x="305" y="355"/>
                    <a:pt x="305" y="355"/>
                  </a:cubicBezTo>
                  <a:lnTo>
                    <a:pt x="305" y="341"/>
                  </a:lnTo>
                  <a:close/>
                  <a:moveTo>
                    <a:pt x="251" y="222"/>
                  </a:moveTo>
                  <a:cubicBezTo>
                    <a:pt x="292" y="222"/>
                    <a:pt x="292" y="222"/>
                    <a:pt x="292" y="222"/>
                  </a:cubicBezTo>
                  <a:cubicBezTo>
                    <a:pt x="292" y="291"/>
                    <a:pt x="292" y="291"/>
                    <a:pt x="292" y="291"/>
                  </a:cubicBezTo>
                  <a:cubicBezTo>
                    <a:pt x="251" y="291"/>
                    <a:pt x="251" y="291"/>
                    <a:pt x="251" y="291"/>
                  </a:cubicBezTo>
                  <a:lnTo>
                    <a:pt x="251" y="222"/>
                  </a:lnTo>
                  <a:close/>
                  <a:moveTo>
                    <a:pt x="251" y="299"/>
                  </a:moveTo>
                  <a:cubicBezTo>
                    <a:pt x="292" y="299"/>
                    <a:pt x="292" y="299"/>
                    <a:pt x="292" y="299"/>
                  </a:cubicBezTo>
                  <a:cubicBezTo>
                    <a:pt x="292" y="341"/>
                    <a:pt x="292" y="341"/>
                    <a:pt x="292" y="341"/>
                  </a:cubicBezTo>
                  <a:cubicBezTo>
                    <a:pt x="251" y="341"/>
                    <a:pt x="251" y="341"/>
                    <a:pt x="251" y="341"/>
                  </a:cubicBezTo>
                  <a:lnTo>
                    <a:pt x="251" y="299"/>
                  </a:lnTo>
                  <a:close/>
                  <a:moveTo>
                    <a:pt x="207" y="222"/>
                  </a:moveTo>
                  <a:cubicBezTo>
                    <a:pt x="224" y="222"/>
                    <a:pt x="224" y="222"/>
                    <a:pt x="224" y="222"/>
                  </a:cubicBezTo>
                  <a:cubicBezTo>
                    <a:pt x="240" y="222"/>
                    <a:pt x="240" y="222"/>
                    <a:pt x="240" y="222"/>
                  </a:cubicBezTo>
                  <a:cubicBezTo>
                    <a:pt x="240" y="291"/>
                    <a:pt x="240" y="291"/>
                    <a:pt x="240" y="291"/>
                  </a:cubicBezTo>
                  <a:cubicBezTo>
                    <a:pt x="207" y="291"/>
                    <a:pt x="207" y="291"/>
                    <a:pt x="207" y="291"/>
                  </a:cubicBezTo>
                  <a:lnTo>
                    <a:pt x="207" y="222"/>
                  </a:lnTo>
                  <a:close/>
                  <a:moveTo>
                    <a:pt x="207" y="299"/>
                  </a:moveTo>
                  <a:cubicBezTo>
                    <a:pt x="240" y="299"/>
                    <a:pt x="240" y="299"/>
                    <a:pt x="240" y="299"/>
                  </a:cubicBezTo>
                  <a:cubicBezTo>
                    <a:pt x="240" y="341"/>
                    <a:pt x="240" y="341"/>
                    <a:pt x="240" y="341"/>
                  </a:cubicBezTo>
                  <a:cubicBezTo>
                    <a:pt x="224" y="341"/>
                    <a:pt x="224" y="341"/>
                    <a:pt x="224" y="341"/>
                  </a:cubicBezTo>
                  <a:cubicBezTo>
                    <a:pt x="207" y="341"/>
                    <a:pt x="207" y="341"/>
                    <a:pt x="207" y="341"/>
                  </a:cubicBezTo>
                  <a:lnTo>
                    <a:pt x="207" y="299"/>
                  </a:lnTo>
                  <a:close/>
                  <a:moveTo>
                    <a:pt x="155" y="222"/>
                  </a:moveTo>
                  <a:cubicBezTo>
                    <a:pt x="197" y="222"/>
                    <a:pt x="197" y="222"/>
                    <a:pt x="197" y="222"/>
                  </a:cubicBezTo>
                  <a:cubicBezTo>
                    <a:pt x="197" y="291"/>
                    <a:pt x="197" y="291"/>
                    <a:pt x="197" y="291"/>
                  </a:cubicBezTo>
                  <a:cubicBezTo>
                    <a:pt x="155" y="291"/>
                    <a:pt x="155" y="291"/>
                    <a:pt x="155" y="291"/>
                  </a:cubicBezTo>
                  <a:lnTo>
                    <a:pt x="155" y="222"/>
                  </a:lnTo>
                  <a:close/>
                  <a:moveTo>
                    <a:pt x="155" y="299"/>
                  </a:moveTo>
                  <a:cubicBezTo>
                    <a:pt x="197" y="299"/>
                    <a:pt x="197" y="299"/>
                    <a:pt x="197" y="299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55" y="341"/>
                    <a:pt x="155" y="341"/>
                    <a:pt x="155" y="341"/>
                  </a:cubicBezTo>
                  <a:lnTo>
                    <a:pt x="155" y="299"/>
                  </a:lnTo>
                  <a:close/>
                  <a:moveTo>
                    <a:pt x="117" y="212"/>
                  </a:moveTo>
                  <a:cubicBezTo>
                    <a:pt x="142" y="212"/>
                    <a:pt x="142" y="212"/>
                    <a:pt x="142" y="212"/>
                  </a:cubicBezTo>
                  <a:cubicBezTo>
                    <a:pt x="142" y="222"/>
                    <a:pt x="142" y="222"/>
                    <a:pt x="142" y="222"/>
                  </a:cubicBezTo>
                  <a:cubicBezTo>
                    <a:pt x="142" y="291"/>
                    <a:pt x="142" y="291"/>
                    <a:pt x="142" y="291"/>
                  </a:cubicBezTo>
                  <a:cubicBezTo>
                    <a:pt x="117" y="291"/>
                    <a:pt x="117" y="291"/>
                    <a:pt x="117" y="291"/>
                  </a:cubicBezTo>
                  <a:lnTo>
                    <a:pt x="117" y="212"/>
                  </a:lnTo>
                  <a:close/>
                  <a:moveTo>
                    <a:pt x="117" y="299"/>
                  </a:moveTo>
                  <a:cubicBezTo>
                    <a:pt x="142" y="299"/>
                    <a:pt x="142" y="299"/>
                    <a:pt x="142" y="299"/>
                  </a:cubicBezTo>
                  <a:cubicBezTo>
                    <a:pt x="142" y="341"/>
                    <a:pt x="142" y="341"/>
                    <a:pt x="142" y="341"/>
                  </a:cubicBezTo>
                  <a:cubicBezTo>
                    <a:pt x="142" y="355"/>
                    <a:pt x="142" y="355"/>
                    <a:pt x="142" y="355"/>
                  </a:cubicBezTo>
                  <a:cubicBezTo>
                    <a:pt x="117" y="355"/>
                    <a:pt x="117" y="355"/>
                    <a:pt x="117" y="355"/>
                  </a:cubicBezTo>
                  <a:lnTo>
                    <a:pt x="117" y="299"/>
                  </a:lnTo>
                  <a:close/>
                  <a:moveTo>
                    <a:pt x="88" y="299"/>
                  </a:moveTo>
                  <a:cubicBezTo>
                    <a:pt x="102" y="299"/>
                    <a:pt x="102" y="299"/>
                    <a:pt x="102" y="299"/>
                  </a:cubicBezTo>
                  <a:cubicBezTo>
                    <a:pt x="102" y="355"/>
                    <a:pt x="102" y="355"/>
                    <a:pt x="102" y="355"/>
                  </a:cubicBezTo>
                  <a:cubicBezTo>
                    <a:pt x="91" y="355"/>
                    <a:pt x="91" y="355"/>
                    <a:pt x="91" y="355"/>
                  </a:cubicBezTo>
                  <a:cubicBezTo>
                    <a:pt x="91" y="353"/>
                    <a:pt x="91" y="350"/>
                    <a:pt x="91" y="347"/>
                  </a:cubicBezTo>
                  <a:cubicBezTo>
                    <a:pt x="91" y="328"/>
                    <a:pt x="91" y="310"/>
                    <a:pt x="88" y="299"/>
                  </a:cubicBezTo>
                  <a:close/>
                  <a:moveTo>
                    <a:pt x="90" y="508"/>
                  </a:moveTo>
                  <a:cubicBezTo>
                    <a:pt x="224" y="508"/>
                    <a:pt x="224" y="508"/>
                    <a:pt x="224" y="508"/>
                  </a:cubicBezTo>
                  <a:cubicBezTo>
                    <a:pt x="357" y="508"/>
                    <a:pt x="357" y="508"/>
                    <a:pt x="357" y="508"/>
                  </a:cubicBezTo>
                  <a:cubicBezTo>
                    <a:pt x="363" y="607"/>
                    <a:pt x="363" y="607"/>
                    <a:pt x="363" y="607"/>
                  </a:cubicBezTo>
                  <a:cubicBezTo>
                    <a:pt x="224" y="607"/>
                    <a:pt x="224" y="607"/>
                    <a:pt x="224" y="607"/>
                  </a:cubicBezTo>
                  <a:cubicBezTo>
                    <a:pt x="85" y="607"/>
                    <a:pt x="85" y="607"/>
                    <a:pt x="85" y="607"/>
                  </a:cubicBezTo>
                  <a:lnTo>
                    <a:pt x="90" y="508"/>
                  </a:lnTo>
                  <a:close/>
                  <a:moveTo>
                    <a:pt x="77" y="758"/>
                  </a:moveTo>
                  <a:cubicBezTo>
                    <a:pt x="224" y="758"/>
                    <a:pt x="224" y="758"/>
                    <a:pt x="224" y="758"/>
                  </a:cubicBezTo>
                  <a:cubicBezTo>
                    <a:pt x="370" y="758"/>
                    <a:pt x="370" y="758"/>
                    <a:pt x="370" y="758"/>
                  </a:cubicBezTo>
                  <a:cubicBezTo>
                    <a:pt x="376" y="858"/>
                    <a:pt x="376" y="858"/>
                    <a:pt x="376" y="858"/>
                  </a:cubicBezTo>
                  <a:cubicBezTo>
                    <a:pt x="224" y="858"/>
                    <a:pt x="224" y="858"/>
                    <a:pt x="224" y="858"/>
                  </a:cubicBezTo>
                  <a:cubicBezTo>
                    <a:pt x="72" y="858"/>
                    <a:pt x="72" y="858"/>
                    <a:pt x="72" y="858"/>
                  </a:cubicBezTo>
                  <a:lnTo>
                    <a:pt x="77" y="758"/>
                  </a:lnTo>
                  <a:close/>
                  <a:moveTo>
                    <a:pt x="224" y="1106"/>
                  </a:moveTo>
                  <a:cubicBezTo>
                    <a:pt x="59" y="1106"/>
                    <a:pt x="59" y="1106"/>
                    <a:pt x="59" y="1106"/>
                  </a:cubicBezTo>
                  <a:cubicBezTo>
                    <a:pt x="64" y="1007"/>
                    <a:pt x="64" y="1007"/>
                    <a:pt x="64" y="1007"/>
                  </a:cubicBezTo>
                  <a:cubicBezTo>
                    <a:pt x="224" y="1007"/>
                    <a:pt x="224" y="1007"/>
                    <a:pt x="224" y="1007"/>
                  </a:cubicBezTo>
                  <a:cubicBezTo>
                    <a:pt x="383" y="1007"/>
                    <a:pt x="383" y="1007"/>
                    <a:pt x="383" y="1007"/>
                  </a:cubicBezTo>
                  <a:cubicBezTo>
                    <a:pt x="389" y="1106"/>
                    <a:pt x="389" y="1106"/>
                    <a:pt x="389" y="1106"/>
                  </a:cubicBezTo>
                  <a:lnTo>
                    <a:pt x="224" y="1106"/>
                  </a:lnTo>
                  <a:close/>
                </a:path>
              </a:pathLst>
            </a:custGeom>
            <a:solidFill>
              <a:srgbClr val="E85655"/>
            </a:solidFill>
            <a:ln w="0">
              <a:solidFill>
                <a:srgbClr val="E8565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9282790" y="407911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02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/>
        </p:nvGrpSpPr>
        <p:grpSpPr>
          <a:xfrm>
            <a:off x="8643257" y="334095"/>
            <a:ext cx="1132769" cy="741273"/>
            <a:chOff x="1095828" y="1222005"/>
            <a:chExt cx="1613667" cy="1055968"/>
          </a:xfrm>
        </p:grpSpPr>
        <p:sp>
          <p:nvSpPr>
            <p:cNvPr id="26" name="이등변 삼각형 25"/>
            <p:cNvSpPr/>
            <p:nvPr/>
          </p:nvSpPr>
          <p:spPr>
            <a:xfrm rot="16200000">
              <a:off x="1549313" y="832194"/>
              <a:ext cx="770371" cy="1549993"/>
            </a:xfrm>
            <a:prstGeom prst="triangle">
              <a:avLst/>
            </a:prstGeom>
            <a:gradFill flip="none" rotWithShape="1">
              <a:gsLst>
                <a:gs pos="0">
                  <a:srgbClr val="D39B8E">
                    <a:alpha val="0"/>
                  </a:srgbClr>
                </a:gs>
                <a:gs pos="99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60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1095828" y="1498964"/>
              <a:ext cx="261641" cy="779009"/>
            </a:xfrm>
            <a:custGeom>
              <a:avLst/>
              <a:gdLst>
                <a:gd name="T0" fmla="*/ 358 w 447"/>
                <a:gd name="T1" fmla="*/ 383 h 1336"/>
                <a:gd name="T2" fmla="*/ 364 w 447"/>
                <a:gd name="T3" fmla="*/ 355 h 1336"/>
                <a:gd name="T4" fmla="*/ 379 w 447"/>
                <a:gd name="T5" fmla="*/ 301 h 1336"/>
                <a:gd name="T6" fmla="*/ 364 w 447"/>
                <a:gd name="T7" fmla="*/ 291 h 1336"/>
                <a:gd name="T8" fmla="*/ 355 w 447"/>
                <a:gd name="T9" fmla="*/ 212 h 1336"/>
                <a:gd name="T10" fmla="*/ 229 w 447"/>
                <a:gd name="T11" fmla="*/ 72 h 1336"/>
                <a:gd name="T12" fmla="*/ 224 w 447"/>
                <a:gd name="T13" fmla="*/ 0 h 1336"/>
                <a:gd name="T14" fmla="*/ 218 w 447"/>
                <a:gd name="T15" fmla="*/ 72 h 1336"/>
                <a:gd name="T16" fmla="*/ 93 w 447"/>
                <a:gd name="T17" fmla="*/ 212 h 1336"/>
                <a:gd name="T18" fmla="*/ 84 w 447"/>
                <a:gd name="T19" fmla="*/ 291 h 1336"/>
                <a:gd name="T20" fmla="*/ 68 w 447"/>
                <a:gd name="T21" fmla="*/ 301 h 1336"/>
                <a:gd name="T22" fmla="*/ 83 w 447"/>
                <a:gd name="T23" fmla="*/ 355 h 1336"/>
                <a:gd name="T24" fmla="*/ 89 w 447"/>
                <a:gd name="T25" fmla="*/ 383 h 1336"/>
                <a:gd name="T26" fmla="*/ 0 w 447"/>
                <a:gd name="T27" fmla="*/ 1332 h 1336"/>
                <a:gd name="T28" fmla="*/ 408 w 447"/>
                <a:gd name="T29" fmla="*/ 1336 h 1336"/>
                <a:gd name="T30" fmla="*/ 447 w 447"/>
                <a:gd name="T31" fmla="*/ 1265 h 1336"/>
                <a:gd name="T32" fmla="*/ 356 w 447"/>
                <a:gd name="T33" fmla="*/ 347 h 1336"/>
                <a:gd name="T34" fmla="*/ 344 w 447"/>
                <a:gd name="T35" fmla="*/ 299 h 1336"/>
                <a:gd name="T36" fmla="*/ 329 w 447"/>
                <a:gd name="T37" fmla="*/ 212 h 1336"/>
                <a:gd name="T38" fmla="*/ 305 w 447"/>
                <a:gd name="T39" fmla="*/ 222 h 1336"/>
                <a:gd name="T40" fmla="*/ 329 w 447"/>
                <a:gd name="T41" fmla="*/ 299 h 1336"/>
                <a:gd name="T42" fmla="*/ 305 w 447"/>
                <a:gd name="T43" fmla="*/ 341 h 1336"/>
                <a:gd name="T44" fmla="*/ 292 w 447"/>
                <a:gd name="T45" fmla="*/ 291 h 1336"/>
                <a:gd name="T46" fmla="*/ 251 w 447"/>
                <a:gd name="T47" fmla="*/ 299 h 1336"/>
                <a:gd name="T48" fmla="*/ 251 w 447"/>
                <a:gd name="T49" fmla="*/ 341 h 1336"/>
                <a:gd name="T50" fmla="*/ 224 w 447"/>
                <a:gd name="T51" fmla="*/ 222 h 1336"/>
                <a:gd name="T52" fmla="*/ 207 w 447"/>
                <a:gd name="T53" fmla="*/ 291 h 1336"/>
                <a:gd name="T54" fmla="*/ 240 w 447"/>
                <a:gd name="T55" fmla="*/ 299 h 1336"/>
                <a:gd name="T56" fmla="*/ 207 w 447"/>
                <a:gd name="T57" fmla="*/ 341 h 1336"/>
                <a:gd name="T58" fmla="*/ 197 w 447"/>
                <a:gd name="T59" fmla="*/ 222 h 1336"/>
                <a:gd name="T60" fmla="*/ 155 w 447"/>
                <a:gd name="T61" fmla="*/ 222 h 1336"/>
                <a:gd name="T62" fmla="*/ 197 w 447"/>
                <a:gd name="T63" fmla="*/ 341 h 1336"/>
                <a:gd name="T64" fmla="*/ 117 w 447"/>
                <a:gd name="T65" fmla="*/ 212 h 1336"/>
                <a:gd name="T66" fmla="*/ 142 w 447"/>
                <a:gd name="T67" fmla="*/ 291 h 1336"/>
                <a:gd name="T68" fmla="*/ 117 w 447"/>
                <a:gd name="T69" fmla="*/ 299 h 1336"/>
                <a:gd name="T70" fmla="*/ 142 w 447"/>
                <a:gd name="T71" fmla="*/ 355 h 1336"/>
                <a:gd name="T72" fmla="*/ 88 w 447"/>
                <a:gd name="T73" fmla="*/ 299 h 1336"/>
                <a:gd name="T74" fmla="*/ 91 w 447"/>
                <a:gd name="T75" fmla="*/ 355 h 1336"/>
                <a:gd name="T76" fmla="*/ 90 w 447"/>
                <a:gd name="T77" fmla="*/ 508 h 1336"/>
                <a:gd name="T78" fmla="*/ 363 w 447"/>
                <a:gd name="T79" fmla="*/ 607 h 1336"/>
                <a:gd name="T80" fmla="*/ 90 w 447"/>
                <a:gd name="T81" fmla="*/ 508 h 1336"/>
                <a:gd name="T82" fmla="*/ 370 w 447"/>
                <a:gd name="T83" fmla="*/ 758 h 1336"/>
                <a:gd name="T84" fmla="*/ 72 w 447"/>
                <a:gd name="T85" fmla="*/ 858 h 1336"/>
                <a:gd name="T86" fmla="*/ 59 w 447"/>
                <a:gd name="T87" fmla="*/ 1106 h 1336"/>
                <a:gd name="T88" fmla="*/ 383 w 447"/>
                <a:gd name="T89" fmla="*/ 1007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7" h="1336">
                  <a:moveTo>
                    <a:pt x="447" y="1265"/>
                  </a:moveTo>
                  <a:cubicBezTo>
                    <a:pt x="404" y="1265"/>
                    <a:pt x="404" y="1265"/>
                    <a:pt x="404" y="1265"/>
                  </a:cubicBezTo>
                  <a:cubicBezTo>
                    <a:pt x="358" y="383"/>
                    <a:pt x="358" y="383"/>
                    <a:pt x="358" y="383"/>
                  </a:cubicBezTo>
                  <a:cubicBezTo>
                    <a:pt x="364" y="383"/>
                    <a:pt x="364" y="383"/>
                    <a:pt x="364" y="383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4" y="353"/>
                    <a:pt x="364" y="351"/>
                    <a:pt x="364" y="347"/>
                  </a:cubicBezTo>
                  <a:cubicBezTo>
                    <a:pt x="364" y="335"/>
                    <a:pt x="363" y="298"/>
                    <a:pt x="370" y="295"/>
                  </a:cubicBezTo>
                  <a:cubicBezTo>
                    <a:pt x="372" y="295"/>
                    <a:pt x="375" y="296"/>
                    <a:pt x="379" y="301"/>
                  </a:cubicBezTo>
                  <a:cubicBezTo>
                    <a:pt x="385" y="296"/>
                    <a:pt x="385" y="296"/>
                    <a:pt x="385" y="296"/>
                  </a:cubicBezTo>
                  <a:cubicBezTo>
                    <a:pt x="382" y="293"/>
                    <a:pt x="375" y="285"/>
                    <a:pt x="367" y="288"/>
                  </a:cubicBezTo>
                  <a:cubicBezTo>
                    <a:pt x="366" y="289"/>
                    <a:pt x="365" y="290"/>
                    <a:pt x="364" y="291"/>
                  </a:cubicBezTo>
                  <a:cubicBezTo>
                    <a:pt x="344" y="291"/>
                    <a:pt x="344" y="291"/>
                    <a:pt x="344" y="291"/>
                  </a:cubicBezTo>
                  <a:cubicBezTo>
                    <a:pt x="344" y="212"/>
                    <a:pt x="344" y="212"/>
                    <a:pt x="344" y="212"/>
                  </a:cubicBezTo>
                  <a:cubicBezTo>
                    <a:pt x="355" y="212"/>
                    <a:pt x="355" y="212"/>
                    <a:pt x="355" y="212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46" y="194"/>
                    <a:pt x="346" y="194"/>
                    <a:pt x="346" y="194"/>
                  </a:cubicBezTo>
                  <a:cubicBezTo>
                    <a:pt x="346" y="128"/>
                    <a:pt x="294" y="75"/>
                    <a:pt x="229" y="72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8" y="72"/>
                    <a:pt x="218" y="72"/>
                    <a:pt x="218" y="72"/>
                  </a:cubicBezTo>
                  <a:cubicBezTo>
                    <a:pt x="218" y="72"/>
                    <a:pt x="218" y="72"/>
                    <a:pt x="218" y="72"/>
                  </a:cubicBezTo>
                  <a:cubicBezTo>
                    <a:pt x="153" y="75"/>
                    <a:pt x="102" y="128"/>
                    <a:pt x="102" y="194"/>
                  </a:cubicBezTo>
                  <a:cubicBezTo>
                    <a:pt x="93" y="194"/>
                    <a:pt x="93" y="194"/>
                    <a:pt x="93" y="194"/>
                  </a:cubicBezTo>
                  <a:cubicBezTo>
                    <a:pt x="93" y="212"/>
                    <a:pt x="93" y="212"/>
                    <a:pt x="93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91"/>
                    <a:pt x="102" y="291"/>
                    <a:pt x="102" y="291"/>
                  </a:cubicBezTo>
                  <a:cubicBezTo>
                    <a:pt x="84" y="291"/>
                    <a:pt x="84" y="291"/>
                    <a:pt x="84" y="291"/>
                  </a:cubicBezTo>
                  <a:cubicBezTo>
                    <a:pt x="83" y="290"/>
                    <a:pt x="81" y="289"/>
                    <a:pt x="80" y="288"/>
                  </a:cubicBezTo>
                  <a:cubicBezTo>
                    <a:pt x="72" y="285"/>
                    <a:pt x="65" y="293"/>
                    <a:pt x="63" y="296"/>
                  </a:cubicBezTo>
                  <a:cubicBezTo>
                    <a:pt x="68" y="301"/>
                    <a:pt x="68" y="301"/>
                    <a:pt x="68" y="301"/>
                  </a:cubicBezTo>
                  <a:cubicBezTo>
                    <a:pt x="73" y="296"/>
                    <a:pt x="76" y="295"/>
                    <a:pt x="77" y="295"/>
                  </a:cubicBezTo>
                  <a:cubicBezTo>
                    <a:pt x="84" y="298"/>
                    <a:pt x="84" y="335"/>
                    <a:pt x="83" y="347"/>
                  </a:cubicBezTo>
                  <a:cubicBezTo>
                    <a:pt x="83" y="351"/>
                    <a:pt x="83" y="353"/>
                    <a:pt x="83" y="355"/>
                  </a:cubicBezTo>
                  <a:cubicBezTo>
                    <a:pt x="83" y="355"/>
                    <a:pt x="83" y="355"/>
                    <a:pt x="83" y="355"/>
                  </a:cubicBezTo>
                  <a:cubicBezTo>
                    <a:pt x="83" y="383"/>
                    <a:pt x="83" y="383"/>
                    <a:pt x="83" y="383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43" y="1265"/>
                    <a:pt x="43" y="1265"/>
                    <a:pt x="43" y="1265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0" y="1332"/>
                    <a:pt x="0" y="1332"/>
                    <a:pt x="0" y="1332"/>
                  </a:cubicBezTo>
                  <a:cubicBezTo>
                    <a:pt x="40" y="1332"/>
                    <a:pt x="40" y="1332"/>
                    <a:pt x="40" y="1332"/>
                  </a:cubicBezTo>
                  <a:cubicBezTo>
                    <a:pt x="39" y="1336"/>
                    <a:pt x="39" y="1336"/>
                    <a:pt x="39" y="1336"/>
                  </a:cubicBezTo>
                  <a:cubicBezTo>
                    <a:pt x="408" y="1336"/>
                    <a:pt x="408" y="1336"/>
                    <a:pt x="408" y="1336"/>
                  </a:cubicBezTo>
                  <a:cubicBezTo>
                    <a:pt x="408" y="1332"/>
                    <a:pt x="408" y="1332"/>
                    <a:pt x="408" y="1332"/>
                  </a:cubicBezTo>
                  <a:cubicBezTo>
                    <a:pt x="447" y="1332"/>
                    <a:pt x="447" y="1332"/>
                    <a:pt x="447" y="1332"/>
                  </a:cubicBezTo>
                  <a:lnTo>
                    <a:pt x="447" y="1265"/>
                  </a:lnTo>
                  <a:close/>
                  <a:moveTo>
                    <a:pt x="344" y="299"/>
                  </a:moveTo>
                  <a:cubicBezTo>
                    <a:pt x="360" y="299"/>
                    <a:pt x="360" y="299"/>
                    <a:pt x="360" y="299"/>
                  </a:cubicBezTo>
                  <a:cubicBezTo>
                    <a:pt x="356" y="310"/>
                    <a:pt x="356" y="328"/>
                    <a:pt x="356" y="347"/>
                  </a:cubicBezTo>
                  <a:cubicBezTo>
                    <a:pt x="356" y="350"/>
                    <a:pt x="357" y="353"/>
                    <a:pt x="356" y="355"/>
                  </a:cubicBezTo>
                  <a:cubicBezTo>
                    <a:pt x="344" y="355"/>
                    <a:pt x="344" y="355"/>
                    <a:pt x="344" y="355"/>
                  </a:cubicBezTo>
                  <a:lnTo>
                    <a:pt x="344" y="299"/>
                  </a:lnTo>
                  <a:close/>
                  <a:moveTo>
                    <a:pt x="305" y="222"/>
                  </a:moveTo>
                  <a:cubicBezTo>
                    <a:pt x="305" y="212"/>
                    <a:pt x="305" y="212"/>
                    <a:pt x="305" y="212"/>
                  </a:cubicBezTo>
                  <a:cubicBezTo>
                    <a:pt x="329" y="212"/>
                    <a:pt x="329" y="212"/>
                    <a:pt x="329" y="212"/>
                  </a:cubicBezTo>
                  <a:cubicBezTo>
                    <a:pt x="329" y="291"/>
                    <a:pt x="329" y="291"/>
                    <a:pt x="329" y="291"/>
                  </a:cubicBezTo>
                  <a:cubicBezTo>
                    <a:pt x="305" y="291"/>
                    <a:pt x="305" y="291"/>
                    <a:pt x="305" y="291"/>
                  </a:cubicBezTo>
                  <a:lnTo>
                    <a:pt x="305" y="222"/>
                  </a:lnTo>
                  <a:close/>
                  <a:moveTo>
                    <a:pt x="305" y="341"/>
                  </a:moveTo>
                  <a:cubicBezTo>
                    <a:pt x="305" y="299"/>
                    <a:pt x="305" y="299"/>
                    <a:pt x="305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9" y="355"/>
                    <a:pt x="329" y="355"/>
                    <a:pt x="329" y="355"/>
                  </a:cubicBezTo>
                  <a:cubicBezTo>
                    <a:pt x="305" y="355"/>
                    <a:pt x="305" y="355"/>
                    <a:pt x="305" y="355"/>
                  </a:cubicBezTo>
                  <a:lnTo>
                    <a:pt x="305" y="341"/>
                  </a:lnTo>
                  <a:close/>
                  <a:moveTo>
                    <a:pt x="251" y="222"/>
                  </a:moveTo>
                  <a:cubicBezTo>
                    <a:pt x="292" y="222"/>
                    <a:pt x="292" y="222"/>
                    <a:pt x="292" y="222"/>
                  </a:cubicBezTo>
                  <a:cubicBezTo>
                    <a:pt x="292" y="291"/>
                    <a:pt x="292" y="291"/>
                    <a:pt x="292" y="291"/>
                  </a:cubicBezTo>
                  <a:cubicBezTo>
                    <a:pt x="251" y="291"/>
                    <a:pt x="251" y="291"/>
                    <a:pt x="251" y="291"/>
                  </a:cubicBezTo>
                  <a:lnTo>
                    <a:pt x="251" y="222"/>
                  </a:lnTo>
                  <a:close/>
                  <a:moveTo>
                    <a:pt x="251" y="299"/>
                  </a:moveTo>
                  <a:cubicBezTo>
                    <a:pt x="292" y="299"/>
                    <a:pt x="292" y="299"/>
                    <a:pt x="292" y="299"/>
                  </a:cubicBezTo>
                  <a:cubicBezTo>
                    <a:pt x="292" y="341"/>
                    <a:pt x="292" y="341"/>
                    <a:pt x="292" y="341"/>
                  </a:cubicBezTo>
                  <a:cubicBezTo>
                    <a:pt x="251" y="341"/>
                    <a:pt x="251" y="341"/>
                    <a:pt x="251" y="341"/>
                  </a:cubicBezTo>
                  <a:lnTo>
                    <a:pt x="251" y="299"/>
                  </a:lnTo>
                  <a:close/>
                  <a:moveTo>
                    <a:pt x="207" y="222"/>
                  </a:moveTo>
                  <a:cubicBezTo>
                    <a:pt x="224" y="222"/>
                    <a:pt x="224" y="222"/>
                    <a:pt x="224" y="222"/>
                  </a:cubicBezTo>
                  <a:cubicBezTo>
                    <a:pt x="240" y="222"/>
                    <a:pt x="240" y="222"/>
                    <a:pt x="240" y="222"/>
                  </a:cubicBezTo>
                  <a:cubicBezTo>
                    <a:pt x="240" y="291"/>
                    <a:pt x="240" y="291"/>
                    <a:pt x="240" y="291"/>
                  </a:cubicBezTo>
                  <a:cubicBezTo>
                    <a:pt x="207" y="291"/>
                    <a:pt x="207" y="291"/>
                    <a:pt x="207" y="291"/>
                  </a:cubicBezTo>
                  <a:lnTo>
                    <a:pt x="207" y="222"/>
                  </a:lnTo>
                  <a:close/>
                  <a:moveTo>
                    <a:pt x="207" y="299"/>
                  </a:moveTo>
                  <a:cubicBezTo>
                    <a:pt x="240" y="299"/>
                    <a:pt x="240" y="299"/>
                    <a:pt x="240" y="299"/>
                  </a:cubicBezTo>
                  <a:cubicBezTo>
                    <a:pt x="240" y="341"/>
                    <a:pt x="240" y="341"/>
                    <a:pt x="240" y="341"/>
                  </a:cubicBezTo>
                  <a:cubicBezTo>
                    <a:pt x="224" y="341"/>
                    <a:pt x="224" y="341"/>
                    <a:pt x="224" y="341"/>
                  </a:cubicBezTo>
                  <a:cubicBezTo>
                    <a:pt x="207" y="341"/>
                    <a:pt x="207" y="341"/>
                    <a:pt x="207" y="341"/>
                  </a:cubicBezTo>
                  <a:lnTo>
                    <a:pt x="207" y="299"/>
                  </a:lnTo>
                  <a:close/>
                  <a:moveTo>
                    <a:pt x="155" y="222"/>
                  </a:moveTo>
                  <a:cubicBezTo>
                    <a:pt x="197" y="222"/>
                    <a:pt x="197" y="222"/>
                    <a:pt x="197" y="222"/>
                  </a:cubicBezTo>
                  <a:cubicBezTo>
                    <a:pt x="197" y="291"/>
                    <a:pt x="197" y="291"/>
                    <a:pt x="197" y="291"/>
                  </a:cubicBezTo>
                  <a:cubicBezTo>
                    <a:pt x="155" y="291"/>
                    <a:pt x="155" y="291"/>
                    <a:pt x="155" y="291"/>
                  </a:cubicBezTo>
                  <a:lnTo>
                    <a:pt x="155" y="222"/>
                  </a:lnTo>
                  <a:close/>
                  <a:moveTo>
                    <a:pt x="155" y="299"/>
                  </a:moveTo>
                  <a:cubicBezTo>
                    <a:pt x="197" y="299"/>
                    <a:pt x="197" y="299"/>
                    <a:pt x="197" y="299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55" y="341"/>
                    <a:pt x="155" y="341"/>
                    <a:pt x="155" y="341"/>
                  </a:cubicBezTo>
                  <a:lnTo>
                    <a:pt x="155" y="299"/>
                  </a:lnTo>
                  <a:close/>
                  <a:moveTo>
                    <a:pt x="117" y="212"/>
                  </a:moveTo>
                  <a:cubicBezTo>
                    <a:pt x="142" y="212"/>
                    <a:pt x="142" y="212"/>
                    <a:pt x="142" y="212"/>
                  </a:cubicBezTo>
                  <a:cubicBezTo>
                    <a:pt x="142" y="222"/>
                    <a:pt x="142" y="222"/>
                    <a:pt x="142" y="222"/>
                  </a:cubicBezTo>
                  <a:cubicBezTo>
                    <a:pt x="142" y="291"/>
                    <a:pt x="142" y="291"/>
                    <a:pt x="142" y="291"/>
                  </a:cubicBezTo>
                  <a:cubicBezTo>
                    <a:pt x="117" y="291"/>
                    <a:pt x="117" y="291"/>
                    <a:pt x="117" y="291"/>
                  </a:cubicBezTo>
                  <a:lnTo>
                    <a:pt x="117" y="212"/>
                  </a:lnTo>
                  <a:close/>
                  <a:moveTo>
                    <a:pt x="117" y="299"/>
                  </a:moveTo>
                  <a:cubicBezTo>
                    <a:pt x="142" y="299"/>
                    <a:pt x="142" y="299"/>
                    <a:pt x="142" y="299"/>
                  </a:cubicBezTo>
                  <a:cubicBezTo>
                    <a:pt x="142" y="341"/>
                    <a:pt x="142" y="341"/>
                    <a:pt x="142" y="341"/>
                  </a:cubicBezTo>
                  <a:cubicBezTo>
                    <a:pt x="142" y="355"/>
                    <a:pt x="142" y="355"/>
                    <a:pt x="142" y="355"/>
                  </a:cubicBezTo>
                  <a:cubicBezTo>
                    <a:pt x="117" y="355"/>
                    <a:pt x="117" y="355"/>
                    <a:pt x="117" y="355"/>
                  </a:cubicBezTo>
                  <a:lnTo>
                    <a:pt x="117" y="299"/>
                  </a:lnTo>
                  <a:close/>
                  <a:moveTo>
                    <a:pt x="88" y="299"/>
                  </a:moveTo>
                  <a:cubicBezTo>
                    <a:pt x="102" y="299"/>
                    <a:pt x="102" y="299"/>
                    <a:pt x="102" y="299"/>
                  </a:cubicBezTo>
                  <a:cubicBezTo>
                    <a:pt x="102" y="355"/>
                    <a:pt x="102" y="355"/>
                    <a:pt x="102" y="355"/>
                  </a:cubicBezTo>
                  <a:cubicBezTo>
                    <a:pt x="91" y="355"/>
                    <a:pt x="91" y="355"/>
                    <a:pt x="91" y="355"/>
                  </a:cubicBezTo>
                  <a:cubicBezTo>
                    <a:pt x="91" y="353"/>
                    <a:pt x="91" y="350"/>
                    <a:pt x="91" y="347"/>
                  </a:cubicBezTo>
                  <a:cubicBezTo>
                    <a:pt x="91" y="328"/>
                    <a:pt x="91" y="310"/>
                    <a:pt x="88" y="299"/>
                  </a:cubicBezTo>
                  <a:close/>
                  <a:moveTo>
                    <a:pt x="90" y="508"/>
                  </a:moveTo>
                  <a:cubicBezTo>
                    <a:pt x="224" y="508"/>
                    <a:pt x="224" y="508"/>
                    <a:pt x="224" y="508"/>
                  </a:cubicBezTo>
                  <a:cubicBezTo>
                    <a:pt x="357" y="508"/>
                    <a:pt x="357" y="508"/>
                    <a:pt x="357" y="508"/>
                  </a:cubicBezTo>
                  <a:cubicBezTo>
                    <a:pt x="363" y="607"/>
                    <a:pt x="363" y="607"/>
                    <a:pt x="363" y="607"/>
                  </a:cubicBezTo>
                  <a:cubicBezTo>
                    <a:pt x="224" y="607"/>
                    <a:pt x="224" y="607"/>
                    <a:pt x="224" y="607"/>
                  </a:cubicBezTo>
                  <a:cubicBezTo>
                    <a:pt x="85" y="607"/>
                    <a:pt x="85" y="607"/>
                    <a:pt x="85" y="607"/>
                  </a:cubicBezTo>
                  <a:lnTo>
                    <a:pt x="90" y="508"/>
                  </a:lnTo>
                  <a:close/>
                  <a:moveTo>
                    <a:pt x="77" y="758"/>
                  </a:moveTo>
                  <a:cubicBezTo>
                    <a:pt x="224" y="758"/>
                    <a:pt x="224" y="758"/>
                    <a:pt x="224" y="758"/>
                  </a:cubicBezTo>
                  <a:cubicBezTo>
                    <a:pt x="370" y="758"/>
                    <a:pt x="370" y="758"/>
                    <a:pt x="370" y="758"/>
                  </a:cubicBezTo>
                  <a:cubicBezTo>
                    <a:pt x="376" y="858"/>
                    <a:pt x="376" y="858"/>
                    <a:pt x="376" y="858"/>
                  </a:cubicBezTo>
                  <a:cubicBezTo>
                    <a:pt x="224" y="858"/>
                    <a:pt x="224" y="858"/>
                    <a:pt x="224" y="858"/>
                  </a:cubicBezTo>
                  <a:cubicBezTo>
                    <a:pt x="72" y="858"/>
                    <a:pt x="72" y="858"/>
                    <a:pt x="72" y="858"/>
                  </a:cubicBezTo>
                  <a:lnTo>
                    <a:pt x="77" y="758"/>
                  </a:lnTo>
                  <a:close/>
                  <a:moveTo>
                    <a:pt x="224" y="1106"/>
                  </a:moveTo>
                  <a:cubicBezTo>
                    <a:pt x="59" y="1106"/>
                    <a:pt x="59" y="1106"/>
                    <a:pt x="59" y="1106"/>
                  </a:cubicBezTo>
                  <a:cubicBezTo>
                    <a:pt x="64" y="1007"/>
                    <a:pt x="64" y="1007"/>
                    <a:pt x="64" y="1007"/>
                  </a:cubicBezTo>
                  <a:cubicBezTo>
                    <a:pt x="224" y="1007"/>
                    <a:pt x="224" y="1007"/>
                    <a:pt x="224" y="1007"/>
                  </a:cubicBezTo>
                  <a:cubicBezTo>
                    <a:pt x="383" y="1007"/>
                    <a:pt x="383" y="1007"/>
                    <a:pt x="383" y="1007"/>
                  </a:cubicBezTo>
                  <a:cubicBezTo>
                    <a:pt x="389" y="1106"/>
                    <a:pt x="389" y="1106"/>
                    <a:pt x="389" y="1106"/>
                  </a:cubicBezTo>
                  <a:lnTo>
                    <a:pt x="224" y="1106"/>
                  </a:lnTo>
                  <a:close/>
                </a:path>
              </a:pathLst>
            </a:custGeom>
            <a:solidFill>
              <a:srgbClr val="E85655"/>
            </a:solidFill>
            <a:ln w="0">
              <a:solidFill>
                <a:srgbClr val="E8565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282790" y="407911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332092" y="844730"/>
            <a:ext cx="4396694" cy="1011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학습내용을 입력하십시오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32092" y="3212455"/>
            <a:ext cx="4396694" cy="1011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학습내용을 입력하십시오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191893" y="1973093"/>
            <a:ext cx="2677091" cy="1077218"/>
            <a:chOff x="1492843" y="2490354"/>
            <a:chExt cx="2677091" cy="1077218"/>
          </a:xfrm>
        </p:grpSpPr>
        <p:sp>
          <p:nvSpPr>
            <p:cNvPr id="9" name="TextBox 5"/>
            <p:cNvSpPr txBox="1"/>
            <p:nvPr/>
          </p:nvSpPr>
          <p:spPr>
            <a:xfrm>
              <a:off x="1778218" y="2490354"/>
              <a:ext cx="205857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3600" b="1" dirty="0" smtClean="0">
                  <a:solidFill>
                    <a:srgbClr val="5AD0D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</a:t>
              </a:r>
              <a:r>
                <a:rPr lang="ko-KR" altLang="en-US" sz="2800" dirty="0" smtClean="0">
                  <a:solidFill>
                    <a:srgbClr val="39A1C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를</a:t>
              </a:r>
              <a:endParaRPr lang="en-US" altLang="ko-KR" sz="2800" dirty="0" smtClean="0">
                <a:solidFill>
                  <a:srgbClr val="39A1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>
                <a:defRPr/>
              </a:pPr>
              <a:r>
                <a:rPr lang="ko-KR" altLang="en-US" sz="2800" dirty="0" smtClean="0">
                  <a:solidFill>
                    <a:srgbClr val="39A1C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입력하세요</a:t>
              </a:r>
              <a:r>
                <a:rPr lang="en-US" altLang="ko-KR" sz="2800" dirty="0" smtClean="0">
                  <a:solidFill>
                    <a:srgbClr val="39A1C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ko-KR" altLang="en-US" sz="2800" dirty="0">
                <a:solidFill>
                  <a:srgbClr val="39A1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자유형 9"/>
            <p:cNvSpPr/>
            <p:nvPr/>
          </p:nvSpPr>
          <p:spPr>
            <a:xfrm>
              <a:off x="3798695" y="3141213"/>
              <a:ext cx="371239" cy="342900"/>
            </a:xfrm>
            <a:custGeom>
              <a:avLst/>
              <a:gdLst>
                <a:gd name="connsiteX0" fmla="*/ 379512 w 487412"/>
                <a:gd name="connsiteY0" fmla="*/ 0 h 450205"/>
                <a:gd name="connsiteX1" fmla="*/ 453926 w 487412"/>
                <a:gd name="connsiteY1" fmla="*/ 27905 h 450205"/>
                <a:gd name="connsiteX2" fmla="*/ 487412 w 487412"/>
                <a:gd name="connsiteY2" fmla="*/ 126504 h 450205"/>
                <a:gd name="connsiteX3" fmla="*/ 426020 w 487412"/>
                <a:gd name="connsiteY3" fmla="*/ 312539 h 450205"/>
                <a:gd name="connsiteX4" fmla="*/ 286494 w 487412"/>
                <a:gd name="connsiteY4" fmla="*/ 450205 h 450205"/>
                <a:gd name="connsiteX5" fmla="*/ 264170 w 487412"/>
                <a:gd name="connsiteY5" fmla="*/ 426020 h 450205"/>
                <a:gd name="connsiteX6" fmla="*/ 342305 w 487412"/>
                <a:gd name="connsiteY6" fmla="*/ 349746 h 450205"/>
                <a:gd name="connsiteX7" fmla="*/ 388813 w 487412"/>
                <a:gd name="connsiteY7" fmla="*/ 277192 h 450205"/>
                <a:gd name="connsiteX8" fmla="*/ 392534 w 487412"/>
                <a:gd name="connsiteY8" fmla="*/ 213940 h 450205"/>
                <a:gd name="connsiteX9" fmla="*/ 357187 w 487412"/>
                <a:gd name="connsiteY9" fmla="*/ 187895 h 450205"/>
                <a:gd name="connsiteX10" fmla="*/ 310679 w 487412"/>
                <a:gd name="connsiteY10" fmla="*/ 161850 h 450205"/>
                <a:gd name="connsiteX11" fmla="*/ 286494 w 487412"/>
                <a:gd name="connsiteY11" fmla="*/ 96738 h 450205"/>
                <a:gd name="connsiteX12" fmla="*/ 314399 w 487412"/>
                <a:gd name="connsiteY12" fmla="*/ 27905 h 450205"/>
                <a:gd name="connsiteX13" fmla="*/ 379512 w 487412"/>
                <a:gd name="connsiteY13" fmla="*/ 0 h 450205"/>
                <a:gd name="connsiteX14" fmla="*/ 115342 w 487412"/>
                <a:gd name="connsiteY14" fmla="*/ 0 h 450205"/>
                <a:gd name="connsiteX15" fmla="*/ 189756 w 487412"/>
                <a:gd name="connsiteY15" fmla="*/ 27905 h 450205"/>
                <a:gd name="connsiteX16" fmla="*/ 221382 w 487412"/>
                <a:gd name="connsiteY16" fmla="*/ 126504 h 450205"/>
                <a:gd name="connsiteX17" fmla="*/ 159990 w 487412"/>
                <a:gd name="connsiteY17" fmla="*/ 312539 h 450205"/>
                <a:gd name="connsiteX18" fmla="*/ 20464 w 487412"/>
                <a:gd name="connsiteY18" fmla="*/ 450205 h 450205"/>
                <a:gd name="connsiteX19" fmla="*/ 0 w 487412"/>
                <a:gd name="connsiteY19" fmla="*/ 426020 h 450205"/>
                <a:gd name="connsiteX20" fmla="*/ 76274 w 487412"/>
                <a:gd name="connsiteY20" fmla="*/ 349746 h 450205"/>
                <a:gd name="connsiteX21" fmla="*/ 124644 w 487412"/>
                <a:gd name="connsiteY21" fmla="*/ 277192 h 450205"/>
                <a:gd name="connsiteX22" fmla="*/ 126504 w 487412"/>
                <a:gd name="connsiteY22" fmla="*/ 213940 h 450205"/>
                <a:gd name="connsiteX23" fmla="*/ 91157 w 487412"/>
                <a:gd name="connsiteY23" fmla="*/ 187895 h 450205"/>
                <a:gd name="connsiteX24" fmla="*/ 44648 w 487412"/>
                <a:gd name="connsiteY24" fmla="*/ 161850 h 450205"/>
                <a:gd name="connsiteX25" fmla="*/ 20464 w 487412"/>
                <a:gd name="connsiteY25" fmla="*/ 96738 h 450205"/>
                <a:gd name="connsiteX26" fmla="*/ 48369 w 487412"/>
                <a:gd name="connsiteY26" fmla="*/ 27905 h 450205"/>
                <a:gd name="connsiteX27" fmla="*/ 115342 w 487412"/>
                <a:gd name="connsiteY27" fmla="*/ 0 h 45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7412" h="450205">
                  <a:moveTo>
                    <a:pt x="379512" y="0"/>
                  </a:moveTo>
                  <a:cubicBezTo>
                    <a:pt x="410518" y="0"/>
                    <a:pt x="435322" y="9302"/>
                    <a:pt x="453926" y="27905"/>
                  </a:cubicBezTo>
                  <a:cubicBezTo>
                    <a:pt x="476250" y="50229"/>
                    <a:pt x="487412" y="83096"/>
                    <a:pt x="487412" y="126504"/>
                  </a:cubicBezTo>
                  <a:cubicBezTo>
                    <a:pt x="487412" y="193476"/>
                    <a:pt x="466948" y="255488"/>
                    <a:pt x="426020" y="312539"/>
                  </a:cubicBezTo>
                  <a:cubicBezTo>
                    <a:pt x="397495" y="352226"/>
                    <a:pt x="350986" y="398115"/>
                    <a:pt x="286494" y="450205"/>
                  </a:cubicBezTo>
                  <a:lnTo>
                    <a:pt x="264170" y="426020"/>
                  </a:lnTo>
                  <a:cubicBezTo>
                    <a:pt x="297656" y="397495"/>
                    <a:pt x="323701" y="372070"/>
                    <a:pt x="342305" y="349746"/>
                  </a:cubicBezTo>
                  <a:cubicBezTo>
                    <a:pt x="365869" y="323701"/>
                    <a:pt x="381372" y="299516"/>
                    <a:pt x="388813" y="277192"/>
                  </a:cubicBezTo>
                  <a:cubicBezTo>
                    <a:pt x="395015" y="251147"/>
                    <a:pt x="396255" y="230063"/>
                    <a:pt x="392534" y="213940"/>
                  </a:cubicBezTo>
                  <a:cubicBezTo>
                    <a:pt x="386333" y="196577"/>
                    <a:pt x="374551" y="187895"/>
                    <a:pt x="357187" y="187895"/>
                  </a:cubicBezTo>
                  <a:cubicBezTo>
                    <a:pt x="339824" y="187895"/>
                    <a:pt x="324321" y="179214"/>
                    <a:pt x="310679" y="161850"/>
                  </a:cubicBezTo>
                  <a:cubicBezTo>
                    <a:pt x="294556" y="143247"/>
                    <a:pt x="286494" y="121543"/>
                    <a:pt x="286494" y="96738"/>
                  </a:cubicBezTo>
                  <a:cubicBezTo>
                    <a:pt x="286494" y="69453"/>
                    <a:pt x="295796" y="46509"/>
                    <a:pt x="314399" y="27905"/>
                  </a:cubicBezTo>
                  <a:cubicBezTo>
                    <a:pt x="333003" y="9302"/>
                    <a:pt x="354707" y="0"/>
                    <a:pt x="379512" y="0"/>
                  </a:cubicBezTo>
                  <a:close/>
                  <a:moveTo>
                    <a:pt x="115342" y="0"/>
                  </a:moveTo>
                  <a:cubicBezTo>
                    <a:pt x="146348" y="0"/>
                    <a:pt x="171152" y="9302"/>
                    <a:pt x="189756" y="27905"/>
                  </a:cubicBezTo>
                  <a:cubicBezTo>
                    <a:pt x="210840" y="50229"/>
                    <a:pt x="221382" y="83096"/>
                    <a:pt x="221382" y="126504"/>
                  </a:cubicBezTo>
                  <a:cubicBezTo>
                    <a:pt x="221382" y="194717"/>
                    <a:pt x="200918" y="256728"/>
                    <a:pt x="159990" y="312539"/>
                  </a:cubicBezTo>
                  <a:cubicBezTo>
                    <a:pt x="131465" y="353467"/>
                    <a:pt x="84956" y="399355"/>
                    <a:pt x="20464" y="450205"/>
                  </a:cubicBezTo>
                  <a:lnTo>
                    <a:pt x="0" y="426020"/>
                  </a:lnTo>
                  <a:cubicBezTo>
                    <a:pt x="32246" y="396255"/>
                    <a:pt x="57671" y="370830"/>
                    <a:pt x="76274" y="349746"/>
                  </a:cubicBezTo>
                  <a:cubicBezTo>
                    <a:pt x="99839" y="322461"/>
                    <a:pt x="115962" y="298276"/>
                    <a:pt x="124644" y="277192"/>
                  </a:cubicBezTo>
                  <a:cubicBezTo>
                    <a:pt x="130845" y="251147"/>
                    <a:pt x="131465" y="230063"/>
                    <a:pt x="126504" y="213940"/>
                  </a:cubicBezTo>
                  <a:cubicBezTo>
                    <a:pt x="121543" y="196577"/>
                    <a:pt x="109761" y="187895"/>
                    <a:pt x="91157" y="187895"/>
                  </a:cubicBezTo>
                  <a:cubicBezTo>
                    <a:pt x="75034" y="187895"/>
                    <a:pt x="59531" y="179214"/>
                    <a:pt x="44648" y="161850"/>
                  </a:cubicBezTo>
                  <a:cubicBezTo>
                    <a:pt x="28525" y="143247"/>
                    <a:pt x="20464" y="121543"/>
                    <a:pt x="20464" y="96738"/>
                  </a:cubicBezTo>
                  <a:cubicBezTo>
                    <a:pt x="20464" y="69453"/>
                    <a:pt x="29766" y="46509"/>
                    <a:pt x="48369" y="27905"/>
                  </a:cubicBezTo>
                  <a:cubicBezTo>
                    <a:pt x="68213" y="9302"/>
                    <a:pt x="90537" y="0"/>
                    <a:pt x="115342" y="0"/>
                  </a:cubicBezTo>
                  <a:close/>
                </a:path>
              </a:pathLst>
            </a:custGeom>
            <a:solidFill>
              <a:sysClr val="window" lastClr="FFFFFF">
                <a:alpha val="29000"/>
              </a:sysClr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dirty="0"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자유형 10"/>
            <p:cNvSpPr/>
            <p:nvPr/>
          </p:nvSpPr>
          <p:spPr>
            <a:xfrm>
              <a:off x="1492843" y="2533663"/>
              <a:ext cx="372656" cy="341483"/>
            </a:xfrm>
            <a:custGeom>
              <a:avLst/>
              <a:gdLst>
                <a:gd name="connsiteX0" fmla="*/ 466949 w 489273"/>
                <a:gd name="connsiteY0" fmla="*/ 0 h 448345"/>
                <a:gd name="connsiteX1" fmla="*/ 489273 w 489273"/>
                <a:gd name="connsiteY1" fmla="*/ 24184 h 448345"/>
                <a:gd name="connsiteX2" fmla="*/ 409278 w 489273"/>
                <a:gd name="connsiteY2" fmla="*/ 98598 h 448345"/>
                <a:gd name="connsiteX3" fmla="*/ 362769 w 489273"/>
                <a:gd name="connsiteY3" fmla="*/ 173013 h 448345"/>
                <a:gd name="connsiteX4" fmla="*/ 359048 w 489273"/>
                <a:gd name="connsiteY4" fmla="*/ 234404 h 448345"/>
                <a:gd name="connsiteX5" fmla="*/ 396255 w 489273"/>
                <a:gd name="connsiteY5" fmla="*/ 262309 h 448345"/>
                <a:gd name="connsiteX6" fmla="*/ 442764 w 489273"/>
                <a:gd name="connsiteY6" fmla="*/ 286494 h 448345"/>
                <a:gd name="connsiteX7" fmla="*/ 466949 w 489273"/>
                <a:gd name="connsiteY7" fmla="*/ 351606 h 448345"/>
                <a:gd name="connsiteX8" fmla="*/ 437183 w 489273"/>
                <a:gd name="connsiteY8" fmla="*/ 418579 h 448345"/>
                <a:gd name="connsiteX9" fmla="*/ 373931 w 489273"/>
                <a:gd name="connsiteY9" fmla="*/ 448345 h 448345"/>
                <a:gd name="connsiteX10" fmla="*/ 297657 w 489273"/>
                <a:gd name="connsiteY10" fmla="*/ 418579 h 448345"/>
                <a:gd name="connsiteX11" fmla="*/ 266031 w 489273"/>
                <a:gd name="connsiteY11" fmla="*/ 323701 h 448345"/>
                <a:gd name="connsiteX12" fmla="*/ 325562 w 489273"/>
                <a:gd name="connsiteY12" fmla="*/ 135806 h 448345"/>
                <a:gd name="connsiteX13" fmla="*/ 466949 w 489273"/>
                <a:gd name="connsiteY13" fmla="*/ 0 h 448345"/>
                <a:gd name="connsiteX14" fmla="*/ 200918 w 489273"/>
                <a:gd name="connsiteY14" fmla="*/ 0 h 448345"/>
                <a:gd name="connsiteX15" fmla="*/ 223243 w 489273"/>
                <a:gd name="connsiteY15" fmla="*/ 24184 h 448345"/>
                <a:gd name="connsiteX16" fmla="*/ 145108 w 489273"/>
                <a:gd name="connsiteY16" fmla="*/ 98598 h 448345"/>
                <a:gd name="connsiteX17" fmla="*/ 98599 w 489273"/>
                <a:gd name="connsiteY17" fmla="*/ 173013 h 448345"/>
                <a:gd name="connsiteX18" fmla="*/ 94878 w 489273"/>
                <a:gd name="connsiteY18" fmla="*/ 234404 h 448345"/>
                <a:gd name="connsiteX19" fmla="*/ 132085 w 489273"/>
                <a:gd name="connsiteY19" fmla="*/ 262309 h 448345"/>
                <a:gd name="connsiteX20" fmla="*/ 176734 w 489273"/>
                <a:gd name="connsiteY20" fmla="*/ 286494 h 448345"/>
                <a:gd name="connsiteX21" fmla="*/ 200918 w 489273"/>
                <a:gd name="connsiteY21" fmla="*/ 351606 h 448345"/>
                <a:gd name="connsiteX22" fmla="*/ 171153 w 489273"/>
                <a:gd name="connsiteY22" fmla="*/ 418579 h 448345"/>
                <a:gd name="connsiteX23" fmla="*/ 107901 w 489273"/>
                <a:gd name="connsiteY23" fmla="*/ 448345 h 448345"/>
                <a:gd name="connsiteX24" fmla="*/ 31626 w 489273"/>
                <a:gd name="connsiteY24" fmla="*/ 418579 h 448345"/>
                <a:gd name="connsiteX25" fmla="*/ 0 w 489273"/>
                <a:gd name="connsiteY25" fmla="*/ 323701 h 448345"/>
                <a:gd name="connsiteX26" fmla="*/ 59532 w 489273"/>
                <a:gd name="connsiteY26" fmla="*/ 135806 h 448345"/>
                <a:gd name="connsiteX27" fmla="*/ 200918 w 489273"/>
                <a:gd name="connsiteY27" fmla="*/ 0 h 44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9273" h="448345">
                  <a:moveTo>
                    <a:pt x="466949" y="0"/>
                  </a:moveTo>
                  <a:lnTo>
                    <a:pt x="489273" y="24184"/>
                  </a:lnTo>
                  <a:cubicBezTo>
                    <a:pt x="454546" y="52710"/>
                    <a:pt x="427881" y="77515"/>
                    <a:pt x="409278" y="98598"/>
                  </a:cubicBezTo>
                  <a:cubicBezTo>
                    <a:pt x="385713" y="124643"/>
                    <a:pt x="370210" y="149448"/>
                    <a:pt x="362769" y="173013"/>
                  </a:cubicBezTo>
                  <a:cubicBezTo>
                    <a:pt x="356568" y="197817"/>
                    <a:pt x="355328" y="218281"/>
                    <a:pt x="359048" y="234404"/>
                  </a:cubicBezTo>
                  <a:cubicBezTo>
                    <a:pt x="365249" y="253008"/>
                    <a:pt x="377652" y="262309"/>
                    <a:pt x="396255" y="262309"/>
                  </a:cubicBezTo>
                  <a:cubicBezTo>
                    <a:pt x="412378" y="262309"/>
                    <a:pt x="427881" y="270371"/>
                    <a:pt x="442764" y="286494"/>
                  </a:cubicBezTo>
                  <a:cubicBezTo>
                    <a:pt x="458887" y="303857"/>
                    <a:pt x="466949" y="325561"/>
                    <a:pt x="466949" y="351606"/>
                  </a:cubicBezTo>
                  <a:cubicBezTo>
                    <a:pt x="466949" y="377651"/>
                    <a:pt x="457027" y="399975"/>
                    <a:pt x="437183" y="418579"/>
                  </a:cubicBezTo>
                  <a:cubicBezTo>
                    <a:pt x="418580" y="438423"/>
                    <a:pt x="397496" y="448345"/>
                    <a:pt x="373931" y="448345"/>
                  </a:cubicBezTo>
                  <a:cubicBezTo>
                    <a:pt x="341685" y="448345"/>
                    <a:pt x="316260" y="438423"/>
                    <a:pt x="297657" y="418579"/>
                  </a:cubicBezTo>
                  <a:cubicBezTo>
                    <a:pt x="276573" y="397495"/>
                    <a:pt x="266031" y="365869"/>
                    <a:pt x="266031" y="323701"/>
                  </a:cubicBezTo>
                  <a:cubicBezTo>
                    <a:pt x="266031" y="254248"/>
                    <a:pt x="285875" y="191616"/>
                    <a:pt x="325562" y="135806"/>
                  </a:cubicBezTo>
                  <a:cubicBezTo>
                    <a:pt x="355328" y="93637"/>
                    <a:pt x="402456" y="48369"/>
                    <a:pt x="466949" y="0"/>
                  </a:cubicBezTo>
                  <a:close/>
                  <a:moveTo>
                    <a:pt x="200918" y="0"/>
                  </a:moveTo>
                  <a:lnTo>
                    <a:pt x="223243" y="24184"/>
                  </a:lnTo>
                  <a:cubicBezTo>
                    <a:pt x="188516" y="53950"/>
                    <a:pt x="162471" y="78755"/>
                    <a:pt x="145108" y="98598"/>
                  </a:cubicBezTo>
                  <a:cubicBezTo>
                    <a:pt x="121543" y="124643"/>
                    <a:pt x="106040" y="149448"/>
                    <a:pt x="98599" y="173013"/>
                  </a:cubicBezTo>
                  <a:cubicBezTo>
                    <a:pt x="91158" y="197817"/>
                    <a:pt x="89917" y="218281"/>
                    <a:pt x="94878" y="234404"/>
                  </a:cubicBezTo>
                  <a:cubicBezTo>
                    <a:pt x="101079" y="253008"/>
                    <a:pt x="113482" y="262309"/>
                    <a:pt x="132085" y="262309"/>
                  </a:cubicBezTo>
                  <a:cubicBezTo>
                    <a:pt x="146968" y="262309"/>
                    <a:pt x="161851" y="270371"/>
                    <a:pt x="176734" y="286494"/>
                  </a:cubicBezTo>
                  <a:cubicBezTo>
                    <a:pt x="192857" y="303857"/>
                    <a:pt x="200918" y="325561"/>
                    <a:pt x="200918" y="351606"/>
                  </a:cubicBezTo>
                  <a:cubicBezTo>
                    <a:pt x="200918" y="377651"/>
                    <a:pt x="190997" y="399975"/>
                    <a:pt x="171153" y="418579"/>
                  </a:cubicBezTo>
                  <a:cubicBezTo>
                    <a:pt x="152549" y="438423"/>
                    <a:pt x="131465" y="448345"/>
                    <a:pt x="107901" y="448345"/>
                  </a:cubicBezTo>
                  <a:cubicBezTo>
                    <a:pt x="75655" y="448345"/>
                    <a:pt x="50230" y="438423"/>
                    <a:pt x="31626" y="418579"/>
                  </a:cubicBezTo>
                  <a:cubicBezTo>
                    <a:pt x="10543" y="397495"/>
                    <a:pt x="0" y="365869"/>
                    <a:pt x="0" y="323701"/>
                  </a:cubicBezTo>
                  <a:cubicBezTo>
                    <a:pt x="0" y="254248"/>
                    <a:pt x="19844" y="191616"/>
                    <a:pt x="59532" y="135806"/>
                  </a:cubicBezTo>
                  <a:cubicBezTo>
                    <a:pt x="89297" y="93637"/>
                    <a:pt x="136426" y="48369"/>
                    <a:pt x="200918" y="0"/>
                  </a:cubicBezTo>
                  <a:close/>
                </a:path>
              </a:pathLst>
            </a:custGeom>
            <a:solidFill>
              <a:sysClr val="window" lastClr="FFFFFF">
                <a:alpha val="29000"/>
              </a:sysClr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dirty="0"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769311" y="4696661"/>
            <a:ext cx="5435722" cy="569622"/>
            <a:chOff x="798339" y="4785561"/>
            <a:chExt cx="5435722" cy="569622"/>
          </a:xfrm>
        </p:grpSpPr>
        <p:sp>
          <p:nvSpPr>
            <p:cNvPr id="30" name="대각선 방향의 모서리가 잘린 사각형 29"/>
            <p:cNvSpPr/>
            <p:nvPr/>
          </p:nvSpPr>
          <p:spPr>
            <a:xfrm rot="10800000">
              <a:off x="798339" y="4785561"/>
              <a:ext cx="5435722" cy="569622"/>
            </a:xfrm>
            <a:prstGeom prst="snip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  <a:lumOff val="50000"/>
                <a:alpha val="50000"/>
              </a:schemeClr>
            </a:solidFill>
            <a:ln w="19050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2524845" y="4800756"/>
              <a:ext cx="3334567" cy="462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900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이곳에 텍스트를 입력하세요</a:t>
              </a:r>
              <a:r>
                <a:rPr lang="en-US" altLang="ko-KR" sz="1900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sz="19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798339" y="4914197"/>
              <a:ext cx="1449388" cy="433387"/>
            </a:xfrm>
            <a:custGeom>
              <a:avLst/>
              <a:gdLst>
                <a:gd name="T0" fmla="*/ 354 w 386"/>
                <a:gd name="T1" fmla="*/ 60 h 115"/>
                <a:gd name="T2" fmla="*/ 337 w 386"/>
                <a:gd name="T3" fmla="*/ 60 h 115"/>
                <a:gd name="T4" fmla="*/ 337 w 386"/>
                <a:gd name="T5" fmla="*/ 59 h 115"/>
                <a:gd name="T6" fmla="*/ 337 w 386"/>
                <a:gd name="T7" fmla="*/ 39 h 115"/>
                <a:gd name="T8" fmla="*/ 325 w 386"/>
                <a:gd name="T9" fmla="*/ 24 h 115"/>
                <a:gd name="T10" fmla="*/ 325 w 386"/>
                <a:gd name="T11" fmla="*/ 12 h 115"/>
                <a:gd name="T12" fmla="*/ 326 w 386"/>
                <a:gd name="T13" fmla="*/ 12 h 115"/>
                <a:gd name="T14" fmla="*/ 328 w 386"/>
                <a:gd name="T15" fmla="*/ 9 h 115"/>
                <a:gd name="T16" fmla="*/ 326 w 386"/>
                <a:gd name="T17" fmla="*/ 7 h 115"/>
                <a:gd name="T18" fmla="*/ 325 w 386"/>
                <a:gd name="T19" fmla="*/ 7 h 115"/>
                <a:gd name="T20" fmla="*/ 325 w 386"/>
                <a:gd name="T21" fmla="*/ 3 h 115"/>
                <a:gd name="T22" fmla="*/ 322 w 386"/>
                <a:gd name="T23" fmla="*/ 0 h 115"/>
                <a:gd name="T24" fmla="*/ 318 w 386"/>
                <a:gd name="T25" fmla="*/ 3 h 115"/>
                <a:gd name="T26" fmla="*/ 318 w 386"/>
                <a:gd name="T27" fmla="*/ 7 h 115"/>
                <a:gd name="T28" fmla="*/ 316 w 386"/>
                <a:gd name="T29" fmla="*/ 7 h 115"/>
                <a:gd name="T30" fmla="*/ 315 w 386"/>
                <a:gd name="T31" fmla="*/ 9 h 115"/>
                <a:gd name="T32" fmla="*/ 316 w 386"/>
                <a:gd name="T33" fmla="*/ 12 h 115"/>
                <a:gd name="T34" fmla="*/ 318 w 386"/>
                <a:gd name="T35" fmla="*/ 12 h 115"/>
                <a:gd name="T36" fmla="*/ 318 w 386"/>
                <a:gd name="T37" fmla="*/ 23 h 115"/>
                <a:gd name="T38" fmla="*/ 306 w 386"/>
                <a:gd name="T39" fmla="*/ 39 h 115"/>
                <a:gd name="T40" fmla="*/ 306 w 386"/>
                <a:gd name="T41" fmla="*/ 59 h 115"/>
                <a:gd name="T42" fmla="*/ 306 w 386"/>
                <a:gd name="T43" fmla="*/ 60 h 115"/>
                <a:gd name="T44" fmla="*/ 283 w 386"/>
                <a:gd name="T45" fmla="*/ 60 h 115"/>
                <a:gd name="T46" fmla="*/ 281 w 386"/>
                <a:gd name="T47" fmla="*/ 64 h 115"/>
                <a:gd name="T48" fmla="*/ 265 w 386"/>
                <a:gd name="T49" fmla="*/ 80 h 115"/>
                <a:gd name="T50" fmla="*/ 228 w 386"/>
                <a:gd name="T51" fmla="*/ 80 h 115"/>
                <a:gd name="T52" fmla="*/ 228 w 386"/>
                <a:gd name="T53" fmla="*/ 57 h 115"/>
                <a:gd name="T54" fmla="*/ 201 w 386"/>
                <a:gd name="T55" fmla="*/ 30 h 115"/>
                <a:gd name="T56" fmla="*/ 126 w 386"/>
                <a:gd name="T57" fmla="*/ 30 h 115"/>
                <a:gd name="T58" fmla="*/ 126 w 386"/>
                <a:gd name="T59" fmla="*/ 27 h 115"/>
                <a:gd name="T60" fmla="*/ 112 w 386"/>
                <a:gd name="T61" fmla="*/ 13 h 115"/>
                <a:gd name="T62" fmla="*/ 94 w 386"/>
                <a:gd name="T63" fmla="*/ 13 h 115"/>
                <a:gd name="T64" fmla="*/ 80 w 386"/>
                <a:gd name="T65" fmla="*/ 27 h 115"/>
                <a:gd name="T66" fmla="*/ 80 w 386"/>
                <a:gd name="T67" fmla="*/ 30 h 115"/>
                <a:gd name="T68" fmla="*/ 73 w 386"/>
                <a:gd name="T69" fmla="*/ 30 h 115"/>
                <a:gd name="T70" fmla="*/ 47 w 386"/>
                <a:gd name="T71" fmla="*/ 57 h 115"/>
                <a:gd name="T72" fmla="*/ 46 w 386"/>
                <a:gd name="T73" fmla="*/ 80 h 115"/>
                <a:gd name="T74" fmla="*/ 4 w 386"/>
                <a:gd name="T75" fmla="*/ 80 h 115"/>
                <a:gd name="T76" fmla="*/ 1 w 386"/>
                <a:gd name="T77" fmla="*/ 82 h 115"/>
                <a:gd name="T78" fmla="*/ 0 w 386"/>
                <a:gd name="T79" fmla="*/ 87 h 115"/>
                <a:gd name="T80" fmla="*/ 28 w 386"/>
                <a:gd name="T81" fmla="*/ 115 h 115"/>
                <a:gd name="T82" fmla="*/ 316 w 386"/>
                <a:gd name="T83" fmla="*/ 115 h 115"/>
                <a:gd name="T84" fmla="*/ 319 w 386"/>
                <a:gd name="T85" fmla="*/ 115 h 115"/>
                <a:gd name="T86" fmla="*/ 321 w 386"/>
                <a:gd name="T87" fmla="*/ 112 h 115"/>
                <a:gd name="T88" fmla="*/ 366 w 386"/>
                <a:gd name="T89" fmla="*/ 68 h 115"/>
                <a:gd name="T90" fmla="*/ 354 w 386"/>
                <a:gd name="T91" fmla="*/ 60 h 115"/>
                <a:gd name="T92" fmla="*/ 315 w 386"/>
                <a:gd name="T93" fmla="*/ 104 h 115"/>
                <a:gd name="T94" fmla="*/ 20 w 386"/>
                <a:gd name="T95" fmla="*/ 104 h 115"/>
                <a:gd name="T96" fmla="*/ 18 w 386"/>
                <a:gd name="T97" fmla="*/ 102 h 115"/>
                <a:gd name="T98" fmla="*/ 20 w 386"/>
                <a:gd name="T99" fmla="*/ 100 h 115"/>
                <a:gd name="T100" fmla="*/ 315 w 386"/>
                <a:gd name="T101" fmla="*/ 100 h 115"/>
                <a:gd name="T102" fmla="*/ 317 w 386"/>
                <a:gd name="T103" fmla="*/ 102 h 115"/>
                <a:gd name="T104" fmla="*/ 315 w 386"/>
                <a:gd name="T105" fmla="*/ 104 h 115"/>
                <a:gd name="T106" fmla="*/ 317 w 386"/>
                <a:gd name="T107" fmla="*/ 83 h 115"/>
                <a:gd name="T108" fmla="*/ 294 w 386"/>
                <a:gd name="T109" fmla="*/ 83 h 115"/>
                <a:gd name="T110" fmla="*/ 290 w 386"/>
                <a:gd name="T111" fmla="*/ 78 h 115"/>
                <a:gd name="T112" fmla="*/ 294 w 386"/>
                <a:gd name="T113" fmla="*/ 73 h 115"/>
                <a:gd name="T114" fmla="*/ 315 w 386"/>
                <a:gd name="T115" fmla="*/ 73 h 115"/>
                <a:gd name="T116" fmla="*/ 320 w 386"/>
                <a:gd name="T117" fmla="*/ 74 h 115"/>
                <a:gd name="T118" fmla="*/ 321 w 386"/>
                <a:gd name="T119" fmla="*/ 78 h 115"/>
                <a:gd name="T120" fmla="*/ 317 w 386"/>
                <a:gd name="T121" fmla="*/ 8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115">
                  <a:moveTo>
                    <a:pt x="354" y="60"/>
                  </a:moveTo>
                  <a:cubicBezTo>
                    <a:pt x="337" y="60"/>
                    <a:pt x="337" y="60"/>
                    <a:pt x="337" y="60"/>
                  </a:cubicBezTo>
                  <a:cubicBezTo>
                    <a:pt x="337" y="60"/>
                    <a:pt x="337" y="59"/>
                    <a:pt x="337" y="5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337" y="31"/>
                    <a:pt x="332" y="25"/>
                    <a:pt x="325" y="24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7" y="12"/>
                    <a:pt x="328" y="10"/>
                    <a:pt x="328" y="9"/>
                  </a:cubicBezTo>
                  <a:cubicBezTo>
                    <a:pt x="328" y="8"/>
                    <a:pt x="327" y="7"/>
                    <a:pt x="326" y="7"/>
                  </a:cubicBezTo>
                  <a:cubicBezTo>
                    <a:pt x="325" y="7"/>
                    <a:pt x="325" y="7"/>
                    <a:pt x="325" y="7"/>
                  </a:cubicBezTo>
                  <a:cubicBezTo>
                    <a:pt x="325" y="3"/>
                    <a:pt x="325" y="3"/>
                    <a:pt x="325" y="3"/>
                  </a:cubicBezTo>
                  <a:cubicBezTo>
                    <a:pt x="325" y="1"/>
                    <a:pt x="323" y="0"/>
                    <a:pt x="322" y="0"/>
                  </a:cubicBezTo>
                  <a:cubicBezTo>
                    <a:pt x="320" y="0"/>
                    <a:pt x="318" y="1"/>
                    <a:pt x="318" y="3"/>
                  </a:cubicBezTo>
                  <a:cubicBezTo>
                    <a:pt x="318" y="7"/>
                    <a:pt x="318" y="7"/>
                    <a:pt x="318" y="7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6" y="7"/>
                    <a:pt x="315" y="8"/>
                    <a:pt x="315" y="9"/>
                  </a:cubicBezTo>
                  <a:cubicBezTo>
                    <a:pt x="315" y="10"/>
                    <a:pt x="316" y="12"/>
                    <a:pt x="316" y="12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23"/>
                    <a:pt x="318" y="23"/>
                    <a:pt x="318" y="23"/>
                  </a:cubicBezTo>
                  <a:cubicBezTo>
                    <a:pt x="311" y="25"/>
                    <a:pt x="306" y="31"/>
                    <a:pt x="306" y="39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6" y="59"/>
                    <a:pt x="306" y="60"/>
                    <a:pt x="306" y="60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1" y="61"/>
                    <a:pt x="281" y="63"/>
                    <a:pt x="281" y="64"/>
                  </a:cubicBezTo>
                  <a:cubicBezTo>
                    <a:pt x="281" y="73"/>
                    <a:pt x="274" y="80"/>
                    <a:pt x="265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73"/>
                    <a:pt x="228" y="61"/>
                    <a:pt x="228" y="57"/>
                  </a:cubicBezTo>
                  <a:cubicBezTo>
                    <a:pt x="228" y="42"/>
                    <a:pt x="216" y="30"/>
                    <a:pt x="201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6" y="29"/>
                    <a:pt x="126" y="27"/>
                    <a:pt x="126" y="27"/>
                  </a:cubicBezTo>
                  <a:cubicBezTo>
                    <a:pt x="126" y="19"/>
                    <a:pt x="119" y="13"/>
                    <a:pt x="112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6" y="13"/>
                    <a:pt x="80" y="19"/>
                    <a:pt x="80" y="27"/>
                  </a:cubicBezTo>
                  <a:cubicBezTo>
                    <a:pt x="80" y="27"/>
                    <a:pt x="80" y="29"/>
                    <a:pt x="80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59" y="30"/>
                    <a:pt x="47" y="42"/>
                    <a:pt x="47" y="57"/>
                  </a:cubicBezTo>
                  <a:cubicBezTo>
                    <a:pt x="46" y="61"/>
                    <a:pt x="46" y="73"/>
                    <a:pt x="46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3" y="80"/>
                    <a:pt x="2" y="81"/>
                    <a:pt x="1" y="82"/>
                  </a:cubicBezTo>
                  <a:cubicBezTo>
                    <a:pt x="1" y="84"/>
                    <a:pt x="0" y="85"/>
                    <a:pt x="0" y="87"/>
                  </a:cubicBezTo>
                  <a:cubicBezTo>
                    <a:pt x="0" y="102"/>
                    <a:pt x="12" y="115"/>
                    <a:pt x="28" y="115"/>
                  </a:cubicBezTo>
                  <a:cubicBezTo>
                    <a:pt x="316" y="115"/>
                    <a:pt x="316" y="115"/>
                    <a:pt x="316" y="115"/>
                  </a:cubicBezTo>
                  <a:cubicBezTo>
                    <a:pt x="319" y="115"/>
                    <a:pt x="319" y="115"/>
                    <a:pt x="319" y="115"/>
                  </a:cubicBezTo>
                  <a:cubicBezTo>
                    <a:pt x="320" y="114"/>
                    <a:pt x="321" y="113"/>
                    <a:pt x="321" y="112"/>
                  </a:cubicBezTo>
                  <a:cubicBezTo>
                    <a:pt x="321" y="88"/>
                    <a:pt x="342" y="67"/>
                    <a:pt x="366" y="68"/>
                  </a:cubicBezTo>
                  <a:cubicBezTo>
                    <a:pt x="370" y="69"/>
                    <a:pt x="386" y="58"/>
                    <a:pt x="354" y="60"/>
                  </a:cubicBezTo>
                  <a:close/>
                  <a:moveTo>
                    <a:pt x="315" y="104"/>
                  </a:moveTo>
                  <a:cubicBezTo>
                    <a:pt x="20" y="104"/>
                    <a:pt x="20" y="104"/>
                    <a:pt x="20" y="104"/>
                  </a:cubicBezTo>
                  <a:cubicBezTo>
                    <a:pt x="19" y="104"/>
                    <a:pt x="18" y="103"/>
                    <a:pt x="18" y="102"/>
                  </a:cubicBezTo>
                  <a:cubicBezTo>
                    <a:pt x="18" y="101"/>
                    <a:pt x="19" y="100"/>
                    <a:pt x="20" y="100"/>
                  </a:cubicBezTo>
                  <a:cubicBezTo>
                    <a:pt x="315" y="100"/>
                    <a:pt x="315" y="100"/>
                    <a:pt x="315" y="100"/>
                  </a:cubicBezTo>
                  <a:cubicBezTo>
                    <a:pt x="316" y="100"/>
                    <a:pt x="317" y="101"/>
                    <a:pt x="317" y="102"/>
                  </a:cubicBezTo>
                  <a:cubicBezTo>
                    <a:pt x="317" y="103"/>
                    <a:pt x="316" y="104"/>
                    <a:pt x="315" y="104"/>
                  </a:cubicBezTo>
                  <a:close/>
                  <a:moveTo>
                    <a:pt x="317" y="83"/>
                  </a:moveTo>
                  <a:cubicBezTo>
                    <a:pt x="294" y="83"/>
                    <a:pt x="294" y="83"/>
                    <a:pt x="294" y="83"/>
                  </a:cubicBezTo>
                  <a:cubicBezTo>
                    <a:pt x="292" y="83"/>
                    <a:pt x="290" y="81"/>
                    <a:pt x="290" y="78"/>
                  </a:cubicBezTo>
                  <a:cubicBezTo>
                    <a:pt x="290" y="75"/>
                    <a:pt x="292" y="73"/>
                    <a:pt x="294" y="73"/>
                  </a:cubicBezTo>
                  <a:cubicBezTo>
                    <a:pt x="315" y="73"/>
                    <a:pt x="315" y="73"/>
                    <a:pt x="315" y="73"/>
                  </a:cubicBezTo>
                  <a:cubicBezTo>
                    <a:pt x="317" y="74"/>
                    <a:pt x="318" y="74"/>
                    <a:pt x="320" y="74"/>
                  </a:cubicBezTo>
                  <a:cubicBezTo>
                    <a:pt x="321" y="75"/>
                    <a:pt x="321" y="77"/>
                    <a:pt x="321" y="78"/>
                  </a:cubicBezTo>
                  <a:cubicBezTo>
                    <a:pt x="321" y="81"/>
                    <a:pt x="319" y="83"/>
                    <a:pt x="317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769311" y="5555052"/>
            <a:ext cx="5435722" cy="569622"/>
            <a:chOff x="798339" y="5643952"/>
            <a:chExt cx="5435722" cy="569622"/>
          </a:xfrm>
        </p:grpSpPr>
        <p:sp>
          <p:nvSpPr>
            <p:cNvPr id="37" name="대각선 방향의 모서리가 잘린 사각형 36"/>
            <p:cNvSpPr/>
            <p:nvPr/>
          </p:nvSpPr>
          <p:spPr>
            <a:xfrm rot="10800000">
              <a:off x="798339" y="5643952"/>
              <a:ext cx="5435722" cy="569622"/>
            </a:xfrm>
            <a:prstGeom prst="snip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  <a:lumOff val="50000"/>
                <a:alpha val="50000"/>
              </a:schemeClr>
            </a:solidFill>
            <a:ln w="19050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5003406" y="5733429"/>
              <a:ext cx="1216025" cy="468312"/>
              <a:chOff x="8502650" y="4513263"/>
              <a:chExt cx="1216025" cy="468312"/>
            </a:xfrm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8502650" y="4816475"/>
                <a:ext cx="1216025" cy="165100"/>
              </a:xfrm>
              <a:custGeom>
                <a:avLst/>
                <a:gdLst>
                  <a:gd name="T0" fmla="*/ 298 w 324"/>
                  <a:gd name="T1" fmla="*/ 1 h 44"/>
                  <a:gd name="T2" fmla="*/ 26 w 324"/>
                  <a:gd name="T3" fmla="*/ 1 h 44"/>
                  <a:gd name="T4" fmla="*/ 3 w 324"/>
                  <a:gd name="T5" fmla="*/ 14 h 44"/>
                  <a:gd name="T6" fmla="*/ 26 w 324"/>
                  <a:gd name="T7" fmla="*/ 44 h 44"/>
                  <a:gd name="T8" fmla="*/ 267 w 324"/>
                  <a:gd name="T9" fmla="*/ 44 h 44"/>
                  <a:gd name="T10" fmla="*/ 269 w 324"/>
                  <a:gd name="T11" fmla="*/ 44 h 44"/>
                  <a:gd name="T12" fmla="*/ 270 w 324"/>
                  <a:gd name="T13" fmla="*/ 42 h 44"/>
                  <a:gd name="T14" fmla="*/ 308 w 324"/>
                  <a:gd name="T15" fmla="*/ 8 h 44"/>
                  <a:gd name="T16" fmla="*/ 298 w 324"/>
                  <a:gd name="T17" fmla="*/ 1 h 44"/>
                  <a:gd name="T18" fmla="*/ 56 w 324"/>
                  <a:gd name="T19" fmla="*/ 26 h 44"/>
                  <a:gd name="T20" fmla="*/ 38 w 324"/>
                  <a:gd name="T21" fmla="*/ 26 h 44"/>
                  <a:gd name="T22" fmla="*/ 30 w 324"/>
                  <a:gd name="T23" fmla="*/ 19 h 44"/>
                  <a:gd name="T24" fmla="*/ 38 w 324"/>
                  <a:gd name="T25" fmla="*/ 11 h 44"/>
                  <a:gd name="T26" fmla="*/ 56 w 324"/>
                  <a:gd name="T27" fmla="*/ 11 h 44"/>
                  <a:gd name="T28" fmla="*/ 63 w 324"/>
                  <a:gd name="T29" fmla="*/ 19 h 44"/>
                  <a:gd name="T30" fmla="*/ 56 w 324"/>
                  <a:gd name="T31" fmla="*/ 26 h 44"/>
                  <a:gd name="T32" fmla="*/ 104 w 324"/>
                  <a:gd name="T33" fmla="*/ 26 h 44"/>
                  <a:gd name="T34" fmla="*/ 86 w 324"/>
                  <a:gd name="T35" fmla="*/ 26 h 44"/>
                  <a:gd name="T36" fmla="*/ 78 w 324"/>
                  <a:gd name="T37" fmla="*/ 19 h 44"/>
                  <a:gd name="T38" fmla="*/ 86 w 324"/>
                  <a:gd name="T39" fmla="*/ 11 h 44"/>
                  <a:gd name="T40" fmla="*/ 104 w 324"/>
                  <a:gd name="T41" fmla="*/ 11 h 44"/>
                  <a:gd name="T42" fmla="*/ 111 w 324"/>
                  <a:gd name="T43" fmla="*/ 19 h 44"/>
                  <a:gd name="T44" fmla="*/ 104 w 324"/>
                  <a:gd name="T45" fmla="*/ 26 h 44"/>
                  <a:gd name="T46" fmla="*/ 148 w 324"/>
                  <a:gd name="T47" fmla="*/ 26 h 44"/>
                  <a:gd name="T48" fmla="*/ 130 w 324"/>
                  <a:gd name="T49" fmla="*/ 26 h 44"/>
                  <a:gd name="T50" fmla="*/ 122 w 324"/>
                  <a:gd name="T51" fmla="*/ 19 h 44"/>
                  <a:gd name="T52" fmla="*/ 130 w 324"/>
                  <a:gd name="T53" fmla="*/ 11 h 44"/>
                  <a:gd name="T54" fmla="*/ 148 w 324"/>
                  <a:gd name="T55" fmla="*/ 11 h 44"/>
                  <a:gd name="T56" fmla="*/ 156 w 324"/>
                  <a:gd name="T57" fmla="*/ 19 h 44"/>
                  <a:gd name="T58" fmla="*/ 148 w 324"/>
                  <a:gd name="T59" fmla="*/ 26 h 44"/>
                  <a:gd name="T60" fmla="*/ 192 w 324"/>
                  <a:gd name="T61" fmla="*/ 26 h 44"/>
                  <a:gd name="T62" fmla="*/ 174 w 324"/>
                  <a:gd name="T63" fmla="*/ 26 h 44"/>
                  <a:gd name="T64" fmla="*/ 166 w 324"/>
                  <a:gd name="T65" fmla="*/ 19 h 44"/>
                  <a:gd name="T66" fmla="*/ 174 w 324"/>
                  <a:gd name="T67" fmla="*/ 11 h 44"/>
                  <a:gd name="T68" fmla="*/ 192 w 324"/>
                  <a:gd name="T69" fmla="*/ 11 h 44"/>
                  <a:gd name="T70" fmla="*/ 200 w 324"/>
                  <a:gd name="T71" fmla="*/ 19 h 44"/>
                  <a:gd name="T72" fmla="*/ 192 w 324"/>
                  <a:gd name="T73" fmla="*/ 2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4" h="44">
                    <a:moveTo>
                      <a:pt x="298" y="1"/>
                    </a:moveTo>
                    <a:cubicBezTo>
                      <a:pt x="26" y="1"/>
                      <a:pt x="26" y="1"/>
                      <a:pt x="26" y="1"/>
                    </a:cubicBezTo>
                    <a:cubicBezTo>
                      <a:pt x="14" y="1"/>
                      <a:pt x="0" y="3"/>
                      <a:pt x="3" y="14"/>
                    </a:cubicBezTo>
                    <a:cubicBezTo>
                      <a:pt x="8" y="30"/>
                      <a:pt x="14" y="44"/>
                      <a:pt x="26" y="44"/>
                    </a:cubicBezTo>
                    <a:cubicBezTo>
                      <a:pt x="267" y="44"/>
                      <a:pt x="267" y="44"/>
                      <a:pt x="267" y="44"/>
                    </a:cubicBezTo>
                    <a:cubicBezTo>
                      <a:pt x="269" y="44"/>
                      <a:pt x="269" y="44"/>
                      <a:pt x="269" y="44"/>
                    </a:cubicBezTo>
                    <a:cubicBezTo>
                      <a:pt x="270" y="44"/>
                      <a:pt x="270" y="42"/>
                      <a:pt x="270" y="42"/>
                    </a:cubicBezTo>
                    <a:cubicBezTo>
                      <a:pt x="270" y="23"/>
                      <a:pt x="288" y="7"/>
                      <a:pt x="308" y="8"/>
                    </a:cubicBezTo>
                    <a:cubicBezTo>
                      <a:pt x="312" y="8"/>
                      <a:pt x="324" y="0"/>
                      <a:pt x="298" y="1"/>
                    </a:cubicBezTo>
                    <a:close/>
                    <a:moveTo>
                      <a:pt x="56" y="26"/>
                    </a:moveTo>
                    <a:cubicBezTo>
                      <a:pt x="38" y="26"/>
                      <a:pt x="38" y="26"/>
                      <a:pt x="38" y="26"/>
                    </a:cubicBezTo>
                    <a:cubicBezTo>
                      <a:pt x="33" y="26"/>
                      <a:pt x="30" y="23"/>
                      <a:pt x="30" y="19"/>
                    </a:cubicBezTo>
                    <a:cubicBezTo>
                      <a:pt x="30" y="15"/>
                      <a:pt x="33" y="11"/>
                      <a:pt x="38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60" y="11"/>
                      <a:pt x="63" y="15"/>
                      <a:pt x="63" y="19"/>
                    </a:cubicBezTo>
                    <a:cubicBezTo>
                      <a:pt x="63" y="23"/>
                      <a:pt x="60" y="26"/>
                      <a:pt x="56" y="26"/>
                    </a:cubicBezTo>
                    <a:close/>
                    <a:moveTo>
                      <a:pt x="104" y="26"/>
                    </a:moveTo>
                    <a:cubicBezTo>
                      <a:pt x="86" y="26"/>
                      <a:pt x="86" y="26"/>
                      <a:pt x="86" y="26"/>
                    </a:cubicBezTo>
                    <a:cubicBezTo>
                      <a:pt x="81" y="26"/>
                      <a:pt x="78" y="23"/>
                      <a:pt x="78" y="19"/>
                    </a:cubicBezTo>
                    <a:cubicBezTo>
                      <a:pt x="78" y="15"/>
                      <a:pt x="81" y="11"/>
                      <a:pt x="86" y="11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8" y="11"/>
                      <a:pt x="111" y="15"/>
                      <a:pt x="111" y="19"/>
                    </a:cubicBezTo>
                    <a:cubicBezTo>
                      <a:pt x="111" y="23"/>
                      <a:pt x="108" y="26"/>
                      <a:pt x="104" y="26"/>
                    </a:cubicBezTo>
                    <a:close/>
                    <a:moveTo>
                      <a:pt x="148" y="26"/>
                    </a:moveTo>
                    <a:cubicBezTo>
                      <a:pt x="130" y="26"/>
                      <a:pt x="130" y="26"/>
                      <a:pt x="130" y="26"/>
                    </a:cubicBezTo>
                    <a:cubicBezTo>
                      <a:pt x="125" y="26"/>
                      <a:pt x="122" y="23"/>
                      <a:pt x="122" y="19"/>
                    </a:cubicBezTo>
                    <a:cubicBezTo>
                      <a:pt x="122" y="15"/>
                      <a:pt x="125" y="11"/>
                      <a:pt x="130" y="11"/>
                    </a:cubicBezTo>
                    <a:cubicBezTo>
                      <a:pt x="148" y="11"/>
                      <a:pt x="148" y="11"/>
                      <a:pt x="148" y="11"/>
                    </a:cubicBezTo>
                    <a:cubicBezTo>
                      <a:pt x="152" y="11"/>
                      <a:pt x="156" y="15"/>
                      <a:pt x="156" y="19"/>
                    </a:cubicBezTo>
                    <a:cubicBezTo>
                      <a:pt x="156" y="23"/>
                      <a:pt x="152" y="26"/>
                      <a:pt x="148" y="26"/>
                    </a:cubicBezTo>
                    <a:close/>
                    <a:moveTo>
                      <a:pt x="192" y="26"/>
                    </a:moveTo>
                    <a:cubicBezTo>
                      <a:pt x="174" y="26"/>
                      <a:pt x="174" y="26"/>
                      <a:pt x="174" y="26"/>
                    </a:cubicBezTo>
                    <a:cubicBezTo>
                      <a:pt x="170" y="26"/>
                      <a:pt x="166" y="23"/>
                      <a:pt x="166" y="19"/>
                    </a:cubicBezTo>
                    <a:cubicBezTo>
                      <a:pt x="166" y="15"/>
                      <a:pt x="170" y="11"/>
                      <a:pt x="174" y="11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96" y="11"/>
                      <a:pt x="200" y="15"/>
                      <a:pt x="200" y="19"/>
                    </a:cubicBezTo>
                    <a:cubicBezTo>
                      <a:pt x="200" y="23"/>
                      <a:pt x="196" y="26"/>
                      <a:pt x="192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8561388" y="4513263"/>
                <a:ext cx="879475" cy="290512"/>
              </a:xfrm>
              <a:custGeom>
                <a:avLst/>
                <a:gdLst>
                  <a:gd name="T0" fmla="*/ 226 w 234"/>
                  <a:gd name="T1" fmla="*/ 59 h 77"/>
                  <a:gd name="T2" fmla="*/ 221 w 234"/>
                  <a:gd name="T3" fmla="*/ 59 h 77"/>
                  <a:gd name="T4" fmla="*/ 194 w 234"/>
                  <a:gd name="T5" fmla="*/ 29 h 77"/>
                  <a:gd name="T6" fmla="*/ 68 w 234"/>
                  <a:gd name="T7" fmla="*/ 29 h 77"/>
                  <a:gd name="T8" fmla="*/ 69 w 234"/>
                  <a:gd name="T9" fmla="*/ 28 h 77"/>
                  <a:gd name="T10" fmla="*/ 69 w 234"/>
                  <a:gd name="T11" fmla="*/ 16 h 77"/>
                  <a:gd name="T12" fmla="*/ 73 w 234"/>
                  <a:gd name="T13" fmla="*/ 16 h 77"/>
                  <a:gd name="T14" fmla="*/ 76 w 234"/>
                  <a:gd name="T15" fmla="*/ 13 h 77"/>
                  <a:gd name="T16" fmla="*/ 73 w 234"/>
                  <a:gd name="T17" fmla="*/ 10 h 77"/>
                  <a:gd name="T18" fmla="*/ 69 w 234"/>
                  <a:gd name="T19" fmla="*/ 10 h 77"/>
                  <a:gd name="T20" fmla="*/ 69 w 234"/>
                  <a:gd name="T21" fmla="*/ 9 h 77"/>
                  <a:gd name="T22" fmla="*/ 60 w 234"/>
                  <a:gd name="T23" fmla="*/ 0 h 77"/>
                  <a:gd name="T24" fmla="*/ 52 w 234"/>
                  <a:gd name="T25" fmla="*/ 9 h 77"/>
                  <a:gd name="T26" fmla="*/ 52 w 234"/>
                  <a:gd name="T27" fmla="*/ 10 h 77"/>
                  <a:gd name="T28" fmla="*/ 50 w 234"/>
                  <a:gd name="T29" fmla="*/ 10 h 77"/>
                  <a:gd name="T30" fmla="*/ 47 w 234"/>
                  <a:gd name="T31" fmla="*/ 13 h 77"/>
                  <a:gd name="T32" fmla="*/ 50 w 234"/>
                  <a:gd name="T33" fmla="*/ 16 h 77"/>
                  <a:gd name="T34" fmla="*/ 52 w 234"/>
                  <a:gd name="T35" fmla="*/ 16 h 77"/>
                  <a:gd name="T36" fmla="*/ 52 w 234"/>
                  <a:gd name="T37" fmla="*/ 28 h 77"/>
                  <a:gd name="T38" fmla="*/ 52 w 234"/>
                  <a:gd name="T39" fmla="*/ 29 h 77"/>
                  <a:gd name="T40" fmla="*/ 39 w 234"/>
                  <a:gd name="T41" fmla="*/ 29 h 77"/>
                  <a:gd name="T42" fmla="*/ 7 w 234"/>
                  <a:gd name="T43" fmla="*/ 58 h 77"/>
                  <a:gd name="T44" fmla="*/ 6 w 234"/>
                  <a:gd name="T45" fmla="*/ 75 h 77"/>
                  <a:gd name="T46" fmla="*/ 42 w 234"/>
                  <a:gd name="T47" fmla="*/ 76 h 77"/>
                  <a:gd name="T48" fmla="*/ 42 w 234"/>
                  <a:gd name="T49" fmla="*/ 76 h 77"/>
                  <a:gd name="T50" fmla="*/ 194 w 234"/>
                  <a:gd name="T51" fmla="*/ 76 h 77"/>
                  <a:gd name="T52" fmla="*/ 200 w 234"/>
                  <a:gd name="T53" fmla="*/ 76 h 77"/>
                  <a:gd name="T54" fmla="*/ 201 w 234"/>
                  <a:gd name="T55" fmla="*/ 76 h 77"/>
                  <a:gd name="T56" fmla="*/ 230 w 234"/>
                  <a:gd name="T57" fmla="*/ 76 h 77"/>
                  <a:gd name="T58" fmla="*/ 234 w 234"/>
                  <a:gd name="T59" fmla="*/ 68 h 77"/>
                  <a:gd name="T60" fmla="*/ 226 w 234"/>
                  <a:gd name="T61" fmla="*/ 59 h 77"/>
                  <a:gd name="T62" fmla="*/ 24 w 234"/>
                  <a:gd name="T63" fmla="*/ 50 h 77"/>
                  <a:gd name="T64" fmla="*/ 199 w 234"/>
                  <a:gd name="T65" fmla="*/ 50 h 77"/>
                  <a:gd name="T66" fmla="*/ 201 w 234"/>
                  <a:gd name="T67" fmla="*/ 52 h 77"/>
                  <a:gd name="T68" fmla="*/ 199 w 234"/>
                  <a:gd name="T69" fmla="*/ 54 h 77"/>
                  <a:gd name="T70" fmla="*/ 24 w 234"/>
                  <a:gd name="T71" fmla="*/ 54 h 77"/>
                  <a:gd name="T72" fmla="*/ 22 w 234"/>
                  <a:gd name="T73" fmla="*/ 52 h 77"/>
                  <a:gd name="T74" fmla="*/ 24 w 234"/>
                  <a:gd name="T75" fmla="*/ 50 h 77"/>
                  <a:gd name="T76" fmla="*/ 15 w 234"/>
                  <a:gd name="T77" fmla="*/ 69 h 77"/>
                  <a:gd name="T78" fmla="*/ 13 w 234"/>
                  <a:gd name="T79" fmla="*/ 67 h 77"/>
                  <a:gd name="T80" fmla="*/ 15 w 234"/>
                  <a:gd name="T81" fmla="*/ 65 h 77"/>
                  <a:gd name="T82" fmla="*/ 193 w 234"/>
                  <a:gd name="T83" fmla="*/ 65 h 77"/>
                  <a:gd name="T84" fmla="*/ 205 w 234"/>
                  <a:gd name="T85" fmla="*/ 65 h 77"/>
                  <a:gd name="T86" fmla="*/ 208 w 234"/>
                  <a:gd name="T87" fmla="*/ 67 h 77"/>
                  <a:gd name="T88" fmla="*/ 205 w 234"/>
                  <a:gd name="T89" fmla="*/ 69 h 77"/>
                  <a:gd name="T90" fmla="*/ 193 w 234"/>
                  <a:gd name="T91" fmla="*/ 69 h 77"/>
                  <a:gd name="T92" fmla="*/ 15 w 234"/>
                  <a:gd name="T93" fmla="*/ 6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4" h="77">
                    <a:moveTo>
                      <a:pt x="226" y="59"/>
                    </a:moveTo>
                    <a:cubicBezTo>
                      <a:pt x="221" y="59"/>
                      <a:pt x="221" y="59"/>
                      <a:pt x="221" y="59"/>
                    </a:cubicBezTo>
                    <a:cubicBezTo>
                      <a:pt x="218" y="46"/>
                      <a:pt x="201" y="29"/>
                      <a:pt x="194" y="29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8" y="29"/>
                      <a:pt x="69" y="28"/>
                      <a:pt x="69" y="28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4" y="16"/>
                      <a:pt x="76" y="15"/>
                      <a:pt x="76" y="13"/>
                    </a:cubicBezTo>
                    <a:cubicBezTo>
                      <a:pt x="76" y="12"/>
                      <a:pt x="74" y="10"/>
                      <a:pt x="73" y="10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9" y="4"/>
                      <a:pt x="65" y="0"/>
                      <a:pt x="60" y="0"/>
                    </a:cubicBezTo>
                    <a:cubicBezTo>
                      <a:pt x="56" y="0"/>
                      <a:pt x="52" y="4"/>
                      <a:pt x="52" y="9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8" y="10"/>
                      <a:pt x="47" y="12"/>
                      <a:pt x="47" y="13"/>
                    </a:cubicBezTo>
                    <a:cubicBezTo>
                      <a:pt x="47" y="15"/>
                      <a:pt x="48" y="16"/>
                      <a:pt x="50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2" y="28"/>
                      <a:pt x="52" y="29"/>
                      <a:pt x="52" y="29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3" y="29"/>
                      <a:pt x="12" y="44"/>
                      <a:pt x="7" y="58"/>
                    </a:cubicBezTo>
                    <a:cubicBezTo>
                      <a:pt x="6" y="60"/>
                      <a:pt x="0" y="73"/>
                      <a:pt x="6" y="75"/>
                    </a:cubicBezTo>
                    <a:cubicBezTo>
                      <a:pt x="12" y="77"/>
                      <a:pt x="38" y="76"/>
                      <a:pt x="42" y="76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194" y="76"/>
                      <a:pt x="194" y="76"/>
                      <a:pt x="194" y="76"/>
                    </a:cubicBezTo>
                    <a:cubicBezTo>
                      <a:pt x="196" y="76"/>
                      <a:pt x="198" y="76"/>
                      <a:pt x="200" y="76"/>
                    </a:cubicBezTo>
                    <a:cubicBezTo>
                      <a:pt x="200" y="76"/>
                      <a:pt x="201" y="76"/>
                      <a:pt x="201" y="76"/>
                    </a:cubicBezTo>
                    <a:cubicBezTo>
                      <a:pt x="230" y="76"/>
                      <a:pt x="230" y="76"/>
                      <a:pt x="230" y="76"/>
                    </a:cubicBezTo>
                    <a:cubicBezTo>
                      <a:pt x="234" y="76"/>
                      <a:pt x="234" y="72"/>
                      <a:pt x="234" y="68"/>
                    </a:cubicBezTo>
                    <a:cubicBezTo>
                      <a:pt x="234" y="63"/>
                      <a:pt x="230" y="59"/>
                      <a:pt x="226" y="59"/>
                    </a:cubicBezTo>
                    <a:close/>
                    <a:moveTo>
                      <a:pt x="24" y="50"/>
                    </a:moveTo>
                    <a:cubicBezTo>
                      <a:pt x="199" y="50"/>
                      <a:pt x="199" y="50"/>
                      <a:pt x="199" y="50"/>
                    </a:cubicBezTo>
                    <a:cubicBezTo>
                      <a:pt x="200" y="50"/>
                      <a:pt x="201" y="51"/>
                      <a:pt x="201" y="52"/>
                    </a:cubicBezTo>
                    <a:cubicBezTo>
                      <a:pt x="201" y="53"/>
                      <a:pt x="200" y="54"/>
                      <a:pt x="199" y="5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3" y="54"/>
                      <a:pt x="22" y="53"/>
                      <a:pt x="22" y="52"/>
                    </a:cubicBezTo>
                    <a:cubicBezTo>
                      <a:pt x="22" y="51"/>
                      <a:pt x="23" y="50"/>
                      <a:pt x="24" y="50"/>
                    </a:cubicBezTo>
                    <a:close/>
                    <a:moveTo>
                      <a:pt x="15" y="69"/>
                    </a:moveTo>
                    <a:cubicBezTo>
                      <a:pt x="14" y="69"/>
                      <a:pt x="13" y="68"/>
                      <a:pt x="13" y="67"/>
                    </a:cubicBezTo>
                    <a:cubicBezTo>
                      <a:pt x="13" y="66"/>
                      <a:pt x="14" y="65"/>
                      <a:pt x="15" y="65"/>
                    </a:cubicBezTo>
                    <a:cubicBezTo>
                      <a:pt x="193" y="65"/>
                      <a:pt x="193" y="65"/>
                      <a:pt x="193" y="65"/>
                    </a:cubicBezTo>
                    <a:cubicBezTo>
                      <a:pt x="205" y="65"/>
                      <a:pt x="205" y="65"/>
                      <a:pt x="205" y="65"/>
                    </a:cubicBezTo>
                    <a:cubicBezTo>
                      <a:pt x="207" y="65"/>
                      <a:pt x="208" y="66"/>
                      <a:pt x="208" y="67"/>
                    </a:cubicBezTo>
                    <a:cubicBezTo>
                      <a:pt x="208" y="68"/>
                      <a:pt x="207" y="69"/>
                      <a:pt x="205" y="69"/>
                    </a:cubicBezTo>
                    <a:cubicBezTo>
                      <a:pt x="193" y="69"/>
                      <a:pt x="193" y="69"/>
                      <a:pt x="193" y="69"/>
                    </a:cubicBezTo>
                    <a:lnTo>
                      <a:pt x="15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38" name="직사각형 37"/>
            <p:cNvSpPr/>
            <p:nvPr/>
          </p:nvSpPr>
          <p:spPr>
            <a:xfrm>
              <a:off x="1408265" y="5659147"/>
              <a:ext cx="3334567" cy="462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900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이곳에 텍스트를 입력하세요</a:t>
              </a:r>
              <a:r>
                <a:rPr lang="en-US" altLang="ko-KR" sz="1900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sz="19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0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그룹 148"/>
          <p:cNvGrpSpPr/>
          <p:nvPr/>
        </p:nvGrpSpPr>
        <p:grpSpPr>
          <a:xfrm>
            <a:off x="8600195" y="1519200"/>
            <a:ext cx="2249569" cy="469045"/>
            <a:chOff x="275154" y="3025958"/>
            <a:chExt cx="2249569" cy="469045"/>
          </a:xfrm>
        </p:grpSpPr>
        <p:sp>
          <p:nvSpPr>
            <p:cNvPr id="150" name="직사각형 149"/>
            <p:cNvSpPr/>
            <p:nvPr/>
          </p:nvSpPr>
          <p:spPr>
            <a:xfrm>
              <a:off x="855559" y="3025958"/>
              <a:ext cx="10887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buClr>
                  <a:prstClr val="white"/>
                </a:buClr>
              </a:pPr>
              <a:r>
                <a:rPr lang="ko-KR" altLang="en-US" sz="2400" b="1" dirty="0" smtClean="0">
                  <a:solidFill>
                    <a:srgbClr val="98D35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en-US" altLang="ko-KR" sz="2400" b="1" dirty="0">
                <a:solidFill>
                  <a:srgbClr val="98D35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cxnSp>
          <p:nvCxnSpPr>
            <p:cNvPr id="151" name="직선 연결선 150"/>
            <p:cNvCxnSpPr/>
            <p:nvPr/>
          </p:nvCxnSpPr>
          <p:spPr>
            <a:xfrm>
              <a:off x="275154" y="3495003"/>
              <a:ext cx="2249569" cy="0"/>
            </a:xfrm>
            <a:prstGeom prst="line">
              <a:avLst/>
            </a:prstGeom>
            <a:ln w="28575">
              <a:solidFill>
                <a:srgbClr val="98D3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직사각형 151"/>
          <p:cNvSpPr/>
          <p:nvPr/>
        </p:nvSpPr>
        <p:spPr>
          <a:xfrm>
            <a:off x="7892635" y="2113389"/>
            <a:ext cx="364255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본 페이지는 대비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혹은 대칭되는 내용으로 구성하시는 것을 추천 드립니다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원하시는 내용을 입력하세요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원하시는 내용을 입력하세요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원하시는 내용을 입력하세요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en-US" altLang="ko-KR" sz="14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8643257" y="334095"/>
            <a:ext cx="1132769" cy="741273"/>
            <a:chOff x="1095828" y="1222005"/>
            <a:chExt cx="1613667" cy="1055968"/>
          </a:xfrm>
        </p:grpSpPr>
        <p:sp>
          <p:nvSpPr>
            <p:cNvPr id="41" name="이등변 삼각형 40"/>
            <p:cNvSpPr/>
            <p:nvPr/>
          </p:nvSpPr>
          <p:spPr>
            <a:xfrm rot="16200000">
              <a:off x="1549313" y="832194"/>
              <a:ext cx="770371" cy="1549993"/>
            </a:xfrm>
            <a:prstGeom prst="triangle">
              <a:avLst/>
            </a:prstGeom>
            <a:gradFill flip="none" rotWithShape="1">
              <a:gsLst>
                <a:gs pos="0">
                  <a:srgbClr val="D39B8E">
                    <a:alpha val="0"/>
                  </a:srgbClr>
                </a:gs>
                <a:gs pos="99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60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2" name="Freeform 29"/>
            <p:cNvSpPr>
              <a:spLocks noEditPoints="1"/>
            </p:cNvSpPr>
            <p:nvPr/>
          </p:nvSpPr>
          <p:spPr bwMode="auto">
            <a:xfrm>
              <a:off x="1095828" y="1498964"/>
              <a:ext cx="261641" cy="779009"/>
            </a:xfrm>
            <a:custGeom>
              <a:avLst/>
              <a:gdLst>
                <a:gd name="T0" fmla="*/ 358 w 447"/>
                <a:gd name="T1" fmla="*/ 383 h 1336"/>
                <a:gd name="T2" fmla="*/ 364 w 447"/>
                <a:gd name="T3" fmla="*/ 355 h 1336"/>
                <a:gd name="T4" fmla="*/ 379 w 447"/>
                <a:gd name="T5" fmla="*/ 301 h 1336"/>
                <a:gd name="T6" fmla="*/ 364 w 447"/>
                <a:gd name="T7" fmla="*/ 291 h 1336"/>
                <a:gd name="T8" fmla="*/ 355 w 447"/>
                <a:gd name="T9" fmla="*/ 212 h 1336"/>
                <a:gd name="T10" fmla="*/ 229 w 447"/>
                <a:gd name="T11" fmla="*/ 72 h 1336"/>
                <a:gd name="T12" fmla="*/ 224 w 447"/>
                <a:gd name="T13" fmla="*/ 0 h 1336"/>
                <a:gd name="T14" fmla="*/ 218 w 447"/>
                <a:gd name="T15" fmla="*/ 72 h 1336"/>
                <a:gd name="T16" fmla="*/ 93 w 447"/>
                <a:gd name="T17" fmla="*/ 212 h 1336"/>
                <a:gd name="T18" fmla="*/ 84 w 447"/>
                <a:gd name="T19" fmla="*/ 291 h 1336"/>
                <a:gd name="T20" fmla="*/ 68 w 447"/>
                <a:gd name="T21" fmla="*/ 301 h 1336"/>
                <a:gd name="T22" fmla="*/ 83 w 447"/>
                <a:gd name="T23" fmla="*/ 355 h 1336"/>
                <a:gd name="T24" fmla="*/ 89 w 447"/>
                <a:gd name="T25" fmla="*/ 383 h 1336"/>
                <a:gd name="T26" fmla="*/ 0 w 447"/>
                <a:gd name="T27" fmla="*/ 1332 h 1336"/>
                <a:gd name="T28" fmla="*/ 408 w 447"/>
                <a:gd name="T29" fmla="*/ 1336 h 1336"/>
                <a:gd name="T30" fmla="*/ 447 w 447"/>
                <a:gd name="T31" fmla="*/ 1265 h 1336"/>
                <a:gd name="T32" fmla="*/ 356 w 447"/>
                <a:gd name="T33" fmla="*/ 347 h 1336"/>
                <a:gd name="T34" fmla="*/ 344 w 447"/>
                <a:gd name="T35" fmla="*/ 299 h 1336"/>
                <a:gd name="T36" fmla="*/ 329 w 447"/>
                <a:gd name="T37" fmla="*/ 212 h 1336"/>
                <a:gd name="T38" fmla="*/ 305 w 447"/>
                <a:gd name="T39" fmla="*/ 222 h 1336"/>
                <a:gd name="T40" fmla="*/ 329 w 447"/>
                <a:gd name="T41" fmla="*/ 299 h 1336"/>
                <a:gd name="T42" fmla="*/ 305 w 447"/>
                <a:gd name="T43" fmla="*/ 341 h 1336"/>
                <a:gd name="T44" fmla="*/ 292 w 447"/>
                <a:gd name="T45" fmla="*/ 291 h 1336"/>
                <a:gd name="T46" fmla="*/ 251 w 447"/>
                <a:gd name="T47" fmla="*/ 299 h 1336"/>
                <a:gd name="T48" fmla="*/ 251 w 447"/>
                <a:gd name="T49" fmla="*/ 341 h 1336"/>
                <a:gd name="T50" fmla="*/ 224 w 447"/>
                <a:gd name="T51" fmla="*/ 222 h 1336"/>
                <a:gd name="T52" fmla="*/ 207 w 447"/>
                <a:gd name="T53" fmla="*/ 291 h 1336"/>
                <a:gd name="T54" fmla="*/ 240 w 447"/>
                <a:gd name="T55" fmla="*/ 299 h 1336"/>
                <a:gd name="T56" fmla="*/ 207 w 447"/>
                <a:gd name="T57" fmla="*/ 341 h 1336"/>
                <a:gd name="T58" fmla="*/ 197 w 447"/>
                <a:gd name="T59" fmla="*/ 222 h 1336"/>
                <a:gd name="T60" fmla="*/ 155 w 447"/>
                <a:gd name="T61" fmla="*/ 222 h 1336"/>
                <a:gd name="T62" fmla="*/ 197 w 447"/>
                <a:gd name="T63" fmla="*/ 341 h 1336"/>
                <a:gd name="T64" fmla="*/ 117 w 447"/>
                <a:gd name="T65" fmla="*/ 212 h 1336"/>
                <a:gd name="T66" fmla="*/ 142 w 447"/>
                <a:gd name="T67" fmla="*/ 291 h 1336"/>
                <a:gd name="T68" fmla="*/ 117 w 447"/>
                <a:gd name="T69" fmla="*/ 299 h 1336"/>
                <a:gd name="T70" fmla="*/ 142 w 447"/>
                <a:gd name="T71" fmla="*/ 355 h 1336"/>
                <a:gd name="T72" fmla="*/ 88 w 447"/>
                <a:gd name="T73" fmla="*/ 299 h 1336"/>
                <a:gd name="T74" fmla="*/ 91 w 447"/>
                <a:gd name="T75" fmla="*/ 355 h 1336"/>
                <a:gd name="T76" fmla="*/ 90 w 447"/>
                <a:gd name="T77" fmla="*/ 508 h 1336"/>
                <a:gd name="T78" fmla="*/ 363 w 447"/>
                <a:gd name="T79" fmla="*/ 607 h 1336"/>
                <a:gd name="T80" fmla="*/ 90 w 447"/>
                <a:gd name="T81" fmla="*/ 508 h 1336"/>
                <a:gd name="T82" fmla="*/ 370 w 447"/>
                <a:gd name="T83" fmla="*/ 758 h 1336"/>
                <a:gd name="T84" fmla="*/ 72 w 447"/>
                <a:gd name="T85" fmla="*/ 858 h 1336"/>
                <a:gd name="T86" fmla="*/ 59 w 447"/>
                <a:gd name="T87" fmla="*/ 1106 h 1336"/>
                <a:gd name="T88" fmla="*/ 383 w 447"/>
                <a:gd name="T89" fmla="*/ 1007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7" h="1336">
                  <a:moveTo>
                    <a:pt x="447" y="1265"/>
                  </a:moveTo>
                  <a:cubicBezTo>
                    <a:pt x="404" y="1265"/>
                    <a:pt x="404" y="1265"/>
                    <a:pt x="404" y="1265"/>
                  </a:cubicBezTo>
                  <a:cubicBezTo>
                    <a:pt x="358" y="383"/>
                    <a:pt x="358" y="383"/>
                    <a:pt x="358" y="383"/>
                  </a:cubicBezTo>
                  <a:cubicBezTo>
                    <a:pt x="364" y="383"/>
                    <a:pt x="364" y="383"/>
                    <a:pt x="364" y="383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4" y="353"/>
                    <a:pt x="364" y="351"/>
                    <a:pt x="364" y="347"/>
                  </a:cubicBezTo>
                  <a:cubicBezTo>
                    <a:pt x="364" y="335"/>
                    <a:pt x="363" y="298"/>
                    <a:pt x="370" y="295"/>
                  </a:cubicBezTo>
                  <a:cubicBezTo>
                    <a:pt x="372" y="295"/>
                    <a:pt x="375" y="296"/>
                    <a:pt x="379" y="301"/>
                  </a:cubicBezTo>
                  <a:cubicBezTo>
                    <a:pt x="385" y="296"/>
                    <a:pt x="385" y="296"/>
                    <a:pt x="385" y="296"/>
                  </a:cubicBezTo>
                  <a:cubicBezTo>
                    <a:pt x="382" y="293"/>
                    <a:pt x="375" y="285"/>
                    <a:pt x="367" y="288"/>
                  </a:cubicBezTo>
                  <a:cubicBezTo>
                    <a:pt x="366" y="289"/>
                    <a:pt x="365" y="290"/>
                    <a:pt x="364" y="291"/>
                  </a:cubicBezTo>
                  <a:cubicBezTo>
                    <a:pt x="344" y="291"/>
                    <a:pt x="344" y="291"/>
                    <a:pt x="344" y="291"/>
                  </a:cubicBezTo>
                  <a:cubicBezTo>
                    <a:pt x="344" y="212"/>
                    <a:pt x="344" y="212"/>
                    <a:pt x="344" y="212"/>
                  </a:cubicBezTo>
                  <a:cubicBezTo>
                    <a:pt x="355" y="212"/>
                    <a:pt x="355" y="212"/>
                    <a:pt x="355" y="212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46" y="194"/>
                    <a:pt x="346" y="194"/>
                    <a:pt x="346" y="194"/>
                  </a:cubicBezTo>
                  <a:cubicBezTo>
                    <a:pt x="346" y="128"/>
                    <a:pt x="294" y="75"/>
                    <a:pt x="229" y="72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8" y="72"/>
                    <a:pt x="218" y="72"/>
                    <a:pt x="218" y="72"/>
                  </a:cubicBezTo>
                  <a:cubicBezTo>
                    <a:pt x="218" y="72"/>
                    <a:pt x="218" y="72"/>
                    <a:pt x="218" y="72"/>
                  </a:cubicBezTo>
                  <a:cubicBezTo>
                    <a:pt x="153" y="75"/>
                    <a:pt x="102" y="128"/>
                    <a:pt x="102" y="194"/>
                  </a:cubicBezTo>
                  <a:cubicBezTo>
                    <a:pt x="93" y="194"/>
                    <a:pt x="93" y="194"/>
                    <a:pt x="93" y="194"/>
                  </a:cubicBezTo>
                  <a:cubicBezTo>
                    <a:pt x="93" y="212"/>
                    <a:pt x="93" y="212"/>
                    <a:pt x="93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91"/>
                    <a:pt x="102" y="291"/>
                    <a:pt x="102" y="291"/>
                  </a:cubicBezTo>
                  <a:cubicBezTo>
                    <a:pt x="84" y="291"/>
                    <a:pt x="84" y="291"/>
                    <a:pt x="84" y="291"/>
                  </a:cubicBezTo>
                  <a:cubicBezTo>
                    <a:pt x="83" y="290"/>
                    <a:pt x="81" y="289"/>
                    <a:pt x="80" y="288"/>
                  </a:cubicBezTo>
                  <a:cubicBezTo>
                    <a:pt x="72" y="285"/>
                    <a:pt x="65" y="293"/>
                    <a:pt x="63" y="296"/>
                  </a:cubicBezTo>
                  <a:cubicBezTo>
                    <a:pt x="68" y="301"/>
                    <a:pt x="68" y="301"/>
                    <a:pt x="68" y="301"/>
                  </a:cubicBezTo>
                  <a:cubicBezTo>
                    <a:pt x="73" y="296"/>
                    <a:pt x="76" y="295"/>
                    <a:pt x="77" y="295"/>
                  </a:cubicBezTo>
                  <a:cubicBezTo>
                    <a:pt x="84" y="298"/>
                    <a:pt x="84" y="335"/>
                    <a:pt x="83" y="347"/>
                  </a:cubicBezTo>
                  <a:cubicBezTo>
                    <a:pt x="83" y="351"/>
                    <a:pt x="83" y="353"/>
                    <a:pt x="83" y="355"/>
                  </a:cubicBezTo>
                  <a:cubicBezTo>
                    <a:pt x="83" y="355"/>
                    <a:pt x="83" y="355"/>
                    <a:pt x="83" y="355"/>
                  </a:cubicBezTo>
                  <a:cubicBezTo>
                    <a:pt x="83" y="383"/>
                    <a:pt x="83" y="383"/>
                    <a:pt x="83" y="383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43" y="1265"/>
                    <a:pt x="43" y="1265"/>
                    <a:pt x="43" y="1265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0" y="1332"/>
                    <a:pt x="0" y="1332"/>
                    <a:pt x="0" y="1332"/>
                  </a:cubicBezTo>
                  <a:cubicBezTo>
                    <a:pt x="40" y="1332"/>
                    <a:pt x="40" y="1332"/>
                    <a:pt x="40" y="1332"/>
                  </a:cubicBezTo>
                  <a:cubicBezTo>
                    <a:pt x="39" y="1336"/>
                    <a:pt x="39" y="1336"/>
                    <a:pt x="39" y="1336"/>
                  </a:cubicBezTo>
                  <a:cubicBezTo>
                    <a:pt x="408" y="1336"/>
                    <a:pt x="408" y="1336"/>
                    <a:pt x="408" y="1336"/>
                  </a:cubicBezTo>
                  <a:cubicBezTo>
                    <a:pt x="408" y="1332"/>
                    <a:pt x="408" y="1332"/>
                    <a:pt x="408" y="1332"/>
                  </a:cubicBezTo>
                  <a:cubicBezTo>
                    <a:pt x="447" y="1332"/>
                    <a:pt x="447" y="1332"/>
                    <a:pt x="447" y="1332"/>
                  </a:cubicBezTo>
                  <a:lnTo>
                    <a:pt x="447" y="1265"/>
                  </a:lnTo>
                  <a:close/>
                  <a:moveTo>
                    <a:pt x="344" y="299"/>
                  </a:moveTo>
                  <a:cubicBezTo>
                    <a:pt x="360" y="299"/>
                    <a:pt x="360" y="299"/>
                    <a:pt x="360" y="299"/>
                  </a:cubicBezTo>
                  <a:cubicBezTo>
                    <a:pt x="356" y="310"/>
                    <a:pt x="356" y="328"/>
                    <a:pt x="356" y="347"/>
                  </a:cubicBezTo>
                  <a:cubicBezTo>
                    <a:pt x="356" y="350"/>
                    <a:pt x="357" y="353"/>
                    <a:pt x="356" y="355"/>
                  </a:cubicBezTo>
                  <a:cubicBezTo>
                    <a:pt x="344" y="355"/>
                    <a:pt x="344" y="355"/>
                    <a:pt x="344" y="355"/>
                  </a:cubicBezTo>
                  <a:lnTo>
                    <a:pt x="344" y="299"/>
                  </a:lnTo>
                  <a:close/>
                  <a:moveTo>
                    <a:pt x="305" y="222"/>
                  </a:moveTo>
                  <a:cubicBezTo>
                    <a:pt x="305" y="212"/>
                    <a:pt x="305" y="212"/>
                    <a:pt x="305" y="212"/>
                  </a:cubicBezTo>
                  <a:cubicBezTo>
                    <a:pt x="329" y="212"/>
                    <a:pt x="329" y="212"/>
                    <a:pt x="329" y="212"/>
                  </a:cubicBezTo>
                  <a:cubicBezTo>
                    <a:pt x="329" y="291"/>
                    <a:pt x="329" y="291"/>
                    <a:pt x="329" y="291"/>
                  </a:cubicBezTo>
                  <a:cubicBezTo>
                    <a:pt x="305" y="291"/>
                    <a:pt x="305" y="291"/>
                    <a:pt x="305" y="291"/>
                  </a:cubicBezTo>
                  <a:lnTo>
                    <a:pt x="305" y="222"/>
                  </a:lnTo>
                  <a:close/>
                  <a:moveTo>
                    <a:pt x="305" y="341"/>
                  </a:moveTo>
                  <a:cubicBezTo>
                    <a:pt x="305" y="299"/>
                    <a:pt x="305" y="299"/>
                    <a:pt x="305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9" y="355"/>
                    <a:pt x="329" y="355"/>
                    <a:pt x="329" y="355"/>
                  </a:cubicBezTo>
                  <a:cubicBezTo>
                    <a:pt x="305" y="355"/>
                    <a:pt x="305" y="355"/>
                    <a:pt x="305" y="355"/>
                  </a:cubicBezTo>
                  <a:lnTo>
                    <a:pt x="305" y="341"/>
                  </a:lnTo>
                  <a:close/>
                  <a:moveTo>
                    <a:pt x="251" y="222"/>
                  </a:moveTo>
                  <a:cubicBezTo>
                    <a:pt x="292" y="222"/>
                    <a:pt x="292" y="222"/>
                    <a:pt x="292" y="222"/>
                  </a:cubicBezTo>
                  <a:cubicBezTo>
                    <a:pt x="292" y="291"/>
                    <a:pt x="292" y="291"/>
                    <a:pt x="292" y="291"/>
                  </a:cubicBezTo>
                  <a:cubicBezTo>
                    <a:pt x="251" y="291"/>
                    <a:pt x="251" y="291"/>
                    <a:pt x="251" y="291"/>
                  </a:cubicBezTo>
                  <a:lnTo>
                    <a:pt x="251" y="222"/>
                  </a:lnTo>
                  <a:close/>
                  <a:moveTo>
                    <a:pt x="251" y="299"/>
                  </a:moveTo>
                  <a:cubicBezTo>
                    <a:pt x="292" y="299"/>
                    <a:pt x="292" y="299"/>
                    <a:pt x="292" y="299"/>
                  </a:cubicBezTo>
                  <a:cubicBezTo>
                    <a:pt x="292" y="341"/>
                    <a:pt x="292" y="341"/>
                    <a:pt x="292" y="341"/>
                  </a:cubicBezTo>
                  <a:cubicBezTo>
                    <a:pt x="251" y="341"/>
                    <a:pt x="251" y="341"/>
                    <a:pt x="251" y="341"/>
                  </a:cubicBezTo>
                  <a:lnTo>
                    <a:pt x="251" y="299"/>
                  </a:lnTo>
                  <a:close/>
                  <a:moveTo>
                    <a:pt x="207" y="222"/>
                  </a:moveTo>
                  <a:cubicBezTo>
                    <a:pt x="224" y="222"/>
                    <a:pt x="224" y="222"/>
                    <a:pt x="224" y="222"/>
                  </a:cubicBezTo>
                  <a:cubicBezTo>
                    <a:pt x="240" y="222"/>
                    <a:pt x="240" y="222"/>
                    <a:pt x="240" y="222"/>
                  </a:cubicBezTo>
                  <a:cubicBezTo>
                    <a:pt x="240" y="291"/>
                    <a:pt x="240" y="291"/>
                    <a:pt x="240" y="291"/>
                  </a:cubicBezTo>
                  <a:cubicBezTo>
                    <a:pt x="207" y="291"/>
                    <a:pt x="207" y="291"/>
                    <a:pt x="207" y="291"/>
                  </a:cubicBezTo>
                  <a:lnTo>
                    <a:pt x="207" y="222"/>
                  </a:lnTo>
                  <a:close/>
                  <a:moveTo>
                    <a:pt x="207" y="299"/>
                  </a:moveTo>
                  <a:cubicBezTo>
                    <a:pt x="240" y="299"/>
                    <a:pt x="240" y="299"/>
                    <a:pt x="240" y="299"/>
                  </a:cubicBezTo>
                  <a:cubicBezTo>
                    <a:pt x="240" y="341"/>
                    <a:pt x="240" y="341"/>
                    <a:pt x="240" y="341"/>
                  </a:cubicBezTo>
                  <a:cubicBezTo>
                    <a:pt x="224" y="341"/>
                    <a:pt x="224" y="341"/>
                    <a:pt x="224" y="341"/>
                  </a:cubicBezTo>
                  <a:cubicBezTo>
                    <a:pt x="207" y="341"/>
                    <a:pt x="207" y="341"/>
                    <a:pt x="207" y="341"/>
                  </a:cubicBezTo>
                  <a:lnTo>
                    <a:pt x="207" y="299"/>
                  </a:lnTo>
                  <a:close/>
                  <a:moveTo>
                    <a:pt x="155" y="222"/>
                  </a:moveTo>
                  <a:cubicBezTo>
                    <a:pt x="197" y="222"/>
                    <a:pt x="197" y="222"/>
                    <a:pt x="197" y="222"/>
                  </a:cubicBezTo>
                  <a:cubicBezTo>
                    <a:pt x="197" y="291"/>
                    <a:pt x="197" y="291"/>
                    <a:pt x="197" y="291"/>
                  </a:cubicBezTo>
                  <a:cubicBezTo>
                    <a:pt x="155" y="291"/>
                    <a:pt x="155" y="291"/>
                    <a:pt x="155" y="291"/>
                  </a:cubicBezTo>
                  <a:lnTo>
                    <a:pt x="155" y="222"/>
                  </a:lnTo>
                  <a:close/>
                  <a:moveTo>
                    <a:pt x="155" y="299"/>
                  </a:moveTo>
                  <a:cubicBezTo>
                    <a:pt x="197" y="299"/>
                    <a:pt x="197" y="299"/>
                    <a:pt x="197" y="299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55" y="341"/>
                    <a:pt x="155" y="341"/>
                    <a:pt x="155" y="341"/>
                  </a:cubicBezTo>
                  <a:lnTo>
                    <a:pt x="155" y="299"/>
                  </a:lnTo>
                  <a:close/>
                  <a:moveTo>
                    <a:pt x="117" y="212"/>
                  </a:moveTo>
                  <a:cubicBezTo>
                    <a:pt x="142" y="212"/>
                    <a:pt x="142" y="212"/>
                    <a:pt x="142" y="212"/>
                  </a:cubicBezTo>
                  <a:cubicBezTo>
                    <a:pt x="142" y="222"/>
                    <a:pt x="142" y="222"/>
                    <a:pt x="142" y="222"/>
                  </a:cubicBezTo>
                  <a:cubicBezTo>
                    <a:pt x="142" y="291"/>
                    <a:pt x="142" y="291"/>
                    <a:pt x="142" y="291"/>
                  </a:cubicBezTo>
                  <a:cubicBezTo>
                    <a:pt x="117" y="291"/>
                    <a:pt x="117" y="291"/>
                    <a:pt x="117" y="291"/>
                  </a:cubicBezTo>
                  <a:lnTo>
                    <a:pt x="117" y="212"/>
                  </a:lnTo>
                  <a:close/>
                  <a:moveTo>
                    <a:pt x="117" y="299"/>
                  </a:moveTo>
                  <a:cubicBezTo>
                    <a:pt x="142" y="299"/>
                    <a:pt x="142" y="299"/>
                    <a:pt x="142" y="299"/>
                  </a:cubicBezTo>
                  <a:cubicBezTo>
                    <a:pt x="142" y="341"/>
                    <a:pt x="142" y="341"/>
                    <a:pt x="142" y="341"/>
                  </a:cubicBezTo>
                  <a:cubicBezTo>
                    <a:pt x="142" y="355"/>
                    <a:pt x="142" y="355"/>
                    <a:pt x="142" y="355"/>
                  </a:cubicBezTo>
                  <a:cubicBezTo>
                    <a:pt x="117" y="355"/>
                    <a:pt x="117" y="355"/>
                    <a:pt x="117" y="355"/>
                  </a:cubicBezTo>
                  <a:lnTo>
                    <a:pt x="117" y="299"/>
                  </a:lnTo>
                  <a:close/>
                  <a:moveTo>
                    <a:pt x="88" y="299"/>
                  </a:moveTo>
                  <a:cubicBezTo>
                    <a:pt x="102" y="299"/>
                    <a:pt x="102" y="299"/>
                    <a:pt x="102" y="299"/>
                  </a:cubicBezTo>
                  <a:cubicBezTo>
                    <a:pt x="102" y="355"/>
                    <a:pt x="102" y="355"/>
                    <a:pt x="102" y="355"/>
                  </a:cubicBezTo>
                  <a:cubicBezTo>
                    <a:pt x="91" y="355"/>
                    <a:pt x="91" y="355"/>
                    <a:pt x="91" y="355"/>
                  </a:cubicBezTo>
                  <a:cubicBezTo>
                    <a:pt x="91" y="353"/>
                    <a:pt x="91" y="350"/>
                    <a:pt x="91" y="347"/>
                  </a:cubicBezTo>
                  <a:cubicBezTo>
                    <a:pt x="91" y="328"/>
                    <a:pt x="91" y="310"/>
                    <a:pt x="88" y="299"/>
                  </a:cubicBezTo>
                  <a:close/>
                  <a:moveTo>
                    <a:pt x="90" y="508"/>
                  </a:moveTo>
                  <a:cubicBezTo>
                    <a:pt x="224" y="508"/>
                    <a:pt x="224" y="508"/>
                    <a:pt x="224" y="508"/>
                  </a:cubicBezTo>
                  <a:cubicBezTo>
                    <a:pt x="357" y="508"/>
                    <a:pt x="357" y="508"/>
                    <a:pt x="357" y="508"/>
                  </a:cubicBezTo>
                  <a:cubicBezTo>
                    <a:pt x="363" y="607"/>
                    <a:pt x="363" y="607"/>
                    <a:pt x="363" y="607"/>
                  </a:cubicBezTo>
                  <a:cubicBezTo>
                    <a:pt x="224" y="607"/>
                    <a:pt x="224" y="607"/>
                    <a:pt x="224" y="607"/>
                  </a:cubicBezTo>
                  <a:cubicBezTo>
                    <a:pt x="85" y="607"/>
                    <a:pt x="85" y="607"/>
                    <a:pt x="85" y="607"/>
                  </a:cubicBezTo>
                  <a:lnTo>
                    <a:pt x="90" y="508"/>
                  </a:lnTo>
                  <a:close/>
                  <a:moveTo>
                    <a:pt x="77" y="758"/>
                  </a:moveTo>
                  <a:cubicBezTo>
                    <a:pt x="224" y="758"/>
                    <a:pt x="224" y="758"/>
                    <a:pt x="224" y="758"/>
                  </a:cubicBezTo>
                  <a:cubicBezTo>
                    <a:pt x="370" y="758"/>
                    <a:pt x="370" y="758"/>
                    <a:pt x="370" y="758"/>
                  </a:cubicBezTo>
                  <a:cubicBezTo>
                    <a:pt x="376" y="858"/>
                    <a:pt x="376" y="858"/>
                    <a:pt x="376" y="858"/>
                  </a:cubicBezTo>
                  <a:cubicBezTo>
                    <a:pt x="224" y="858"/>
                    <a:pt x="224" y="858"/>
                    <a:pt x="224" y="858"/>
                  </a:cubicBezTo>
                  <a:cubicBezTo>
                    <a:pt x="72" y="858"/>
                    <a:pt x="72" y="858"/>
                    <a:pt x="72" y="858"/>
                  </a:cubicBezTo>
                  <a:lnTo>
                    <a:pt x="77" y="758"/>
                  </a:lnTo>
                  <a:close/>
                  <a:moveTo>
                    <a:pt x="224" y="1106"/>
                  </a:moveTo>
                  <a:cubicBezTo>
                    <a:pt x="59" y="1106"/>
                    <a:pt x="59" y="1106"/>
                    <a:pt x="59" y="1106"/>
                  </a:cubicBezTo>
                  <a:cubicBezTo>
                    <a:pt x="64" y="1007"/>
                    <a:pt x="64" y="1007"/>
                    <a:pt x="64" y="1007"/>
                  </a:cubicBezTo>
                  <a:cubicBezTo>
                    <a:pt x="224" y="1007"/>
                    <a:pt x="224" y="1007"/>
                    <a:pt x="224" y="1007"/>
                  </a:cubicBezTo>
                  <a:cubicBezTo>
                    <a:pt x="383" y="1007"/>
                    <a:pt x="383" y="1007"/>
                    <a:pt x="383" y="1007"/>
                  </a:cubicBezTo>
                  <a:cubicBezTo>
                    <a:pt x="389" y="1106"/>
                    <a:pt x="389" y="1106"/>
                    <a:pt x="389" y="1106"/>
                  </a:cubicBezTo>
                  <a:lnTo>
                    <a:pt x="224" y="1106"/>
                  </a:lnTo>
                  <a:close/>
                </a:path>
              </a:pathLst>
            </a:custGeom>
            <a:solidFill>
              <a:srgbClr val="E85655"/>
            </a:solidFill>
            <a:ln w="0">
              <a:solidFill>
                <a:srgbClr val="E8565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282790" y="407911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383007" y="3519398"/>
            <a:ext cx="2249569" cy="469045"/>
            <a:chOff x="275154" y="3025958"/>
            <a:chExt cx="2249569" cy="469045"/>
          </a:xfrm>
        </p:grpSpPr>
        <p:sp>
          <p:nvSpPr>
            <p:cNvPr id="7" name="직사각형 6"/>
            <p:cNvSpPr/>
            <p:nvPr/>
          </p:nvSpPr>
          <p:spPr>
            <a:xfrm>
              <a:off x="855559" y="3025958"/>
              <a:ext cx="10887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buClr>
                  <a:prstClr val="white"/>
                </a:buClr>
              </a:pPr>
              <a:r>
                <a:rPr lang="ko-KR" altLang="en-US" sz="2400" b="1" dirty="0" smtClean="0">
                  <a:solidFill>
                    <a:srgbClr val="91CCF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en-US" altLang="ko-KR" sz="2400" b="1" dirty="0">
                <a:solidFill>
                  <a:srgbClr val="91CCF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275154" y="3495003"/>
              <a:ext cx="2249569" cy="0"/>
            </a:xfrm>
            <a:prstGeom prst="line">
              <a:avLst/>
            </a:prstGeom>
            <a:ln w="28575">
              <a:solidFill>
                <a:srgbClr val="91CC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직사각형 8"/>
          <p:cNvSpPr/>
          <p:nvPr/>
        </p:nvSpPr>
        <p:spPr>
          <a:xfrm>
            <a:off x="726247" y="4075487"/>
            <a:ext cx="364255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본 페이지는 대비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혹은 대칭되는 내용으로 구성하시는 것을 추천 드립니다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원하시는 내용을 입력하세요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원하시는 내용을 입력하세요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원하시는 내용을 입력하세요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en-US" altLang="ko-KR" sz="14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676981" y="1438545"/>
            <a:ext cx="1636220" cy="1808671"/>
            <a:chOff x="1689681" y="1299909"/>
            <a:chExt cx="1636220" cy="1808671"/>
          </a:xfrm>
        </p:grpSpPr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2059624" y="1654988"/>
              <a:ext cx="896334" cy="895316"/>
            </a:xfrm>
            <a:custGeom>
              <a:avLst/>
              <a:gdLst>
                <a:gd name="T0" fmla="*/ 624 w 744"/>
                <a:gd name="T1" fmla="*/ 452 h 744"/>
                <a:gd name="T2" fmla="*/ 597 w 744"/>
                <a:gd name="T3" fmla="*/ 302 h 744"/>
                <a:gd name="T4" fmla="*/ 715 w 744"/>
                <a:gd name="T5" fmla="*/ 267 h 744"/>
                <a:gd name="T6" fmla="*/ 715 w 744"/>
                <a:gd name="T7" fmla="*/ 200 h 744"/>
                <a:gd name="T8" fmla="*/ 608 w 744"/>
                <a:gd name="T9" fmla="*/ 245 h 744"/>
                <a:gd name="T10" fmla="*/ 483 w 744"/>
                <a:gd name="T11" fmla="*/ 165 h 744"/>
                <a:gd name="T12" fmla="*/ 516 w 744"/>
                <a:gd name="T13" fmla="*/ 115 h 744"/>
                <a:gd name="T14" fmla="*/ 473 w 744"/>
                <a:gd name="T15" fmla="*/ 28 h 744"/>
                <a:gd name="T16" fmla="*/ 448 w 744"/>
                <a:gd name="T17" fmla="*/ 127 h 744"/>
                <a:gd name="T18" fmla="*/ 290 w 744"/>
                <a:gd name="T19" fmla="*/ 120 h 744"/>
                <a:gd name="T20" fmla="*/ 267 w 744"/>
                <a:gd name="T21" fmla="*/ 29 h 744"/>
                <a:gd name="T22" fmla="*/ 200 w 744"/>
                <a:gd name="T23" fmla="*/ 30 h 744"/>
                <a:gd name="T24" fmla="*/ 248 w 744"/>
                <a:gd name="T25" fmla="*/ 137 h 744"/>
                <a:gd name="T26" fmla="*/ 143 w 744"/>
                <a:gd name="T27" fmla="*/ 255 h 744"/>
                <a:gd name="T28" fmla="*/ 55 w 744"/>
                <a:gd name="T29" fmla="*/ 204 h 744"/>
                <a:gd name="T30" fmla="*/ 87 w 744"/>
                <a:gd name="T31" fmla="*/ 296 h 744"/>
                <a:gd name="T32" fmla="*/ 146 w 744"/>
                <a:gd name="T33" fmla="*/ 307 h 744"/>
                <a:gd name="T34" fmla="*/ 88 w 744"/>
                <a:gd name="T35" fmla="*/ 452 h 744"/>
                <a:gd name="T36" fmla="*/ 10 w 744"/>
                <a:gd name="T37" fmla="*/ 525 h 744"/>
                <a:gd name="T38" fmla="*/ 116 w 744"/>
                <a:gd name="T39" fmla="*/ 519 h 744"/>
                <a:gd name="T40" fmla="*/ 165 w 744"/>
                <a:gd name="T41" fmla="*/ 485 h 744"/>
                <a:gd name="T42" fmla="*/ 253 w 744"/>
                <a:gd name="T43" fmla="*/ 608 h 744"/>
                <a:gd name="T44" fmla="*/ 224 w 744"/>
                <a:gd name="T45" fmla="*/ 737 h 744"/>
                <a:gd name="T46" fmla="*/ 292 w 744"/>
                <a:gd name="T47" fmla="*/ 624 h 744"/>
                <a:gd name="T48" fmla="*/ 442 w 744"/>
                <a:gd name="T49" fmla="*/ 597 h 744"/>
                <a:gd name="T50" fmla="*/ 452 w 744"/>
                <a:gd name="T51" fmla="*/ 656 h 744"/>
                <a:gd name="T52" fmla="*/ 525 w 744"/>
                <a:gd name="T53" fmla="*/ 735 h 744"/>
                <a:gd name="T54" fmla="*/ 519 w 744"/>
                <a:gd name="T55" fmla="*/ 628 h 744"/>
                <a:gd name="T56" fmla="*/ 580 w 744"/>
                <a:gd name="T57" fmla="*/ 484 h 744"/>
                <a:gd name="T58" fmla="*/ 629 w 744"/>
                <a:gd name="T59" fmla="*/ 516 h 744"/>
                <a:gd name="T60" fmla="*/ 716 w 744"/>
                <a:gd name="T61" fmla="*/ 473 h 744"/>
                <a:gd name="T62" fmla="*/ 431 w 744"/>
                <a:gd name="T63" fmla="*/ 286 h 744"/>
                <a:gd name="T64" fmla="*/ 469 w 744"/>
                <a:gd name="T65" fmla="*/ 206 h 744"/>
                <a:gd name="T66" fmla="*/ 416 w 744"/>
                <a:gd name="T67" fmla="*/ 318 h 744"/>
                <a:gd name="T68" fmla="*/ 390 w 744"/>
                <a:gd name="T69" fmla="*/ 270 h 744"/>
                <a:gd name="T70" fmla="*/ 367 w 744"/>
                <a:gd name="T71" fmla="*/ 302 h 744"/>
                <a:gd name="T72" fmla="*/ 416 w 744"/>
                <a:gd name="T73" fmla="*/ 192 h 744"/>
                <a:gd name="T74" fmla="*/ 298 w 744"/>
                <a:gd name="T75" fmla="*/ 319 h 744"/>
                <a:gd name="T76" fmla="*/ 212 w 744"/>
                <a:gd name="T77" fmla="*/ 278 h 744"/>
                <a:gd name="T78" fmla="*/ 325 w 744"/>
                <a:gd name="T79" fmla="*/ 320 h 744"/>
                <a:gd name="T80" fmla="*/ 269 w 744"/>
                <a:gd name="T81" fmla="*/ 355 h 744"/>
                <a:gd name="T82" fmla="*/ 302 w 744"/>
                <a:gd name="T83" fmla="*/ 377 h 744"/>
                <a:gd name="T84" fmla="*/ 192 w 744"/>
                <a:gd name="T85" fmla="*/ 328 h 744"/>
                <a:gd name="T86" fmla="*/ 319 w 744"/>
                <a:gd name="T87" fmla="*/ 446 h 744"/>
                <a:gd name="T88" fmla="*/ 278 w 744"/>
                <a:gd name="T89" fmla="*/ 533 h 744"/>
                <a:gd name="T90" fmla="*/ 319 w 744"/>
                <a:gd name="T91" fmla="*/ 419 h 744"/>
                <a:gd name="T92" fmla="*/ 354 w 744"/>
                <a:gd name="T93" fmla="*/ 475 h 744"/>
                <a:gd name="T94" fmla="*/ 377 w 744"/>
                <a:gd name="T95" fmla="*/ 443 h 744"/>
                <a:gd name="T96" fmla="*/ 328 w 744"/>
                <a:gd name="T97" fmla="*/ 553 h 744"/>
                <a:gd name="T98" fmla="*/ 446 w 744"/>
                <a:gd name="T99" fmla="*/ 426 h 744"/>
                <a:gd name="T100" fmla="*/ 532 w 744"/>
                <a:gd name="T101" fmla="*/ 467 h 744"/>
                <a:gd name="T102" fmla="*/ 419 w 744"/>
                <a:gd name="T103" fmla="*/ 425 h 744"/>
                <a:gd name="T104" fmla="*/ 475 w 744"/>
                <a:gd name="T105" fmla="*/ 390 h 744"/>
                <a:gd name="T106" fmla="*/ 442 w 744"/>
                <a:gd name="T107" fmla="*/ 368 h 744"/>
                <a:gd name="T108" fmla="*/ 552 w 744"/>
                <a:gd name="T109" fmla="*/ 417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4" h="744">
                  <a:moveTo>
                    <a:pt x="716" y="473"/>
                  </a:moveTo>
                  <a:cubicBezTo>
                    <a:pt x="657" y="449"/>
                    <a:pt x="657" y="449"/>
                    <a:pt x="657" y="449"/>
                  </a:cubicBezTo>
                  <a:cubicBezTo>
                    <a:pt x="646" y="445"/>
                    <a:pt x="634" y="446"/>
                    <a:pt x="624" y="452"/>
                  </a:cubicBezTo>
                  <a:cubicBezTo>
                    <a:pt x="622" y="451"/>
                    <a:pt x="620" y="449"/>
                    <a:pt x="618" y="448"/>
                  </a:cubicBezTo>
                  <a:cubicBezTo>
                    <a:pt x="611" y="445"/>
                    <a:pt x="605" y="441"/>
                    <a:pt x="598" y="438"/>
                  </a:cubicBezTo>
                  <a:cubicBezTo>
                    <a:pt x="611" y="393"/>
                    <a:pt x="611" y="347"/>
                    <a:pt x="597" y="302"/>
                  </a:cubicBezTo>
                  <a:cubicBezTo>
                    <a:pt x="625" y="291"/>
                    <a:pt x="625" y="291"/>
                    <a:pt x="625" y="291"/>
                  </a:cubicBezTo>
                  <a:cubicBezTo>
                    <a:pt x="634" y="296"/>
                    <a:pt x="646" y="297"/>
                    <a:pt x="656" y="292"/>
                  </a:cubicBezTo>
                  <a:cubicBezTo>
                    <a:pt x="715" y="267"/>
                    <a:pt x="715" y="267"/>
                    <a:pt x="715" y="267"/>
                  </a:cubicBezTo>
                  <a:cubicBezTo>
                    <a:pt x="724" y="263"/>
                    <a:pt x="731" y="256"/>
                    <a:pt x="735" y="247"/>
                  </a:cubicBezTo>
                  <a:cubicBezTo>
                    <a:pt x="738" y="238"/>
                    <a:pt x="738" y="229"/>
                    <a:pt x="735" y="220"/>
                  </a:cubicBezTo>
                  <a:cubicBezTo>
                    <a:pt x="731" y="211"/>
                    <a:pt x="724" y="204"/>
                    <a:pt x="715" y="200"/>
                  </a:cubicBezTo>
                  <a:cubicBezTo>
                    <a:pt x="706" y="196"/>
                    <a:pt x="696" y="196"/>
                    <a:pt x="687" y="200"/>
                  </a:cubicBezTo>
                  <a:cubicBezTo>
                    <a:pt x="628" y="225"/>
                    <a:pt x="628" y="225"/>
                    <a:pt x="628" y="225"/>
                  </a:cubicBezTo>
                  <a:cubicBezTo>
                    <a:pt x="619" y="229"/>
                    <a:pt x="612" y="236"/>
                    <a:pt x="608" y="245"/>
                  </a:cubicBezTo>
                  <a:cubicBezTo>
                    <a:pt x="608" y="246"/>
                    <a:pt x="607" y="247"/>
                    <a:pt x="607" y="249"/>
                  </a:cubicBezTo>
                  <a:cubicBezTo>
                    <a:pt x="579" y="260"/>
                    <a:pt x="579" y="260"/>
                    <a:pt x="579" y="260"/>
                  </a:cubicBezTo>
                  <a:cubicBezTo>
                    <a:pt x="557" y="219"/>
                    <a:pt x="524" y="186"/>
                    <a:pt x="483" y="165"/>
                  </a:cubicBezTo>
                  <a:cubicBezTo>
                    <a:pt x="485" y="158"/>
                    <a:pt x="487" y="151"/>
                    <a:pt x="489" y="144"/>
                  </a:cubicBezTo>
                  <a:cubicBezTo>
                    <a:pt x="490" y="141"/>
                    <a:pt x="491" y="139"/>
                    <a:pt x="491" y="136"/>
                  </a:cubicBezTo>
                  <a:cubicBezTo>
                    <a:pt x="502" y="134"/>
                    <a:pt x="512" y="126"/>
                    <a:pt x="516" y="115"/>
                  </a:cubicBezTo>
                  <a:cubicBezTo>
                    <a:pt x="540" y="55"/>
                    <a:pt x="540" y="55"/>
                    <a:pt x="540" y="55"/>
                  </a:cubicBezTo>
                  <a:cubicBezTo>
                    <a:pt x="548" y="37"/>
                    <a:pt x="539" y="16"/>
                    <a:pt x="520" y="8"/>
                  </a:cubicBezTo>
                  <a:cubicBezTo>
                    <a:pt x="502" y="0"/>
                    <a:pt x="481" y="9"/>
                    <a:pt x="473" y="28"/>
                  </a:cubicBezTo>
                  <a:cubicBezTo>
                    <a:pt x="449" y="88"/>
                    <a:pt x="449" y="88"/>
                    <a:pt x="449" y="88"/>
                  </a:cubicBezTo>
                  <a:cubicBezTo>
                    <a:pt x="444" y="98"/>
                    <a:pt x="445" y="110"/>
                    <a:pt x="451" y="120"/>
                  </a:cubicBezTo>
                  <a:cubicBezTo>
                    <a:pt x="450" y="122"/>
                    <a:pt x="449" y="124"/>
                    <a:pt x="448" y="127"/>
                  </a:cubicBezTo>
                  <a:cubicBezTo>
                    <a:pt x="444" y="133"/>
                    <a:pt x="441" y="140"/>
                    <a:pt x="438" y="146"/>
                  </a:cubicBezTo>
                  <a:cubicBezTo>
                    <a:pt x="393" y="133"/>
                    <a:pt x="346" y="133"/>
                    <a:pt x="302" y="147"/>
                  </a:cubicBezTo>
                  <a:cubicBezTo>
                    <a:pt x="290" y="120"/>
                    <a:pt x="290" y="120"/>
                    <a:pt x="290" y="120"/>
                  </a:cubicBezTo>
                  <a:cubicBezTo>
                    <a:pt x="291" y="118"/>
                    <a:pt x="292" y="117"/>
                    <a:pt x="292" y="116"/>
                  </a:cubicBezTo>
                  <a:cubicBezTo>
                    <a:pt x="296" y="107"/>
                    <a:pt x="296" y="97"/>
                    <a:pt x="292" y="89"/>
                  </a:cubicBezTo>
                  <a:cubicBezTo>
                    <a:pt x="267" y="29"/>
                    <a:pt x="267" y="29"/>
                    <a:pt x="267" y="29"/>
                  </a:cubicBezTo>
                  <a:cubicBezTo>
                    <a:pt x="263" y="20"/>
                    <a:pt x="256" y="13"/>
                    <a:pt x="247" y="10"/>
                  </a:cubicBezTo>
                  <a:cubicBezTo>
                    <a:pt x="238" y="6"/>
                    <a:pt x="228" y="6"/>
                    <a:pt x="219" y="10"/>
                  </a:cubicBezTo>
                  <a:cubicBezTo>
                    <a:pt x="210" y="14"/>
                    <a:pt x="203" y="21"/>
                    <a:pt x="200" y="30"/>
                  </a:cubicBezTo>
                  <a:cubicBezTo>
                    <a:pt x="196" y="39"/>
                    <a:pt x="196" y="49"/>
                    <a:pt x="200" y="5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9" y="127"/>
                    <a:pt x="238" y="134"/>
                    <a:pt x="248" y="137"/>
                  </a:cubicBezTo>
                  <a:cubicBezTo>
                    <a:pt x="260" y="165"/>
                    <a:pt x="260" y="165"/>
                    <a:pt x="260" y="165"/>
                  </a:cubicBezTo>
                  <a:cubicBezTo>
                    <a:pt x="219" y="187"/>
                    <a:pt x="186" y="220"/>
                    <a:pt x="164" y="261"/>
                  </a:cubicBezTo>
                  <a:cubicBezTo>
                    <a:pt x="157" y="259"/>
                    <a:pt x="150" y="257"/>
                    <a:pt x="143" y="255"/>
                  </a:cubicBezTo>
                  <a:cubicBezTo>
                    <a:pt x="141" y="254"/>
                    <a:pt x="138" y="254"/>
                    <a:pt x="136" y="253"/>
                  </a:cubicBezTo>
                  <a:cubicBezTo>
                    <a:pt x="133" y="242"/>
                    <a:pt x="125" y="233"/>
                    <a:pt x="115" y="228"/>
                  </a:cubicBezTo>
                  <a:cubicBezTo>
                    <a:pt x="55" y="204"/>
                    <a:pt x="55" y="204"/>
                    <a:pt x="55" y="204"/>
                  </a:cubicBezTo>
                  <a:cubicBezTo>
                    <a:pt x="36" y="196"/>
                    <a:pt x="15" y="205"/>
                    <a:pt x="8" y="224"/>
                  </a:cubicBezTo>
                  <a:cubicBezTo>
                    <a:pt x="0" y="243"/>
                    <a:pt x="9" y="264"/>
                    <a:pt x="28" y="271"/>
                  </a:cubicBezTo>
                  <a:cubicBezTo>
                    <a:pt x="87" y="296"/>
                    <a:pt x="87" y="296"/>
                    <a:pt x="87" y="296"/>
                  </a:cubicBezTo>
                  <a:cubicBezTo>
                    <a:pt x="98" y="300"/>
                    <a:pt x="110" y="299"/>
                    <a:pt x="120" y="293"/>
                  </a:cubicBezTo>
                  <a:cubicBezTo>
                    <a:pt x="122" y="294"/>
                    <a:pt x="124" y="295"/>
                    <a:pt x="126" y="296"/>
                  </a:cubicBezTo>
                  <a:cubicBezTo>
                    <a:pt x="133" y="300"/>
                    <a:pt x="139" y="303"/>
                    <a:pt x="146" y="307"/>
                  </a:cubicBezTo>
                  <a:cubicBezTo>
                    <a:pt x="133" y="351"/>
                    <a:pt x="133" y="398"/>
                    <a:pt x="147" y="442"/>
                  </a:cubicBezTo>
                  <a:cubicBezTo>
                    <a:pt x="119" y="454"/>
                    <a:pt x="119" y="454"/>
                    <a:pt x="119" y="454"/>
                  </a:cubicBezTo>
                  <a:cubicBezTo>
                    <a:pt x="110" y="449"/>
                    <a:pt x="98" y="448"/>
                    <a:pt x="88" y="452"/>
                  </a:cubicBezTo>
                  <a:cubicBezTo>
                    <a:pt x="29" y="477"/>
                    <a:pt x="29" y="477"/>
                    <a:pt x="29" y="477"/>
                  </a:cubicBezTo>
                  <a:cubicBezTo>
                    <a:pt x="20" y="481"/>
                    <a:pt x="13" y="488"/>
                    <a:pt x="9" y="497"/>
                  </a:cubicBezTo>
                  <a:cubicBezTo>
                    <a:pt x="6" y="506"/>
                    <a:pt x="6" y="516"/>
                    <a:pt x="10" y="525"/>
                  </a:cubicBezTo>
                  <a:cubicBezTo>
                    <a:pt x="13" y="534"/>
                    <a:pt x="20" y="541"/>
                    <a:pt x="29" y="545"/>
                  </a:cubicBezTo>
                  <a:cubicBezTo>
                    <a:pt x="38" y="548"/>
                    <a:pt x="48" y="548"/>
                    <a:pt x="57" y="544"/>
                  </a:cubicBezTo>
                  <a:cubicBezTo>
                    <a:pt x="116" y="519"/>
                    <a:pt x="116" y="519"/>
                    <a:pt x="116" y="519"/>
                  </a:cubicBezTo>
                  <a:cubicBezTo>
                    <a:pt x="125" y="516"/>
                    <a:pt x="132" y="509"/>
                    <a:pt x="136" y="500"/>
                  </a:cubicBezTo>
                  <a:cubicBezTo>
                    <a:pt x="136" y="499"/>
                    <a:pt x="137" y="497"/>
                    <a:pt x="137" y="496"/>
                  </a:cubicBezTo>
                  <a:cubicBezTo>
                    <a:pt x="165" y="485"/>
                    <a:pt x="165" y="485"/>
                    <a:pt x="165" y="485"/>
                  </a:cubicBezTo>
                  <a:cubicBezTo>
                    <a:pt x="187" y="525"/>
                    <a:pt x="220" y="558"/>
                    <a:pt x="261" y="580"/>
                  </a:cubicBezTo>
                  <a:cubicBezTo>
                    <a:pt x="259" y="587"/>
                    <a:pt x="257" y="594"/>
                    <a:pt x="255" y="601"/>
                  </a:cubicBezTo>
                  <a:cubicBezTo>
                    <a:pt x="254" y="604"/>
                    <a:pt x="253" y="606"/>
                    <a:pt x="253" y="608"/>
                  </a:cubicBezTo>
                  <a:cubicBezTo>
                    <a:pt x="242" y="611"/>
                    <a:pt x="232" y="619"/>
                    <a:pt x="228" y="630"/>
                  </a:cubicBezTo>
                  <a:cubicBezTo>
                    <a:pt x="204" y="689"/>
                    <a:pt x="204" y="689"/>
                    <a:pt x="204" y="689"/>
                  </a:cubicBezTo>
                  <a:cubicBezTo>
                    <a:pt x="196" y="708"/>
                    <a:pt x="205" y="729"/>
                    <a:pt x="224" y="737"/>
                  </a:cubicBezTo>
                  <a:cubicBezTo>
                    <a:pt x="242" y="744"/>
                    <a:pt x="263" y="735"/>
                    <a:pt x="271" y="717"/>
                  </a:cubicBezTo>
                  <a:cubicBezTo>
                    <a:pt x="295" y="657"/>
                    <a:pt x="295" y="657"/>
                    <a:pt x="295" y="657"/>
                  </a:cubicBezTo>
                  <a:cubicBezTo>
                    <a:pt x="300" y="646"/>
                    <a:pt x="299" y="634"/>
                    <a:pt x="292" y="624"/>
                  </a:cubicBezTo>
                  <a:cubicBezTo>
                    <a:pt x="294" y="622"/>
                    <a:pt x="295" y="620"/>
                    <a:pt x="296" y="618"/>
                  </a:cubicBezTo>
                  <a:cubicBezTo>
                    <a:pt x="300" y="611"/>
                    <a:pt x="303" y="605"/>
                    <a:pt x="306" y="599"/>
                  </a:cubicBezTo>
                  <a:cubicBezTo>
                    <a:pt x="351" y="612"/>
                    <a:pt x="398" y="611"/>
                    <a:pt x="442" y="597"/>
                  </a:cubicBezTo>
                  <a:cubicBezTo>
                    <a:pt x="454" y="625"/>
                    <a:pt x="454" y="625"/>
                    <a:pt x="454" y="625"/>
                  </a:cubicBezTo>
                  <a:cubicBezTo>
                    <a:pt x="453" y="626"/>
                    <a:pt x="452" y="627"/>
                    <a:pt x="452" y="629"/>
                  </a:cubicBezTo>
                  <a:cubicBezTo>
                    <a:pt x="448" y="638"/>
                    <a:pt x="448" y="647"/>
                    <a:pt x="452" y="656"/>
                  </a:cubicBezTo>
                  <a:cubicBezTo>
                    <a:pt x="477" y="715"/>
                    <a:pt x="477" y="715"/>
                    <a:pt x="477" y="715"/>
                  </a:cubicBezTo>
                  <a:cubicBezTo>
                    <a:pt x="481" y="724"/>
                    <a:pt x="488" y="731"/>
                    <a:pt x="497" y="735"/>
                  </a:cubicBezTo>
                  <a:cubicBezTo>
                    <a:pt x="506" y="739"/>
                    <a:pt x="516" y="739"/>
                    <a:pt x="525" y="735"/>
                  </a:cubicBezTo>
                  <a:cubicBezTo>
                    <a:pt x="534" y="731"/>
                    <a:pt x="541" y="724"/>
                    <a:pt x="544" y="715"/>
                  </a:cubicBezTo>
                  <a:cubicBezTo>
                    <a:pt x="548" y="706"/>
                    <a:pt x="548" y="696"/>
                    <a:pt x="544" y="687"/>
                  </a:cubicBezTo>
                  <a:cubicBezTo>
                    <a:pt x="519" y="628"/>
                    <a:pt x="519" y="628"/>
                    <a:pt x="519" y="628"/>
                  </a:cubicBezTo>
                  <a:cubicBezTo>
                    <a:pt x="515" y="618"/>
                    <a:pt x="506" y="610"/>
                    <a:pt x="496" y="607"/>
                  </a:cubicBezTo>
                  <a:cubicBezTo>
                    <a:pt x="484" y="580"/>
                    <a:pt x="484" y="580"/>
                    <a:pt x="484" y="580"/>
                  </a:cubicBezTo>
                  <a:cubicBezTo>
                    <a:pt x="525" y="558"/>
                    <a:pt x="558" y="524"/>
                    <a:pt x="580" y="484"/>
                  </a:cubicBezTo>
                  <a:cubicBezTo>
                    <a:pt x="587" y="486"/>
                    <a:pt x="594" y="488"/>
                    <a:pt x="601" y="490"/>
                  </a:cubicBezTo>
                  <a:cubicBezTo>
                    <a:pt x="603" y="490"/>
                    <a:pt x="606" y="491"/>
                    <a:pt x="608" y="492"/>
                  </a:cubicBezTo>
                  <a:cubicBezTo>
                    <a:pt x="611" y="503"/>
                    <a:pt x="619" y="512"/>
                    <a:pt x="629" y="516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707" y="548"/>
                    <a:pt x="729" y="539"/>
                    <a:pt x="736" y="521"/>
                  </a:cubicBezTo>
                  <a:cubicBezTo>
                    <a:pt x="744" y="502"/>
                    <a:pt x="735" y="481"/>
                    <a:pt x="716" y="473"/>
                  </a:cubicBezTo>
                  <a:close/>
                  <a:moveTo>
                    <a:pt x="416" y="318"/>
                  </a:moveTo>
                  <a:cubicBezTo>
                    <a:pt x="419" y="311"/>
                    <a:pt x="422" y="305"/>
                    <a:pt x="425" y="299"/>
                  </a:cubicBezTo>
                  <a:cubicBezTo>
                    <a:pt x="431" y="286"/>
                    <a:pt x="431" y="286"/>
                    <a:pt x="431" y="286"/>
                  </a:cubicBezTo>
                  <a:cubicBezTo>
                    <a:pt x="436" y="276"/>
                    <a:pt x="441" y="265"/>
                    <a:pt x="446" y="254"/>
                  </a:cubicBezTo>
                  <a:cubicBezTo>
                    <a:pt x="453" y="241"/>
                    <a:pt x="460" y="226"/>
                    <a:pt x="466" y="212"/>
                  </a:cubicBezTo>
                  <a:cubicBezTo>
                    <a:pt x="467" y="210"/>
                    <a:pt x="468" y="208"/>
                    <a:pt x="469" y="206"/>
                  </a:cubicBezTo>
                  <a:cubicBezTo>
                    <a:pt x="498" y="223"/>
                    <a:pt x="522" y="248"/>
                    <a:pt x="539" y="277"/>
                  </a:cubicBezTo>
                  <a:cubicBezTo>
                    <a:pt x="425" y="325"/>
                    <a:pt x="425" y="325"/>
                    <a:pt x="425" y="325"/>
                  </a:cubicBezTo>
                  <a:cubicBezTo>
                    <a:pt x="422" y="323"/>
                    <a:pt x="419" y="320"/>
                    <a:pt x="416" y="318"/>
                  </a:cubicBezTo>
                  <a:close/>
                  <a:moveTo>
                    <a:pt x="416" y="192"/>
                  </a:moveTo>
                  <a:cubicBezTo>
                    <a:pt x="411" y="206"/>
                    <a:pt x="406" y="221"/>
                    <a:pt x="401" y="236"/>
                  </a:cubicBezTo>
                  <a:cubicBezTo>
                    <a:pt x="397" y="247"/>
                    <a:pt x="394" y="258"/>
                    <a:pt x="390" y="270"/>
                  </a:cubicBezTo>
                  <a:cubicBezTo>
                    <a:pt x="385" y="282"/>
                    <a:pt x="385" y="282"/>
                    <a:pt x="385" y="282"/>
                  </a:cubicBezTo>
                  <a:cubicBezTo>
                    <a:pt x="383" y="289"/>
                    <a:pt x="381" y="296"/>
                    <a:pt x="378" y="302"/>
                  </a:cubicBezTo>
                  <a:cubicBezTo>
                    <a:pt x="375" y="302"/>
                    <a:pt x="371" y="302"/>
                    <a:pt x="367" y="302"/>
                  </a:cubicBezTo>
                  <a:cubicBezTo>
                    <a:pt x="319" y="188"/>
                    <a:pt x="319" y="188"/>
                    <a:pt x="319" y="188"/>
                  </a:cubicBezTo>
                  <a:cubicBezTo>
                    <a:pt x="352" y="178"/>
                    <a:pt x="386" y="178"/>
                    <a:pt x="419" y="186"/>
                  </a:cubicBezTo>
                  <a:cubicBezTo>
                    <a:pt x="418" y="188"/>
                    <a:pt x="417" y="190"/>
                    <a:pt x="416" y="192"/>
                  </a:cubicBezTo>
                  <a:close/>
                  <a:moveTo>
                    <a:pt x="325" y="320"/>
                  </a:moveTo>
                  <a:cubicBezTo>
                    <a:pt x="322" y="322"/>
                    <a:pt x="320" y="325"/>
                    <a:pt x="317" y="328"/>
                  </a:cubicBezTo>
                  <a:cubicBezTo>
                    <a:pt x="311" y="325"/>
                    <a:pt x="305" y="322"/>
                    <a:pt x="298" y="319"/>
                  </a:cubicBezTo>
                  <a:cubicBezTo>
                    <a:pt x="286" y="313"/>
                    <a:pt x="286" y="313"/>
                    <a:pt x="286" y="313"/>
                  </a:cubicBezTo>
                  <a:cubicBezTo>
                    <a:pt x="275" y="308"/>
                    <a:pt x="265" y="303"/>
                    <a:pt x="254" y="298"/>
                  </a:cubicBezTo>
                  <a:cubicBezTo>
                    <a:pt x="240" y="291"/>
                    <a:pt x="226" y="284"/>
                    <a:pt x="212" y="278"/>
                  </a:cubicBezTo>
                  <a:cubicBezTo>
                    <a:pt x="210" y="277"/>
                    <a:pt x="208" y="277"/>
                    <a:pt x="206" y="276"/>
                  </a:cubicBezTo>
                  <a:cubicBezTo>
                    <a:pt x="223" y="246"/>
                    <a:pt x="247" y="222"/>
                    <a:pt x="277" y="205"/>
                  </a:cubicBezTo>
                  <a:lnTo>
                    <a:pt x="325" y="320"/>
                  </a:lnTo>
                  <a:close/>
                  <a:moveTo>
                    <a:pt x="192" y="328"/>
                  </a:moveTo>
                  <a:cubicBezTo>
                    <a:pt x="206" y="333"/>
                    <a:pt x="221" y="338"/>
                    <a:pt x="236" y="343"/>
                  </a:cubicBezTo>
                  <a:cubicBezTo>
                    <a:pt x="247" y="347"/>
                    <a:pt x="258" y="351"/>
                    <a:pt x="269" y="355"/>
                  </a:cubicBezTo>
                  <a:cubicBezTo>
                    <a:pt x="282" y="359"/>
                    <a:pt x="282" y="359"/>
                    <a:pt x="282" y="359"/>
                  </a:cubicBezTo>
                  <a:cubicBezTo>
                    <a:pt x="289" y="361"/>
                    <a:pt x="295" y="364"/>
                    <a:pt x="302" y="366"/>
                  </a:cubicBezTo>
                  <a:cubicBezTo>
                    <a:pt x="301" y="370"/>
                    <a:pt x="301" y="373"/>
                    <a:pt x="302" y="377"/>
                  </a:cubicBezTo>
                  <a:cubicBezTo>
                    <a:pt x="187" y="425"/>
                    <a:pt x="187" y="425"/>
                    <a:pt x="187" y="425"/>
                  </a:cubicBezTo>
                  <a:cubicBezTo>
                    <a:pt x="178" y="393"/>
                    <a:pt x="177" y="358"/>
                    <a:pt x="186" y="325"/>
                  </a:cubicBezTo>
                  <a:cubicBezTo>
                    <a:pt x="188" y="326"/>
                    <a:pt x="190" y="327"/>
                    <a:pt x="192" y="328"/>
                  </a:cubicBezTo>
                  <a:close/>
                  <a:moveTo>
                    <a:pt x="319" y="419"/>
                  </a:moveTo>
                  <a:cubicBezTo>
                    <a:pt x="322" y="422"/>
                    <a:pt x="325" y="425"/>
                    <a:pt x="327" y="427"/>
                  </a:cubicBezTo>
                  <a:cubicBezTo>
                    <a:pt x="325" y="433"/>
                    <a:pt x="322" y="440"/>
                    <a:pt x="319" y="446"/>
                  </a:cubicBezTo>
                  <a:cubicBezTo>
                    <a:pt x="313" y="458"/>
                    <a:pt x="313" y="458"/>
                    <a:pt x="313" y="458"/>
                  </a:cubicBezTo>
                  <a:cubicBezTo>
                    <a:pt x="308" y="469"/>
                    <a:pt x="303" y="480"/>
                    <a:pt x="298" y="490"/>
                  </a:cubicBezTo>
                  <a:cubicBezTo>
                    <a:pt x="291" y="504"/>
                    <a:pt x="284" y="519"/>
                    <a:pt x="278" y="533"/>
                  </a:cubicBezTo>
                  <a:cubicBezTo>
                    <a:pt x="277" y="535"/>
                    <a:pt x="276" y="537"/>
                    <a:pt x="275" y="539"/>
                  </a:cubicBezTo>
                  <a:cubicBezTo>
                    <a:pt x="246" y="521"/>
                    <a:pt x="222" y="497"/>
                    <a:pt x="205" y="468"/>
                  </a:cubicBezTo>
                  <a:lnTo>
                    <a:pt x="319" y="419"/>
                  </a:lnTo>
                  <a:close/>
                  <a:moveTo>
                    <a:pt x="328" y="553"/>
                  </a:moveTo>
                  <a:cubicBezTo>
                    <a:pt x="333" y="539"/>
                    <a:pt x="338" y="523"/>
                    <a:pt x="343" y="509"/>
                  </a:cubicBezTo>
                  <a:cubicBezTo>
                    <a:pt x="347" y="498"/>
                    <a:pt x="350" y="486"/>
                    <a:pt x="354" y="475"/>
                  </a:cubicBezTo>
                  <a:cubicBezTo>
                    <a:pt x="359" y="462"/>
                    <a:pt x="359" y="462"/>
                    <a:pt x="359" y="462"/>
                  </a:cubicBezTo>
                  <a:cubicBezTo>
                    <a:pt x="361" y="456"/>
                    <a:pt x="363" y="449"/>
                    <a:pt x="366" y="443"/>
                  </a:cubicBezTo>
                  <a:cubicBezTo>
                    <a:pt x="369" y="443"/>
                    <a:pt x="373" y="443"/>
                    <a:pt x="377" y="443"/>
                  </a:cubicBezTo>
                  <a:cubicBezTo>
                    <a:pt x="425" y="557"/>
                    <a:pt x="425" y="557"/>
                    <a:pt x="425" y="557"/>
                  </a:cubicBezTo>
                  <a:cubicBezTo>
                    <a:pt x="392" y="567"/>
                    <a:pt x="358" y="567"/>
                    <a:pt x="325" y="559"/>
                  </a:cubicBezTo>
                  <a:cubicBezTo>
                    <a:pt x="326" y="557"/>
                    <a:pt x="327" y="555"/>
                    <a:pt x="328" y="553"/>
                  </a:cubicBezTo>
                  <a:close/>
                  <a:moveTo>
                    <a:pt x="419" y="425"/>
                  </a:moveTo>
                  <a:cubicBezTo>
                    <a:pt x="422" y="422"/>
                    <a:pt x="424" y="420"/>
                    <a:pt x="427" y="417"/>
                  </a:cubicBezTo>
                  <a:cubicBezTo>
                    <a:pt x="433" y="420"/>
                    <a:pt x="439" y="423"/>
                    <a:pt x="446" y="426"/>
                  </a:cubicBezTo>
                  <a:cubicBezTo>
                    <a:pt x="458" y="432"/>
                    <a:pt x="458" y="432"/>
                    <a:pt x="458" y="432"/>
                  </a:cubicBezTo>
                  <a:cubicBezTo>
                    <a:pt x="469" y="436"/>
                    <a:pt x="479" y="442"/>
                    <a:pt x="490" y="447"/>
                  </a:cubicBezTo>
                  <a:cubicBezTo>
                    <a:pt x="504" y="454"/>
                    <a:pt x="518" y="461"/>
                    <a:pt x="532" y="467"/>
                  </a:cubicBezTo>
                  <a:cubicBezTo>
                    <a:pt x="534" y="467"/>
                    <a:pt x="536" y="468"/>
                    <a:pt x="538" y="469"/>
                  </a:cubicBezTo>
                  <a:cubicBezTo>
                    <a:pt x="521" y="498"/>
                    <a:pt x="497" y="523"/>
                    <a:pt x="467" y="539"/>
                  </a:cubicBezTo>
                  <a:lnTo>
                    <a:pt x="419" y="425"/>
                  </a:lnTo>
                  <a:close/>
                  <a:moveTo>
                    <a:pt x="552" y="417"/>
                  </a:moveTo>
                  <a:cubicBezTo>
                    <a:pt x="538" y="411"/>
                    <a:pt x="523" y="406"/>
                    <a:pt x="508" y="401"/>
                  </a:cubicBezTo>
                  <a:cubicBezTo>
                    <a:pt x="497" y="398"/>
                    <a:pt x="486" y="394"/>
                    <a:pt x="475" y="390"/>
                  </a:cubicBezTo>
                  <a:cubicBezTo>
                    <a:pt x="462" y="386"/>
                    <a:pt x="462" y="386"/>
                    <a:pt x="462" y="386"/>
                  </a:cubicBezTo>
                  <a:cubicBezTo>
                    <a:pt x="455" y="383"/>
                    <a:pt x="449" y="381"/>
                    <a:pt x="442" y="379"/>
                  </a:cubicBezTo>
                  <a:cubicBezTo>
                    <a:pt x="443" y="375"/>
                    <a:pt x="443" y="371"/>
                    <a:pt x="442" y="368"/>
                  </a:cubicBezTo>
                  <a:cubicBezTo>
                    <a:pt x="557" y="319"/>
                    <a:pt x="557" y="319"/>
                    <a:pt x="557" y="319"/>
                  </a:cubicBezTo>
                  <a:cubicBezTo>
                    <a:pt x="566" y="352"/>
                    <a:pt x="567" y="386"/>
                    <a:pt x="558" y="419"/>
                  </a:cubicBezTo>
                  <a:cubicBezTo>
                    <a:pt x="556" y="418"/>
                    <a:pt x="554" y="418"/>
                    <a:pt x="552" y="4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1689681" y="1299909"/>
              <a:ext cx="1636220" cy="1808671"/>
              <a:chOff x="-2629311" y="8005466"/>
              <a:chExt cx="3338867" cy="3690771"/>
            </a:xfrm>
            <a:solidFill>
              <a:srgbClr val="2D9CC1"/>
            </a:solidFill>
          </p:grpSpPr>
          <p:sp>
            <p:nvSpPr>
              <p:cNvPr id="13" name="Freeform 55"/>
              <p:cNvSpPr>
                <a:spLocks/>
              </p:cNvSpPr>
              <p:nvPr/>
            </p:nvSpPr>
            <p:spPr bwMode="auto">
              <a:xfrm>
                <a:off x="-1731251" y="11364040"/>
                <a:ext cx="152023" cy="306860"/>
              </a:xfrm>
              <a:custGeom>
                <a:avLst/>
                <a:gdLst>
                  <a:gd name="T0" fmla="*/ 18 w 23"/>
                  <a:gd name="T1" fmla="*/ 4 h 46"/>
                  <a:gd name="T2" fmla="*/ 20 w 23"/>
                  <a:gd name="T3" fmla="*/ 3 h 46"/>
                  <a:gd name="T4" fmla="*/ 21 w 23"/>
                  <a:gd name="T5" fmla="*/ 2 h 46"/>
                  <a:gd name="T6" fmla="*/ 23 w 23"/>
                  <a:gd name="T7" fmla="*/ 1 h 46"/>
                  <a:gd name="T8" fmla="*/ 22 w 23"/>
                  <a:gd name="T9" fmla="*/ 0 h 46"/>
                  <a:gd name="T10" fmla="*/ 21 w 23"/>
                  <a:gd name="T11" fmla="*/ 0 h 46"/>
                  <a:gd name="T12" fmla="*/ 20 w 23"/>
                  <a:gd name="T13" fmla="*/ 0 h 46"/>
                  <a:gd name="T14" fmla="*/ 20 w 23"/>
                  <a:gd name="T15" fmla="*/ 0 h 46"/>
                  <a:gd name="T16" fmla="*/ 19 w 23"/>
                  <a:gd name="T17" fmla="*/ 0 h 46"/>
                  <a:gd name="T18" fmla="*/ 6 w 23"/>
                  <a:gd name="T19" fmla="*/ 4 h 46"/>
                  <a:gd name="T20" fmla="*/ 6 w 23"/>
                  <a:gd name="T21" fmla="*/ 4 h 46"/>
                  <a:gd name="T22" fmla="*/ 1 w 23"/>
                  <a:gd name="T23" fmla="*/ 11 h 46"/>
                  <a:gd name="T24" fmla="*/ 1 w 23"/>
                  <a:gd name="T25" fmla="*/ 24 h 46"/>
                  <a:gd name="T26" fmla="*/ 2 w 23"/>
                  <a:gd name="T27" fmla="*/ 40 h 46"/>
                  <a:gd name="T28" fmla="*/ 0 w 23"/>
                  <a:gd name="T29" fmla="*/ 45 h 46"/>
                  <a:gd name="T30" fmla="*/ 4 w 23"/>
                  <a:gd name="T31" fmla="*/ 45 h 46"/>
                  <a:gd name="T32" fmla="*/ 11 w 23"/>
                  <a:gd name="T33" fmla="*/ 39 h 46"/>
                  <a:gd name="T34" fmla="*/ 13 w 23"/>
                  <a:gd name="T35" fmla="*/ 33 h 46"/>
                  <a:gd name="T36" fmla="*/ 14 w 23"/>
                  <a:gd name="T37" fmla="*/ 19 h 46"/>
                  <a:gd name="T38" fmla="*/ 14 w 23"/>
                  <a:gd name="T39" fmla="*/ 10 h 46"/>
                  <a:gd name="T40" fmla="*/ 18 w 23"/>
                  <a:gd name="T41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46">
                    <a:moveTo>
                      <a:pt x="18" y="4"/>
                    </a:moveTo>
                    <a:cubicBezTo>
                      <a:pt x="18" y="4"/>
                      <a:pt x="19" y="3"/>
                      <a:pt x="20" y="3"/>
                    </a:cubicBezTo>
                    <a:cubicBezTo>
                      <a:pt x="20" y="2"/>
                      <a:pt x="21" y="2"/>
                      <a:pt x="21" y="2"/>
                    </a:cubicBezTo>
                    <a:cubicBezTo>
                      <a:pt x="22" y="1"/>
                      <a:pt x="22" y="1"/>
                      <a:pt x="23" y="1"/>
                    </a:cubicBezTo>
                    <a:cubicBezTo>
                      <a:pt x="23" y="1"/>
                      <a:pt x="22" y="1"/>
                      <a:pt x="22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5" y="0"/>
                      <a:pt x="10" y="1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5"/>
                      <a:pt x="2" y="8"/>
                      <a:pt x="1" y="11"/>
                    </a:cubicBezTo>
                    <a:cubicBezTo>
                      <a:pt x="0" y="15"/>
                      <a:pt x="0" y="19"/>
                      <a:pt x="1" y="24"/>
                    </a:cubicBezTo>
                    <a:cubicBezTo>
                      <a:pt x="3" y="31"/>
                      <a:pt x="3" y="36"/>
                      <a:pt x="2" y="40"/>
                    </a:cubicBezTo>
                    <a:cubicBezTo>
                      <a:pt x="1" y="43"/>
                      <a:pt x="0" y="45"/>
                      <a:pt x="0" y="45"/>
                    </a:cubicBezTo>
                    <a:cubicBezTo>
                      <a:pt x="0" y="45"/>
                      <a:pt x="2" y="46"/>
                      <a:pt x="4" y="45"/>
                    </a:cubicBezTo>
                    <a:cubicBezTo>
                      <a:pt x="7" y="44"/>
                      <a:pt x="9" y="42"/>
                      <a:pt x="11" y="39"/>
                    </a:cubicBezTo>
                    <a:cubicBezTo>
                      <a:pt x="12" y="38"/>
                      <a:pt x="13" y="36"/>
                      <a:pt x="13" y="33"/>
                    </a:cubicBezTo>
                    <a:cubicBezTo>
                      <a:pt x="14" y="30"/>
                      <a:pt x="14" y="25"/>
                      <a:pt x="14" y="19"/>
                    </a:cubicBezTo>
                    <a:cubicBezTo>
                      <a:pt x="13" y="15"/>
                      <a:pt x="13" y="12"/>
                      <a:pt x="14" y="10"/>
                    </a:cubicBezTo>
                    <a:cubicBezTo>
                      <a:pt x="15" y="7"/>
                      <a:pt x="16" y="6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4" name="Freeform 56"/>
              <p:cNvSpPr>
                <a:spLocks/>
              </p:cNvSpPr>
              <p:nvPr/>
            </p:nvSpPr>
            <p:spPr bwMode="auto">
              <a:xfrm>
                <a:off x="-1618642" y="11341518"/>
                <a:ext cx="146392" cy="275893"/>
              </a:xfrm>
              <a:custGeom>
                <a:avLst/>
                <a:gdLst>
                  <a:gd name="T0" fmla="*/ 21 w 22"/>
                  <a:gd name="T1" fmla="*/ 5 h 41"/>
                  <a:gd name="T2" fmla="*/ 17 w 22"/>
                  <a:gd name="T3" fmla="*/ 0 h 41"/>
                  <a:gd name="T4" fmla="*/ 14 w 22"/>
                  <a:gd name="T5" fmla="*/ 2 h 41"/>
                  <a:gd name="T6" fmla="*/ 14 w 22"/>
                  <a:gd name="T7" fmla="*/ 2 h 41"/>
                  <a:gd name="T8" fmla="*/ 14 w 22"/>
                  <a:gd name="T9" fmla="*/ 3 h 41"/>
                  <a:gd name="T10" fmla="*/ 10 w 22"/>
                  <a:gd name="T11" fmla="*/ 8 h 41"/>
                  <a:gd name="T12" fmla="*/ 8 w 22"/>
                  <a:gd name="T13" fmla="*/ 20 h 41"/>
                  <a:gd name="T14" fmla="*/ 6 w 22"/>
                  <a:gd name="T15" fmla="*/ 30 h 41"/>
                  <a:gd name="T16" fmla="*/ 5 w 22"/>
                  <a:gd name="T17" fmla="*/ 30 h 41"/>
                  <a:gd name="T18" fmla="*/ 5 w 22"/>
                  <a:gd name="T19" fmla="*/ 31 h 41"/>
                  <a:gd name="T20" fmla="*/ 5 w 22"/>
                  <a:gd name="T21" fmla="*/ 31 h 41"/>
                  <a:gd name="T22" fmla="*/ 5 w 22"/>
                  <a:gd name="T23" fmla="*/ 31 h 41"/>
                  <a:gd name="T24" fmla="*/ 4 w 22"/>
                  <a:gd name="T25" fmla="*/ 33 h 41"/>
                  <a:gd name="T26" fmla="*/ 3 w 22"/>
                  <a:gd name="T27" fmla="*/ 35 h 41"/>
                  <a:gd name="T28" fmla="*/ 1 w 22"/>
                  <a:gd name="T29" fmla="*/ 39 h 41"/>
                  <a:gd name="T30" fmla="*/ 0 w 22"/>
                  <a:gd name="T31" fmla="*/ 40 h 41"/>
                  <a:gd name="T32" fmla="*/ 4 w 22"/>
                  <a:gd name="T33" fmla="*/ 41 h 41"/>
                  <a:gd name="T34" fmla="*/ 5 w 22"/>
                  <a:gd name="T35" fmla="*/ 41 h 41"/>
                  <a:gd name="T36" fmla="*/ 5 w 22"/>
                  <a:gd name="T37" fmla="*/ 41 h 41"/>
                  <a:gd name="T38" fmla="*/ 5 w 22"/>
                  <a:gd name="T39" fmla="*/ 41 h 41"/>
                  <a:gd name="T40" fmla="*/ 6 w 22"/>
                  <a:gd name="T41" fmla="*/ 41 h 41"/>
                  <a:gd name="T42" fmla="*/ 7 w 22"/>
                  <a:gd name="T43" fmla="*/ 41 h 41"/>
                  <a:gd name="T44" fmla="*/ 14 w 22"/>
                  <a:gd name="T45" fmla="*/ 38 h 41"/>
                  <a:gd name="T46" fmla="*/ 19 w 22"/>
                  <a:gd name="T47" fmla="*/ 32 h 41"/>
                  <a:gd name="T48" fmla="*/ 21 w 22"/>
                  <a:gd name="T49" fmla="*/ 18 h 41"/>
                  <a:gd name="T50" fmla="*/ 21 w 22"/>
                  <a:gd name="T51" fmla="*/ 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41">
                    <a:moveTo>
                      <a:pt x="21" y="5"/>
                    </a:moveTo>
                    <a:cubicBezTo>
                      <a:pt x="19" y="4"/>
                      <a:pt x="18" y="2"/>
                      <a:pt x="17" y="0"/>
                    </a:cubicBezTo>
                    <a:cubicBezTo>
                      <a:pt x="16" y="1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2" y="5"/>
                      <a:pt x="10" y="8"/>
                    </a:cubicBezTo>
                    <a:cubicBezTo>
                      <a:pt x="9" y="12"/>
                      <a:pt x="8" y="16"/>
                      <a:pt x="8" y="20"/>
                    </a:cubicBezTo>
                    <a:cubicBezTo>
                      <a:pt x="8" y="24"/>
                      <a:pt x="7" y="27"/>
                      <a:pt x="6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2" y="37"/>
                      <a:pt x="2" y="38"/>
                      <a:pt x="1" y="39"/>
                    </a:cubicBezTo>
                    <a:cubicBezTo>
                      <a:pt x="1" y="39"/>
                      <a:pt x="1" y="40"/>
                      <a:pt x="0" y="40"/>
                    </a:cubicBezTo>
                    <a:cubicBezTo>
                      <a:pt x="0" y="40"/>
                      <a:pt x="2" y="41"/>
                      <a:pt x="4" y="41"/>
                    </a:cubicBezTo>
                    <a:cubicBezTo>
                      <a:pt x="4" y="41"/>
                      <a:pt x="4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6" y="41"/>
                      <a:pt x="7" y="41"/>
                    </a:cubicBezTo>
                    <a:cubicBezTo>
                      <a:pt x="9" y="40"/>
                      <a:pt x="12" y="39"/>
                      <a:pt x="14" y="38"/>
                    </a:cubicBezTo>
                    <a:cubicBezTo>
                      <a:pt x="15" y="37"/>
                      <a:pt x="17" y="35"/>
                      <a:pt x="19" y="32"/>
                    </a:cubicBezTo>
                    <a:cubicBezTo>
                      <a:pt x="21" y="29"/>
                      <a:pt x="22" y="24"/>
                      <a:pt x="21" y="18"/>
                    </a:cubicBezTo>
                    <a:cubicBezTo>
                      <a:pt x="20" y="12"/>
                      <a:pt x="20" y="8"/>
                      <a:pt x="21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5" name="Freeform 57"/>
              <p:cNvSpPr>
                <a:spLocks/>
              </p:cNvSpPr>
              <p:nvPr/>
            </p:nvSpPr>
            <p:spPr bwMode="auto">
              <a:xfrm>
                <a:off x="-1458174" y="11442866"/>
                <a:ext cx="135131" cy="140762"/>
              </a:xfrm>
              <a:custGeom>
                <a:avLst/>
                <a:gdLst>
                  <a:gd name="T0" fmla="*/ 5 w 20"/>
                  <a:gd name="T1" fmla="*/ 15 h 21"/>
                  <a:gd name="T2" fmla="*/ 0 w 20"/>
                  <a:gd name="T3" fmla="*/ 21 h 21"/>
                  <a:gd name="T4" fmla="*/ 6 w 20"/>
                  <a:gd name="T5" fmla="*/ 21 h 21"/>
                  <a:gd name="T6" fmla="*/ 17 w 20"/>
                  <a:gd name="T7" fmla="*/ 14 h 21"/>
                  <a:gd name="T8" fmla="*/ 17 w 20"/>
                  <a:gd name="T9" fmla="*/ 14 h 21"/>
                  <a:gd name="T10" fmla="*/ 20 w 20"/>
                  <a:gd name="T11" fmla="*/ 9 h 21"/>
                  <a:gd name="T12" fmla="*/ 7 w 20"/>
                  <a:gd name="T13" fmla="*/ 0 h 21"/>
                  <a:gd name="T14" fmla="*/ 5 w 20"/>
                  <a:gd name="T15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1">
                    <a:moveTo>
                      <a:pt x="5" y="15"/>
                    </a:moveTo>
                    <a:cubicBezTo>
                      <a:pt x="3" y="19"/>
                      <a:pt x="0" y="21"/>
                      <a:pt x="0" y="21"/>
                    </a:cubicBezTo>
                    <a:cubicBezTo>
                      <a:pt x="0" y="21"/>
                      <a:pt x="2" y="21"/>
                      <a:pt x="6" y="21"/>
                    </a:cubicBezTo>
                    <a:cubicBezTo>
                      <a:pt x="9" y="20"/>
                      <a:pt x="14" y="18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3"/>
                      <a:pt x="19" y="12"/>
                      <a:pt x="20" y="9"/>
                    </a:cubicBezTo>
                    <a:cubicBezTo>
                      <a:pt x="15" y="7"/>
                      <a:pt x="11" y="3"/>
                      <a:pt x="7" y="0"/>
                    </a:cubicBezTo>
                    <a:cubicBezTo>
                      <a:pt x="8" y="7"/>
                      <a:pt x="7" y="12"/>
                      <a:pt x="5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6" name="Freeform 58"/>
              <p:cNvSpPr>
                <a:spLocks/>
              </p:cNvSpPr>
              <p:nvPr/>
            </p:nvSpPr>
            <p:spPr bwMode="auto">
              <a:xfrm>
                <a:off x="-1263923" y="11175419"/>
                <a:ext cx="53489" cy="39413"/>
              </a:xfrm>
              <a:custGeom>
                <a:avLst/>
                <a:gdLst>
                  <a:gd name="T0" fmla="*/ 6 w 8"/>
                  <a:gd name="T1" fmla="*/ 6 h 6"/>
                  <a:gd name="T2" fmla="*/ 6 w 8"/>
                  <a:gd name="T3" fmla="*/ 6 h 6"/>
                  <a:gd name="T4" fmla="*/ 8 w 8"/>
                  <a:gd name="T5" fmla="*/ 0 h 6"/>
                  <a:gd name="T6" fmla="*/ 4 w 8"/>
                  <a:gd name="T7" fmla="*/ 2 h 6"/>
                  <a:gd name="T8" fmla="*/ 0 w 8"/>
                  <a:gd name="T9" fmla="*/ 5 h 6"/>
                  <a:gd name="T10" fmla="*/ 6 w 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7" y="1"/>
                      <a:pt x="8" y="0"/>
                    </a:cubicBezTo>
                    <a:cubicBezTo>
                      <a:pt x="8" y="0"/>
                      <a:pt x="6" y="1"/>
                      <a:pt x="4" y="2"/>
                    </a:cubicBezTo>
                    <a:cubicBezTo>
                      <a:pt x="3" y="3"/>
                      <a:pt x="1" y="4"/>
                      <a:pt x="0" y="5"/>
                    </a:cubicBezTo>
                    <a:cubicBezTo>
                      <a:pt x="2" y="5"/>
                      <a:pt x="4" y="5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7" name="Freeform 59"/>
              <p:cNvSpPr>
                <a:spLocks/>
              </p:cNvSpPr>
              <p:nvPr/>
            </p:nvSpPr>
            <p:spPr bwMode="auto">
              <a:xfrm>
                <a:off x="-1283629" y="11456943"/>
                <a:ext cx="92903" cy="53489"/>
              </a:xfrm>
              <a:custGeom>
                <a:avLst/>
                <a:gdLst>
                  <a:gd name="T0" fmla="*/ 1 w 14"/>
                  <a:gd name="T1" fmla="*/ 6 h 8"/>
                  <a:gd name="T2" fmla="*/ 0 w 14"/>
                  <a:gd name="T3" fmla="*/ 8 h 8"/>
                  <a:gd name="T4" fmla="*/ 6 w 14"/>
                  <a:gd name="T5" fmla="*/ 7 h 8"/>
                  <a:gd name="T6" fmla="*/ 14 w 14"/>
                  <a:gd name="T7" fmla="*/ 0 h 8"/>
                  <a:gd name="T8" fmla="*/ 1 w 14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" y="6"/>
                    </a:moveTo>
                    <a:cubicBezTo>
                      <a:pt x="1" y="7"/>
                      <a:pt x="0" y="8"/>
                      <a:pt x="0" y="8"/>
                    </a:cubicBezTo>
                    <a:cubicBezTo>
                      <a:pt x="0" y="8"/>
                      <a:pt x="3" y="8"/>
                      <a:pt x="6" y="7"/>
                    </a:cubicBezTo>
                    <a:cubicBezTo>
                      <a:pt x="8" y="6"/>
                      <a:pt x="11" y="4"/>
                      <a:pt x="14" y="0"/>
                    </a:cubicBezTo>
                    <a:cubicBezTo>
                      <a:pt x="10" y="3"/>
                      <a:pt x="6" y="5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8" name="Freeform 60"/>
              <p:cNvSpPr>
                <a:spLocks/>
              </p:cNvSpPr>
              <p:nvPr/>
            </p:nvSpPr>
            <p:spPr bwMode="auto">
              <a:xfrm>
                <a:off x="-1171020" y="11074071"/>
                <a:ext cx="135131" cy="213958"/>
              </a:xfrm>
              <a:custGeom>
                <a:avLst/>
                <a:gdLst>
                  <a:gd name="T0" fmla="*/ 14 w 20"/>
                  <a:gd name="T1" fmla="*/ 19 h 32"/>
                  <a:gd name="T2" fmla="*/ 11 w 20"/>
                  <a:gd name="T3" fmla="*/ 0 h 32"/>
                  <a:gd name="T4" fmla="*/ 7 w 20"/>
                  <a:gd name="T5" fmla="*/ 2 h 32"/>
                  <a:gd name="T6" fmla="*/ 1 w 20"/>
                  <a:gd name="T7" fmla="*/ 9 h 32"/>
                  <a:gd name="T8" fmla="*/ 1 w 20"/>
                  <a:gd name="T9" fmla="*/ 9 h 32"/>
                  <a:gd name="T10" fmla="*/ 1 w 20"/>
                  <a:gd name="T11" fmla="*/ 9 h 32"/>
                  <a:gd name="T12" fmla="*/ 1 w 20"/>
                  <a:gd name="T13" fmla="*/ 16 h 32"/>
                  <a:gd name="T14" fmla="*/ 4 w 20"/>
                  <a:gd name="T15" fmla="*/ 27 h 32"/>
                  <a:gd name="T16" fmla="*/ 20 w 20"/>
                  <a:gd name="T17" fmla="*/ 32 h 32"/>
                  <a:gd name="T18" fmla="*/ 14 w 20"/>
                  <a:gd name="T1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32">
                    <a:moveTo>
                      <a:pt x="14" y="19"/>
                    </a:moveTo>
                    <a:cubicBezTo>
                      <a:pt x="6" y="7"/>
                      <a:pt x="9" y="1"/>
                      <a:pt x="11" y="0"/>
                    </a:cubicBezTo>
                    <a:cubicBezTo>
                      <a:pt x="11" y="0"/>
                      <a:pt x="9" y="0"/>
                      <a:pt x="7" y="2"/>
                    </a:cubicBezTo>
                    <a:cubicBezTo>
                      <a:pt x="5" y="3"/>
                      <a:pt x="3" y="5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3"/>
                      <a:pt x="1" y="16"/>
                    </a:cubicBezTo>
                    <a:cubicBezTo>
                      <a:pt x="1" y="19"/>
                      <a:pt x="2" y="23"/>
                      <a:pt x="4" y="27"/>
                    </a:cubicBezTo>
                    <a:cubicBezTo>
                      <a:pt x="10" y="26"/>
                      <a:pt x="15" y="28"/>
                      <a:pt x="20" y="32"/>
                    </a:cubicBezTo>
                    <a:cubicBezTo>
                      <a:pt x="19" y="29"/>
                      <a:pt x="18" y="24"/>
                      <a:pt x="14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9" name="Freeform 61"/>
              <p:cNvSpPr>
                <a:spLocks/>
              </p:cNvSpPr>
              <p:nvPr/>
            </p:nvSpPr>
            <p:spPr bwMode="auto">
              <a:xfrm>
                <a:off x="-1049965" y="10955831"/>
                <a:ext cx="135131" cy="346274"/>
              </a:xfrm>
              <a:custGeom>
                <a:avLst/>
                <a:gdLst>
                  <a:gd name="T0" fmla="*/ 12 w 20"/>
                  <a:gd name="T1" fmla="*/ 49 h 52"/>
                  <a:gd name="T2" fmla="*/ 19 w 20"/>
                  <a:gd name="T3" fmla="*/ 40 h 52"/>
                  <a:gd name="T4" fmla="*/ 20 w 20"/>
                  <a:gd name="T5" fmla="*/ 33 h 52"/>
                  <a:gd name="T6" fmla="*/ 14 w 20"/>
                  <a:gd name="T7" fmla="*/ 20 h 52"/>
                  <a:gd name="T8" fmla="*/ 10 w 20"/>
                  <a:gd name="T9" fmla="*/ 6 h 52"/>
                  <a:gd name="T10" fmla="*/ 14 w 20"/>
                  <a:gd name="T11" fmla="*/ 0 h 52"/>
                  <a:gd name="T12" fmla="*/ 9 w 20"/>
                  <a:gd name="T13" fmla="*/ 2 h 52"/>
                  <a:gd name="T14" fmla="*/ 1 w 20"/>
                  <a:gd name="T15" fmla="*/ 10 h 52"/>
                  <a:gd name="T16" fmla="*/ 1 w 20"/>
                  <a:gd name="T17" fmla="*/ 10 h 52"/>
                  <a:gd name="T18" fmla="*/ 1 w 20"/>
                  <a:gd name="T19" fmla="*/ 10 h 52"/>
                  <a:gd name="T20" fmla="*/ 0 w 20"/>
                  <a:gd name="T21" fmla="*/ 13 h 52"/>
                  <a:gd name="T22" fmla="*/ 0 w 20"/>
                  <a:gd name="T23" fmla="*/ 16 h 52"/>
                  <a:gd name="T24" fmla="*/ 0 w 20"/>
                  <a:gd name="T25" fmla="*/ 18 h 52"/>
                  <a:gd name="T26" fmla="*/ 4 w 20"/>
                  <a:gd name="T27" fmla="*/ 29 h 52"/>
                  <a:gd name="T28" fmla="*/ 9 w 20"/>
                  <a:gd name="T29" fmla="*/ 45 h 52"/>
                  <a:gd name="T30" fmla="*/ 8 w 20"/>
                  <a:gd name="T31" fmla="*/ 52 h 52"/>
                  <a:gd name="T32" fmla="*/ 12 w 20"/>
                  <a:gd name="T33" fmla="*/ 4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52">
                    <a:moveTo>
                      <a:pt x="12" y="49"/>
                    </a:moveTo>
                    <a:cubicBezTo>
                      <a:pt x="15" y="48"/>
                      <a:pt x="18" y="45"/>
                      <a:pt x="19" y="40"/>
                    </a:cubicBezTo>
                    <a:cubicBezTo>
                      <a:pt x="20" y="39"/>
                      <a:pt x="20" y="36"/>
                      <a:pt x="20" y="33"/>
                    </a:cubicBezTo>
                    <a:cubicBezTo>
                      <a:pt x="19" y="30"/>
                      <a:pt x="17" y="26"/>
                      <a:pt x="14" y="20"/>
                    </a:cubicBezTo>
                    <a:cubicBezTo>
                      <a:pt x="10" y="14"/>
                      <a:pt x="9" y="9"/>
                      <a:pt x="10" y="6"/>
                    </a:cubicBezTo>
                    <a:cubicBezTo>
                      <a:pt x="11" y="2"/>
                      <a:pt x="13" y="0"/>
                      <a:pt x="14" y="0"/>
                    </a:cubicBezTo>
                    <a:cubicBezTo>
                      <a:pt x="14" y="0"/>
                      <a:pt x="12" y="0"/>
                      <a:pt x="9" y="2"/>
                    </a:cubicBezTo>
                    <a:cubicBezTo>
                      <a:pt x="6" y="3"/>
                      <a:pt x="3" y="6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0" y="21"/>
                      <a:pt x="2" y="25"/>
                      <a:pt x="4" y="29"/>
                    </a:cubicBezTo>
                    <a:cubicBezTo>
                      <a:pt x="9" y="36"/>
                      <a:pt x="9" y="41"/>
                      <a:pt x="9" y="45"/>
                    </a:cubicBezTo>
                    <a:cubicBezTo>
                      <a:pt x="9" y="49"/>
                      <a:pt x="8" y="51"/>
                      <a:pt x="8" y="52"/>
                    </a:cubicBezTo>
                    <a:cubicBezTo>
                      <a:pt x="8" y="52"/>
                      <a:pt x="10" y="51"/>
                      <a:pt x="12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0" name="Freeform 62"/>
              <p:cNvSpPr>
                <a:spLocks/>
              </p:cNvSpPr>
              <p:nvPr/>
            </p:nvSpPr>
            <p:spPr bwMode="auto">
              <a:xfrm>
                <a:off x="-909203" y="10874189"/>
                <a:ext cx="154838" cy="315306"/>
              </a:xfrm>
              <a:custGeom>
                <a:avLst/>
                <a:gdLst>
                  <a:gd name="T0" fmla="*/ 16 w 23"/>
                  <a:gd name="T1" fmla="*/ 4 h 47"/>
                  <a:gd name="T2" fmla="*/ 23 w 23"/>
                  <a:gd name="T3" fmla="*/ 0 h 47"/>
                  <a:gd name="T4" fmla="*/ 17 w 23"/>
                  <a:gd name="T5" fmla="*/ 0 h 47"/>
                  <a:gd name="T6" fmla="*/ 5 w 23"/>
                  <a:gd name="T7" fmla="*/ 5 h 47"/>
                  <a:gd name="T8" fmla="*/ 5 w 23"/>
                  <a:gd name="T9" fmla="*/ 5 h 47"/>
                  <a:gd name="T10" fmla="*/ 5 w 23"/>
                  <a:gd name="T11" fmla="*/ 5 h 47"/>
                  <a:gd name="T12" fmla="*/ 5 w 23"/>
                  <a:gd name="T13" fmla="*/ 5 h 47"/>
                  <a:gd name="T14" fmla="*/ 1 w 23"/>
                  <a:gd name="T15" fmla="*/ 13 h 47"/>
                  <a:gd name="T16" fmla="*/ 2 w 23"/>
                  <a:gd name="T17" fmla="*/ 25 h 47"/>
                  <a:gd name="T18" fmla="*/ 5 w 23"/>
                  <a:gd name="T19" fmla="*/ 35 h 47"/>
                  <a:gd name="T20" fmla="*/ 5 w 23"/>
                  <a:gd name="T21" fmla="*/ 41 h 47"/>
                  <a:gd name="T22" fmla="*/ 4 w 23"/>
                  <a:gd name="T23" fmla="*/ 47 h 47"/>
                  <a:gd name="T24" fmla="*/ 8 w 23"/>
                  <a:gd name="T25" fmla="*/ 46 h 47"/>
                  <a:gd name="T26" fmla="*/ 11 w 23"/>
                  <a:gd name="T27" fmla="*/ 43 h 47"/>
                  <a:gd name="T28" fmla="*/ 14 w 23"/>
                  <a:gd name="T29" fmla="*/ 39 h 47"/>
                  <a:gd name="T30" fmla="*/ 14 w 23"/>
                  <a:gd name="T31" fmla="*/ 39 h 47"/>
                  <a:gd name="T32" fmla="*/ 15 w 23"/>
                  <a:gd name="T33" fmla="*/ 33 h 47"/>
                  <a:gd name="T34" fmla="*/ 14 w 23"/>
                  <a:gd name="T35" fmla="*/ 19 h 47"/>
                  <a:gd name="T36" fmla="*/ 14 w 23"/>
                  <a:gd name="T37" fmla="*/ 10 h 47"/>
                  <a:gd name="T38" fmla="*/ 16 w 23"/>
                  <a:gd name="T39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" h="47">
                    <a:moveTo>
                      <a:pt x="16" y="4"/>
                    </a:moveTo>
                    <a:cubicBezTo>
                      <a:pt x="18" y="1"/>
                      <a:pt x="22" y="0"/>
                      <a:pt x="23" y="0"/>
                    </a:cubicBezTo>
                    <a:cubicBezTo>
                      <a:pt x="23" y="0"/>
                      <a:pt x="20" y="0"/>
                      <a:pt x="17" y="0"/>
                    </a:cubicBezTo>
                    <a:cubicBezTo>
                      <a:pt x="13" y="0"/>
                      <a:pt x="8" y="2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7"/>
                      <a:pt x="2" y="9"/>
                      <a:pt x="1" y="13"/>
                    </a:cubicBezTo>
                    <a:cubicBezTo>
                      <a:pt x="0" y="17"/>
                      <a:pt x="0" y="21"/>
                      <a:pt x="2" y="25"/>
                    </a:cubicBezTo>
                    <a:cubicBezTo>
                      <a:pt x="3" y="29"/>
                      <a:pt x="4" y="32"/>
                      <a:pt x="5" y="35"/>
                    </a:cubicBezTo>
                    <a:cubicBezTo>
                      <a:pt x="5" y="37"/>
                      <a:pt x="5" y="39"/>
                      <a:pt x="5" y="41"/>
                    </a:cubicBezTo>
                    <a:cubicBezTo>
                      <a:pt x="5" y="45"/>
                      <a:pt x="4" y="47"/>
                      <a:pt x="4" y="47"/>
                    </a:cubicBezTo>
                    <a:cubicBezTo>
                      <a:pt x="4" y="47"/>
                      <a:pt x="6" y="47"/>
                      <a:pt x="8" y="46"/>
                    </a:cubicBezTo>
                    <a:cubicBezTo>
                      <a:pt x="9" y="45"/>
                      <a:pt x="10" y="44"/>
                      <a:pt x="11" y="43"/>
                    </a:cubicBezTo>
                    <a:cubicBezTo>
                      <a:pt x="12" y="42"/>
                      <a:pt x="13" y="41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8"/>
                      <a:pt x="15" y="37"/>
                      <a:pt x="15" y="33"/>
                    </a:cubicBezTo>
                    <a:cubicBezTo>
                      <a:pt x="15" y="30"/>
                      <a:pt x="15" y="26"/>
                      <a:pt x="14" y="19"/>
                    </a:cubicBezTo>
                    <a:cubicBezTo>
                      <a:pt x="13" y="16"/>
                      <a:pt x="13" y="13"/>
                      <a:pt x="14" y="10"/>
                    </a:cubicBezTo>
                    <a:cubicBezTo>
                      <a:pt x="14" y="8"/>
                      <a:pt x="15" y="6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1" name="Freeform 63"/>
              <p:cNvSpPr>
                <a:spLocks/>
              </p:cNvSpPr>
              <p:nvPr/>
            </p:nvSpPr>
            <p:spPr bwMode="auto">
              <a:xfrm>
                <a:off x="-782518" y="10874189"/>
                <a:ext cx="261817" cy="247741"/>
              </a:xfrm>
              <a:custGeom>
                <a:avLst/>
                <a:gdLst>
                  <a:gd name="T0" fmla="*/ 7 w 39"/>
                  <a:gd name="T1" fmla="*/ 37 h 37"/>
                  <a:gd name="T2" fmla="*/ 10 w 39"/>
                  <a:gd name="T3" fmla="*/ 34 h 37"/>
                  <a:gd name="T4" fmla="*/ 13 w 39"/>
                  <a:gd name="T5" fmla="*/ 30 h 37"/>
                  <a:gd name="T6" fmla="*/ 16 w 39"/>
                  <a:gd name="T7" fmla="*/ 25 h 37"/>
                  <a:gd name="T8" fmla="*/ 20 w 39"/>
                  <a:gd name="T9" fmla="*/ 17 h 37"/>
                  <a:gd name="T10" fmla="*/ 25 w 39"/>
                  <a:gd name="T11" fmla="*/ 10 h 37"/>
                  <a:gd name="T12" fmla="*/ 31 w 39"/>
                  <a:gd name="T13" fmla="*/ 7 h 37"/>
                  <a:gd name="T14" fmla="*/ 36 w 39"/>
                  <a:gd name="T15" fmla="*/ 7 h 37"/>
                  <a:gd name="T16" fmla="*/ 39 w 39"/>
                  <a:gd name="T17" fmla="*/ 8 h 37"/>
                  <a:gd name="T18" fmla="*/ 34 w 39"/>
                  <a:gd name="T19" fmla="*/ 4 h 37"/>
                  <a:gd name="T20" fmla="*/ 27 w 39"/>
                  <a:gd name="T21" fmla="*/ 1 h 37"/>
                  <a:gd name="T22" fmla="*/ 19 w 39"/>
                  <a:gd name="T23" fmla="*/ 1 h 37"/>
                  <a:gd name="T24" fmla="*/ 19 w 39"/>
                  <a:gd name="T25" fmla="*/ 1 h 37"/>
                  <a:gd name="T26" fmla="*/ 19 w 39"/>
                  <a:gd name="T27" fmla="*/ 1 h 37"/>
                  <a:gd name="T28" fmla="*/ 11 w 39"/>
                  <a:gd name="T29" fmla="*/ 5 h 37"/>
                  <a:gd name="T30" fmla="*/ 6 w 39"/>
                  <a:gd name="T31" fmla="*/ 17 h 37"/>
                  <a:gd name="T32" fmla="*/ 5 w 39"/>
                  <a:gd name="T33" fmla="*/ 26 h 37"/>
                  <a:gd name="T34" fmla="*/ 3 w 39"/>
                  <a:gd name="T35" fmla="*/ 32 h 37"/>
                  <a:gd name="T36" fmla="*/ 0 w 39"/>
                  <a:gd name="T37" fmla="*/ 37 h 37"/>
                  <a:gd name="T38" fmla="*/ 4 w 39"/>
                  <a:gd name="T39" fmla="*/ 37 h 37"/>
                  <a:gd name="T40" fmla="*/ 7 w 39"/>
                  <a:gd name="T4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37">
                    <a:moveTo>
                      <a:pt x="7" y="37"/>
                    </a:moveTo>
                    <a:cubicBezTo>
                      <a:pt x="8" y="36"/>
                      <a:pt x="9" y="36"/>
                      <a:pt x="10" y="34"/>
                    </a:cubicBezTo>
                    <a:cubicBezTo>
                      <a:pt x="10" y="34"/>
                      <a:pt x="12" y="33"/>
                      <a:pt x="13" y="30"/>
                    </a:cubicBezTo>
                    <a:cubicBezTo>
                      <a:pt x="14" y="29"/>
                      <a:pt x="15" y="27"/>
                      <a:pt x="16" y="25"/>
                    </a:cubicBezTo>
                    <a:cubicBezTo>
                      <a:pt x="17" y="23"/>
                      <a:pt x="18" y="20"/>
                      <a:pt x="20" y="17"/>
                    </a:cubicBezTo>
                    <a:cubicBezTo>
                      <a:pt x="21" y="14"/>
                      <a:pt x="23" y="12"/>
                      <a:pt x="25" y="10"/>
                    </a:cubicBezTo>
                    <a:cubicBezTo>
                      <a:pt x="27" y="8"/>
                      <a:pt x="29" y="7"/>
                      <a:pt x="31" y="7"/>
                    </a:cubicBezTo>
                    <a:cubicBezTo>
                      <a:pt x="33" y="6"/>
                      <a:pt x="34" y="7"/>
                      <a:pt x="36" y="7"/>
                    </a:cubicBezTo>
                    <a:cubicBezTo>
                      <a:pt x="37" y="7"/>
                      <a:pt x="38" y="8"/>
                      <a:pt x="39" y="8"/>
                    </a:cubicBezTo>
                    <a:cubicBezTo>
                      <a:pt x="39" y="8"/>
                      <a:pt x="37" y="6"/>
                      <a:pt x="34" y="4"/>
                    </a:cubicBezTo>
                    <a:cubicBezTo>
                      <a:pt x="32" y="3"/>
                      <a:pt x="30" y="2"/>
                      <a:pt x="27" y="1"/>
                    </a:cubicBezTo>
                    <a:cubicBezTo>
                      <a:pt x="25" y="0"/>
                      <a:pt x="22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1"/>
                      <a:pt x="14" y="2"/>
                      <a:pt x="11" y="5"/>
                    </a:cubicBezTo>
                    <a:cubicBezTo>
                      <a:pt x="8" y="8"/>
                      <a:pt x="6" y="12"/>
                      <a:pt x="6" y="17"/>
                    </a:cubicBezTo>
                    <a:cubicBezTo>
                      <a:pt x="6" y="20"/>
                      <a:pt x="5" y="23"/>
                      <a:pt x="5" y="26"/>
                    </a:cubicBezTo>
                    <a:cubicBezTo>
                      <a:pt x="4" y="28"/>
                      <a:pt x="3" y="30"/>
                      <a:pt x="3" y="32"/>
                    </a:cubicBezTo>
                    <a:cubicBezTo>
                      <a:pt x="2" y="35"/>
                      <a:pt x="1" y="37"/>
                      <a:pt x="0" y="37"/>
                    </a:cubicBezTo>
                    <a:cubicBezTo>
                      <a:pt x="0" y="37"/>
                      <a:pt x="2" y="37"/>
                      <a:pt x="4" y="37"/>
                    </a:cubicBezTo>
                    <a:cubicBezTo>
                      <a:pt x="5" y="37"/>
                      <a:pt x="6" y="37"/>
                      <a:pt x="7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2" name="Freeform 64"/>
              <p:cNvSpPr>
                <a:spLocks/>
              </p:cNvSpPr>
              <p:nvPr/>
            </p:nvSpPr>
            <p:spPr bwMode="auto">
              <a:xfrm>
                <a:off x="-689615" y="10989614"/>
                <a:ext cx="309676" cy="152023"/>
              </a:xfrm>
              <a:custGeom>
                <a:avLst/>
                <a:gdLst>
                  <a:gd name="T0" fmla="*/ 45 w 46"/>
                  <a:gd name="T1" fmla="*/ 16 h 23"/>
                  <a:gd name="T2" fmla="*/ 43 w 46"/>
                  <a:gd name="T3" fmla="*/ 9 h 23"/>
                  <a:gd name="T4" fmla="*/ 37 w 46"/>
                  <a:gd name="T5" fmla="*/ 3 h 23"/>
                  <a:gd name="T6" fmla="*/ 37 w 46"/>
                  <a:gd name="T7" fmla="*/ 3 h 23"/>
                  <a:gd name="T8" fmla="*/ 37 w 46"/>
                  <a:gd name="T9" fmla="*/ 3 h 23"/>
                  <a:gd name="T10" fmla="*/ 28 w 46"/>
                  <a:gd name="T11" fmla="*/ 0 h 23"/>
                  <a:gd name="T12" fmla="*/ 22 w 46"/>
                  <a:gd name="T13" fmla="*/ 1 h 23"/>
                  <a:gd name="T14" fmla="*/ 16 w 46"/>
                  <a:gd name="T15" fmla="*/ 5 h 23"/>
                  <a:gd name="T16" fmla="*/ 9 w 46"/>
                  <a:gd name="T17" fmla="*/ 11 h 23"/>
                  <a:gd name="T18" fmla="*/ 4 w 46"/>
                  <a:gd name="T19" fmla="*/ 15 h 23"/>
                  <a:gd name="T20" fmla="*/ 1 w 46"/>
                  <a:gd name="T21" fmla="*/ 17 h 23"/>
                  <a:gd name="T22" fmla="*/ 0 w 46"/>
                  <a:gd name="T23" fmla="*/ 18 h 23"/>
                  <a:gd name="T24" fmla="*/ 2 w 46"/>
                  <a:gd name="T25" fmla="*/ 20 h 23"/>
                  <a:gd name="T26" fmla="*/ 4 w 46"/>
                  <a:gd name="T27" fmla="*/ 21 h 23"/>
                  <a:gd name="T28" fmla="*/ 7 w 46"/>
                  <a:gd name="T29" fmla="*/ 21 h 23"/>
                  <a:gd name="T30" fmla="*/ 12 w 46"/>
                  <a:gd name="T31" fmla="*/ 19 h 23"/>
                  <a:gd name="T32" fmla="*/ 18 w 46"/>
                  <a:gd name="T33" fmla="*/ 18 h 23"/>
                  <a:gd name="T34" fmla="*/ 25 w 46"/>
                  <a:gd name="T35" fmla="*/ 15 h 23"/>
                  <a:gd name="T36" fmla="*/ 34 w 46"/>
                  <a:gd name="T37" fmla="*/ 13 h 23"/>
                  <a:gd name="T38" fmla="*/ 41 w 46"/>
                  <a:gd name="T39" fmla="*/ 16 h 23"/>
                  <a:gd name="T40" fmla="*/ 44 w 46"/>
                  <a:gd name="T41" fmla="*/ 20 h 23"/>
                  <a:gd name="T42" fmla="*/ 46 w 46"/>
                  <a:gd name="T43" fmla="*/ 23 h 23"/>
                  <a:gd name="T44" fmla="*/ 45 w 46"/>
                  <a:gd name="T45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23">
                    <a:moveTo>
                      <a:pt x="45" y="16"/>
                    </a:moveTo>
                    <a:cubicBezTo>
                      <a:pt x="45" y="14"/>
                      <a:pt x="44" y="11"/>
                      <a:pt x="43" y="9"/>
                    </a:cubicBezTo>
                    <a:cubicBezTo>
                      <a:pt x="41" y="7"/>
                      <a:pt x="39" y="4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5" y="1"/>
                      <a:pt x="32" y="0"/>
                      <a:pt x="28" y="0"/>
                    </a:cubicBezTo>
                    <a:cubicBezTo>
                      <a:pt x="26" y="0"/>
                      <a:pt x="24" y="0"/>
                      <a:pt x="22" y="1"/>
                    </a:cubicBezTo>
                    <a:cubicBezTo>
                      <a:pt x="20" y="2"/>
                      <a:pt x="18" y="3"/>
                      <a:pt x="16" y="5"/>
                    </a:cubicBezTo>
                    <a:cubicBezTo>
                      <a:pt x="13" y="8"/>
                      <a:pt x="11" y="10"/>
                      <a:pt x="9" y="11"/>
                    </a:cubicBezTo>
                    <a:cubicBezTo>
                      <a:pt x="7" y="13"/>
                      <a:pt x="5" y="14"/>
                      <a:pt x="4" y="15"/>
                    </a:cubicBezTo>
                    <a:cubicBezTo>
                      <a:pt x="3" y="16"/>
                      <a:pt x="2" y="17"/>
                      <a:pt x="1" y="17"/>
                    </a:cubicBezTo>
                    <a:cubicBezTo>
                      <a:pt x="1" y="18"/>
                      <a:pt x="0" y="18"/>
                      <a:pt x="0" y="18"/>
                    </a:cubicBezTo>
                    <a:cubicBezTo>
                      <a:pt x="0" y="18"/>
                      <a:pt x="1" y="19"/>
                      <a:pt x="2" y="20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5" y="21"/>
                      <a:pt x="6" y="21"/>
                      <a:pt x="7" y="21"/>
                    </a:cubicBezTo>
                    <a:cubicBezTo>
                      <a:pt x="8" y="21"/>
                      <a:pt x="9" y="20"/>
                      <a:pt x="12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0" y="17"/>
                      <a:pt x="22" y="16"/>
                      <a:pt x="25" y="15"/>
                    </a:cubicBezTo>
                    <a:cubicBezTo>
                      <a:pt x="29" y="14"/>
                      <a:pt x="32" y="13"/>
                      <a:pt x="34" y="13"/>
                    </a:cubicBezTo>
                    <a:cubicBezTo>
                      <a:pt x="37" y="13"/>
                      <a:pt x="39" y="14"/>
                      <a:pt x="41" y="16"/>
                    </a:cubicBezTo>
                    <a:cubicBezTo>
                      <a:pt x="43" y="17"/>
                      <a:pt x="44" y="18"/>
                      <a:pt x="44" y="20"/>
                    </a:cubicBezTo>
                    <a:cubicBezTo>
                      <a:pt x="45" y="21"/>
                      <a:pt x="46" y="22"/>
                      <a:pt x="46" y="23"/>
                    </a:cubicBezTo>
                    <a:cubicBezTo>
                      <a:pt x="46" y="23"/>
                      <a:pt x="46" y="20"/>
                      <a:pt x="4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3" name="Freeform 65"/>
              <p:cNvSpPr>
                <a:spLocks/>
              </p:cNvSpPr>
              <p:nvPr/>
            </p:nvSpPr>
            <p:spPr bwMode="auto">
              <a:xfrm>
                <a:off x="-627680" y="11150082"/>
                <a:ext cx="239295" cy="191436"/>
              </a:xfrm>
              <a:custGeom>
                <a:avLst/>
                <a:gdLst>
                  <a:gd name="T0" fmla="*/ 26 w 36"/>
                  <a:gd name="T1" fmla="*/ 21 h 29"/>
                  <a:gd name="T2" fmla="*/ 28 w 36"/>
                  <a:gd name="T3" fmla="*/ 28 h 29"/>
                  <a:gd name="T4" fmla="*/ 28 w 36"/>
                  <a:gd name="T5" fmla="*/ 28 h 29"/>
                  <a:gd name="T6" fmla="*/ 31 w 36"/>
                  <a:gd name="T7" fmla="*/ 29 h 29"/>
                  <a:gd name="T8" fmla="*/ 32 w 36"/>
                  <a:gd name="T9" fmla="*/ 29 h 29"/>
                  <a:gd name="T10" fmla="*/ 34 w 36"/>
                  <a:gd name="T11" fmla="*/ 25 h 29"/>
                  <a:gd name="T12" fmla="*/ 36 w 36"/>
                  <a:gd name="T13" fmla="*/ 16 h 29"/>
                  <a:gd name="T14" fmla="*/ 36 w 36"/>
                  <a:gd name="T15" fmla="*/ 16 h 29"/>
                  <a:gd name="T16" fmla="*/ 36 w 36"/>
                  <a:gd name="T17" fmla="*/ 16 h 29"/>
                  <a:gd name="T18" fmla="*/ 32 w 36"/>
                  <a:gd name="T19" fmla="*/ 7 h 29"/>
                  <a:gd name="T20" fmla="*/ 27 w 36"/>
                  <a:gd name="T21" fmla="*/ 3 h 29"/>
                  <a:gd name="T22" fmla="*/ 20 w 36"/>
                  <a:gd name="T23" fmla="*/ 2 h 29"/>
                  <a:gd name="T24" fmla="*/ 11 w 36"/>
                  <a:gd name="T25" fmla="*/ 1 h 29"/>
                  <a:gd name="T26" fmla="*/ 5 w 36"/>
                  <a:gd name="T27" fmla="*/ 0 h 29"/>
                  <a:gd name="T28" fmla="*/ 2 w 36"/>
                  <a:gd name="T29" fmla="*/ 0 h 29"/>
                  <a:gd name="T30" fmla="*/ 0 w 36"/>
                  <a:gd name="T31" fmla="*/ 0 h 29"/>
                  <a:gd name="T32" fmla="*/ 0 w 36"/>
                  <a:gd name="T33" fmla="*/ 2 h 29"/>
                  <a:gd name="T34" fmla="*/ 0 w 36"/>
                  <a:gd name="T35" fmla="*/ 4 h 29"/>
                  <a:gd name="T36" fmla="*/ 3 w 36"/>
                  <a:gd name="T37" fmla="*/ 6 h 29"/>
                  <a:gd name="T38" fmla="*/ 7 w 36"/>
                  <a:gd name="T39" fmla="*/ 8 h 29"/>
                  <a:gd name="T40" fmla="*/ 12 w 36"/>
                  <a:gd name="T41" fmla="*/ 11 h 29"/>
                  <a:gd name="T42" fmla="*/ 19 w 36"/>
                  <a:gd name="T43" fmla="*/ 15 h 29"/>
                  <a:gd name="T44" fmla="*/ 26 w 36"/>
                  <a:gd name="T45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29">
                    <a:moveTo>
                      <a:pt x="26" y="21"/>
                    </a:moveTo>
                    <a:cubicBezTo>
                      <a:pt x="27" y="23"/>
                      <a:pt x="28" y="26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9" y="29"/>
                      <a:pt x="30" y="29"/>
                      <a:pt x="31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8"/>
                      <a:pt x="34" y="27"/>
                      <a:pt x="34" y="25"/>
                    </a:cubicBezTo>
                    <a:cubicBezTo>
                      <a:pt x="35" y="22"/>
                      <a:pt x="36" y="20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4"/>
                      <a:pt x="35" y="10"/>
                      <a:pt x="32" y="7"/>
                    </a:cubicBezTo>
                    <a:cubicBezTo>
                      <a:pt x="31" y="6"/>
                      <a:pt x="29" y="4"/>
                      <a:pt x="27" y="3"/>
                    </a:cubicBezTo>
                    <a:cubicBezTo>
                      <a:pt x="25" y="2"/>
                      <a:pt x="23" y="2"/>
                      <a:pt x="20" y="2"/>
                    </a:cubicBezTo>
                    <a:cubicBezTo>
                      <a:pt x="17" y="2"/>
                      <a:pt x="14" y="1"/>
                      <a:pt x="11" y="1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5"/>
                      <a:pt x="3" y="6"/>
                    </a:cubicBezTo>
                    <a:cubicBezTo>
                      <a:pt x="3" y="6"/>
                      <a:pt x="4" y="7"/>
                      <a:pt x="7" y="8"/>
                    </a:cubicBezTo>
                    <a:cubicBezTo>
                      <a:pt x="8" y="9"/>
                      <a:pt x="10" y="10"/>
                      <a:pt x="12" y="11"/>
                    </a:cubicBezTo>
                    <a:cubicBezTo>
                      <a:pt x="14" y="12"/>
                      <a:pt x="16" y="14"/>
                      <a:pt x="19" y="15"/>
                    </a:cubicBezTo>
                    <a:cubicBezTo>
                      <a:pt x="22" y="17"/>
                      <a:pt x="24" y="19"/>
                      <a:pt x="26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4" name="Freeform 66"/>
              <p:cNvSpPr>
                <a:spLocks/>
              </p:cNvSpPr>
              <p:nvPr/>
            </p:nvSpPr>
            <p:spPr bwMode="auto">
              <a:xfrm>
                <a:off x="-830377" y="11428790"/>
                <a:ext cx="140762" cy="126686"/>
              </a:xfrm>
              <a:custGeom>
                <a:avLst/>
                <a:gdLst>
                  <a:gd name="T0" fmla="*/ 10 w 21"/>
                  <a:gd name="T1" fmla="*/ 0 h 19"/>
                  <a:gd name="T2" fmla="*/ 5 w 21"/>
                  <a:gd name="T3" fmla="*/ 15 h 19"/>
                  <a:gd name="T4" fmla="*/ 0 w 21"/>
                  <a:gd name="T5" fmla="*/ 18 h 19"/>
                  <a:gd name="T6" fmla="*/ 4 w 21"/>
                  <a:gd name="T7" fmla="*/ 19 h 19"/>
                  <a:gd name="T8" fmla="*/ 15 w 21"/>
                  <a:gd name="T9" fmla="*/ 16 h 19"/>
                  <a:gd name="T10" fmla="*/ 16 w 21"/>
                  <a:gd name="T11" fmla="*/ 16 h 19"/>
                  <a:gd name="T12" fmla="*/ 16 w 21"/>
                  <a:gd name="T13" fmla="*/ 16 h 19"/>
                  <a:gd name="T14" fmla="*/ 21 w 21"/>
                  <a:gd name="T15" fmla="*/ 9 h 19"/>
                  <a:gd name="T16" fmla="*/ 21 w 21"/>
                  <a:gd name="T17" fmla="*/ 8 h 19"/>
                  <a:gd name="T18" fmla="*/ 10 w 21"/>
                  <a:gd name="T19" fmla="*/ 0 h 19"/>
                  <a:gd name="T20" fmla="*/ 10 w 21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9">
                    <a:moveTo>
                      <a:pt x="10" y="0"/>
                    </a:moveTo>
                    <a:cubicBezTo>
                      <a:pt x="10" y="8"/>
                      <a:pt x="8" y="12"/>
                      <a:pt x="5" y="15"/>
                    </a:cubicBezTo>
                    <a:cubicBezTo>
                      <a:pt x="3" y="17"/>
                      <a:pt x="1" y="18"/>
                      <a:pt x="0" y="18"/>
                    </a:cubicBezTo>
                    <a:cubicBezTo>
                      <a:pt x="0" y="18"/>
                      <a:pt x="2" y="19"/>
                      <a:pt x="4" y="19"/>
                    </a:cubicBezTo>
                    <a:cubicBezTo>
                      <a:pt x="7" y="19"/>
                      <a:pt x="12" y="18"/>
                      <a:pt x="15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5"/>
                      <a:pt x="19" y="13"/>
                      <a:pt x="21" y="9"/>
                    </a:cubicBezTo>
                    <a:cubicBezTo>
                      <a:pt x="21" y="9"/>
                      <a:pt x="21" y="9"/>
                      <a:pt x="21" y="8"/>
                    </a:cubicBezTo>
                    <a:cubicBezTo>
                      <a:pt x="17" y="6"/>
                      <a:pt x="14" y="2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5" name="Freeform 67"/>
              <p:cNvSpPr>
                <a:spLocks/>
              </p:cNvSpPr>
              <p:nvPr/>
            </p:nvSpPr>
            <p:spPr bwMode="auto">
              <a:xfrm>
                <a:off x="-1016182" y="11316181"/>
                <a:ext cx="194251" cy="247741"/>
              </a:xfrm>
              <a:custGeom>
                <a:avLst/>
                <a:gdLst>
                  <a:gd name="T0" fmla="*/ 23 w 29"/>
                  <a:gd name="T1" fmla="*/ 0 h 37"/>
                  <a:gd name="T2" fmla="*/ 23 w 29"/>
                  <a:gd name="T3" fmla="*/ 0 h 37"/>
                  <a:gd name="T4" fmla="*/ 18 w 29"/>
                  <a:gd name="T5" fmla="*/ 5 h 37"/>
                  <a:gd name="T6" fmla="*/ 13 w 29"/>
                  <a:gd name="T7" fmla="*/ 18 h 37"/>
                  <a:gd name="T8" fmla="*/ 7 w 29"/>
                  <a:gd name="T9" fmla="*/ 32 h 37"/>
                  <a:gd name="T10" fmla="*/ 0 w 29"/>
                  <a:gd name="T11" fmla="*/ 34 h 37"/>
                  <a:gd name="T12" fmla="*/ 5 w 29"/>
                  <a:gd name="T13" fmla="*/ 36 h 37"/>
                  <a:gd name="T14" fmla="*/ 16 w 29"/>
                  <a:gd name="T15" fmla="*/ 35 h 37"/>
                  <a:gd name="T16" fmla="*/ 16 w 29"/>
                  <a:gd name="T17" fmla="*/ 35 h 37"/>
                  <a:gd name="T18" fmla="*/ 16 w 29"/>
                  <a:gd name="T19" fmla="*/ 35 h 37"/>
                  <a:gd name="T20" fmla="*/ 22 w 29"/>
                  <a:gd name="T21" fmla="*/ 30 h 37"/>
                  <a:gd name="T22" fmla="*/ 26 w 29"/>
                  <a:gd name="T23" fmla="*/ 18 h 37"/>
                  <a:gd name="T24" fmla="*/ 29 w 29"/>
                  <a:gd name="T25" fmla="*/ 9 h 37"/>
                  <a:gd name="T26" fmla="*/ 23 w 29"/>
                  <a:gd name="T2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7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0" y="2"/>
                      <a:pt x="18" y="5"/>
                    </a:cubicBezTo>
                    <a:cubicBezTo>
                      <a:pt x="16" y="8"/>
                      <a:pt x="14" y="12"/>
                      <a:pt x="13" y="18"/>
                    </a:cubicBezTo>
                    <a:cubicBezTo>
                      <a:pt x="12" y="26"/>
                      <a:pt x="9" y="30"/>
                      <a:pt x="7" y="32"/>
                    </a:cubicBezTo>
                    <a:cubicBezTo>
                      <a:pt x="4" y="34"/>
                      <a:pt x="1" y="34"/>
                      <a:pt x="0" y="34"/>
                    </a:cubicBezTo>
                    <a:cubicBezTo>
                      <a:pt x="0" y="34"/>
                      <a:pt x="2" y="35"/>
                      <a:pt x="5" y="36"/>
                    </a:cubicBezTo>
                    <a:cubicBezTo>
                      <a:pt x="8" y="36"/>
                      <a:pt x="12" y="37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7" y="34"/>
                      <a:pt x="20" y="33"/>
                      <a:pt x="22" y="30"/>
                    </a:cubicBezTo>
                    <a:cubicBezTo>
                      <a:pt x="24" y="27"/>
                      <a:pt x="26" y="23"/>
                      <a:pt x="26" y="18"/>
                    </a:cubicBezTo>
                    <a:cubicBezTo>
                      <a:pt x="27" y="14"/>
                      <a:pt x="28" y="11"/>
                      <a:pt x="29" y="9"/>
                    </a:cubicBezTo>
                    <a:cubicBezTo>
                      <a:pt x="26" y="7"/>
                      <a:pt x="24" y="4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6" name="Freeform 68"/>
              <p:cNvSpPr>
                <a:spLocks/>
              </p:cNvSpPr>
              <p:nvPr/>
            </p:nvSpPr>
            <p:spPr bwMode="auto">
              <a:xfrm>
                <a:off x="-1196357" y="11296474"/>
                <a:ext cx="281523" cy="239295"/>
              </a:xfrm>
              <a:custGeom>
                <a:avLst/>
                <a:gdLst>
                  <a:gd name="T0" fmla="*/ 37 w 42"/>
                  <a:gd name="T1" fmla="*/ 7 h 36"/>
                  <a:gd name="T2" fmla="*/ 42 w 42"/>
                  <a:gd name="T3" fmla="*/ 3 h 36"/>
                  <a:gd name="T4" fmla="*/ 38 w 42"/>
                  <a:gd name="T5" fmla="*/ 1 h 36"/>
                  <a:gd name="T6" fmla="*/ 28 w 42"/>
                  <a:gd name="T7" fmla="*/ 2 h 36"/>
                  <a:gd name="T8" fmla="*/ 23 w 42"/>
                  <a:gd name="T9" fmla="*/ 6 h 36"/>
                  <a:gd name="T10" fmla="*/ 16 w 42"/>
                  <a:gd name="T11" fmla="*/ 19 h 36"/>
                  <a:gd name="T12" fmla="*/ 7 w 42"/>
                  <a:gd name="T13" fmla="*/ 31 h 36"/>
                  <a:gd name="T14" fmla="*/ 0 w 42"/>
                  <a:gd name="T15" fmla="*/ 32 h 36"/>
                  <a:gd name="T16" fmla="*/ 5 w 42"/>
                  <a:gd name="T17" fmla="*/ 34 h 36"/>
                  <a:gd name="T18" fmla="*/ 16 w 42"/>
                  <a:gd name="T19" fmla="*/ 35 h 36"/>
                  <a:gd name="T20" fmla="*/ 16 w 42"/>
                  <a:gd name="T21" fmla="*/ 35 h 36"/>
                  <a:gd name="T22" fmla="*/ 16 w 42"/>
                  <a:gd name="T23" fmla="*/ 35 h 36"/>
                  <a:gd name="T24" fmla="*/ 23 w 42"/>
                  <a:gd name="T25" fmla="*/ 31 h 36"/>
                  <a:gd name="T26" fmla="*/ 29 w 42"/>
                  <a:gd name="T27" fmla="*/ 21 h 36"/>
                  <a:gd name="T28" fmla="*/ 37 w 42"/>
                  <a:gd name="T2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36">
                    <a:moveTo>
                      <a:pt x="37" y="7"/>
                    </a:moveTo>
                    <a:cubicBezTo>
                      <a:pt x="40" y="4"/>
                      <a:pt x="42" y="3"/>
                      <a:pt x="42" y="3"/>
                    </a:cubicBezTo>
                    <a:cubicBezTo>
                      <a:pt x="42" y="3"/>
                      <a:pt x="40" y="2"/>
                      <a:pt x="38" y="1"/>
                    </a:cubicBezTo>
                    <a:cubicBezTo>
                      <a:pt x="35" y="1"/>
                      <a:pt x="32" y="0"/>
                      <a:pt x="28" y="2"/>
                    </a:cubicBezTo>
                    <a:cubicBezTo>
                      <a:pt x="27" y="3"/>
                      <a:pt x="25" y="4"/>
                      <a:pt x="23" y="6"/>
                    </a:cubicBezTo>
                    <a:cubicBezTo>
                      <a:pt x="21" y="9"/>
                      <a:pt x="18" y="13"/>
                      <a:pt x="16" y="19"/>
                    </a:cubicBezTo>
                    <a:cubicBezTo>
                      <a:pt x="13" y="26"/>
                      <a:pt x="10" y="29"/>
                      <a:pt x="7" y="31"/>
                    </a:cubicBezTo>
                    <a:cubicBezTo>
                      <a:pt x="4" y="33"/>
                      <a:pt x="2" y="32"/>
                      <a:pt x="0" y="32"/>
                    </a:cubicBezTo>
                    <a:cubicBezTo>
                      <a:pt x="0" y="32"/>
                      <a:pt x="2" y="33"/>
                      <a:pt x="5" y="34"/>
                    </a:cubicBezTo>
                    <a:cubicBezTo>
                      <a:pt x="8" y="35"/>
                      <a:pt x="12" y="36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7" y="35"/>
                      <a:pt x="20" y="34"/>
                      <a:pt x="23" y="31"/>
                    </a:cubicBezTo>
                    <a:cubicBezTo>
                      <a:pt x="25" y="29"/>
                      <a:pt x="28" y="25"/>
                      <a:pt x="29" y="21"/>
                    </a:cubicBezTo>
                    <a:cubicBezTo>
                      <a:pt x="31" y="14"/>
                      <a:pt x="34" y="9"/>
                      <a:pt x="3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7" name="Freeform 69"/>
              <p:cNvSpPr>
                <a:spLocks/>
              </p:cNvSpPr>
              <p:nvPr/>
            </p:nvSpPr>
            <p:spPr bwMode="auto">
              <a:xfrm>
                <a:off x="-1376532" y="11276768"/>
                <a:ext cx="312491" cy="205512"/>
              </a:xfrm>
              <a:custGeom>
                <a:avLst/>
                <a:gdLst>
                  <a:gd name="T0" fmla="*/ 4 w 47"/>
                  <a:gd name="T1" fmla="*/ 27 h 31"/>
                  <a:gd name="T2" fmla="*/ 16 w 47"/>
                  <a:gd name="T3" fmla="*/ 31 h 31"/>
                  <a:gd name="T4" fmla="*/ 16 w 47"/>
                  <a:gd name="T5" fmla="*/ 31 h 31"/>
                  <a:gd name="T6" fmla="*/ 16 w 47"/>
                  <a:gd name="T7" fmla="*/ 31 h 31"/>
                  <a:gd name="T8" fmla="*/ 24 w 47"/>
                  <a:gd name="T9" fmla="*/ 28 h 31"/>
                  <a:gd name="T10" fmla="*/ 32 w 47"/>
                  <a:gd name="T11" fmla="*/ 19 h 31"/>
                  <a:gd name="T12" fmla="*/ 42 w 47"/>
                  <a:gd name="T13" fmla="*/ 7 h 31"/>
                  <a:gd name="T14" fmla="*/ 47 w 47"/>
                  <a:gd name="T15" fmla="*/ 4 h 31"/>
                  <a:gd name="T16" fmla="*/ 44 w 47"/>
                  <a:gd name="T17" fmla="*/ 2 h 31"/>
                  <a:gd name="T18" fmla="*/ 34 w 47"/>
                  <a:gd name="T19" fmla="*/ 1 h 31"/>
                  <a:gd name="T20" fmla="*/ 29 w 47"/>
                  <a:gd name="T21" fmla="*/ 4 h 31"/>
                  <a:gd name="T22" fmla="*/ 19 w 47"/>
                  <a:gd name="T23" fmla="*/ 15 h 31"/>
                  <a:gd name="T24" fmla="*/ 8 w 47"/>
                  <a:gd name="T25" fmla="*/ 24 h 31"/>
                  <a:gd name="T26" fmla="*/ 0 w 47"/>
                  <a:gd name="T27" fmla="*/ 23 h 31"/>
                  <a:gd name="T28" fmla="*/ 4 w 47"/>
                  <a:gd name="T2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31">
                    <a:moveTo>
                      <a:pt x="4" y="27"/>
                    </a:moveTo>
                    <a:cubicBezTo>
                      <a:pt x="7" y="29"/>
                      <a:pt x="11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8" y="31"/>
                      <a:pt x="21" y="30"/>
                      <a:pt x="24" y="28"/>
                    </a:cubicBezTo>
                    <a:cubicBezTo>
                      <a:pt x="27" y="26"/>
                      <a:pt x="30" y="23"/>
                      <a:pt x="32" y="19"/>
                    </a:cubicBezTo>
                    <a:cubicBezTo>
                      <a:pt x="35" y="12"/>
                      <a:pt x="39" y="9"/>
                      <a:pt x="42" y="7"/>
                    </a:cubicBezTo>
                    <a:cubicBezTo>
                      <a:pt x="45" y="5"/>
                      <a:pt x="47" y="4"/>
                      <a:pt x="47" y="4"/>
                    </a:cubicBezTo>
                    <a:cubicBezTo>
                      <a:pt x="47" y="4"/>
                      <a:pt x="46" y="3"/>
                      <a:pt x="44" y="2"/>
                    </a:cubicBezTo>
                    <a:cubicBezTo>
                      <a:pt x="41" y="0"/>
                      <a:pt x="38" y="0"/>
                      <a:pt x="34" y="1"/>
                    </a:cubicBezTo>
                    <a:cubicBezTo>
                      <a:pt x="33" y="1"/>
                      <a:pt x="31" y="2"/>
                      <a:pt x="29" y="4"/>
                    </a:cubicBezTo>
                    <a:cubicBezTo>
                      <a:pt x="26" y="6"/>
                      <a:pt x="23" y="9"/>
                      <a:pt x="19" y="15"/>
                    </a:cubicBezTo>
                    <a:cubicBezTo>
                      <a:pt x="15" y="21"/>
                      <a:pt x="11" y="24"/>
                      <a:pt x="8" y="24"/>
                    </a:cubicBezTo>
                    <a:cubicBezTo>
                      <a:pt x="4" y="25"/>
                      <a:pt x="1" y="24"/>
                      <a:pt x="0" y="23"/>
                    </a:cubicBezTo>
                    <a:cubicBezTo>
                      <a:pt x="0" y="23"/>
                      <a:pt x="2" y="25"/>
                      <a:pt x="4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8" name="Freeform 70"/>
              <p:cNvSpPr>
                <a:spLocks/>
              </p:cNvSpPr>
              <p:nvPr/>
            </p:nvSpPr>
            <p:spPr bwMode="auto">
              <a:xfrm>
                <a:off x="-1517294" y="11209202"/>
                <a:ext cx="326567" cy="166099"/>
              </a:xfrm>
              <a:custGeom>
                <a:avLst/>
                <a:gdLst>
                  <a:gd name="T0" fmla="*/ 3 w 49"/>
                  <a:gd name="T1" fmla="*/ 16 h 25"/>
                  <a:gd name="T2" fmla="*/ 10 w 49"/>
                  <a:gd name="T3" fmla="*/ 23 h 25"/>
                  <a:gd name="T4" fmla="*/ 10 w 49"/>
                  <a:gd name="T5" fmla="*/ 23 h 25"/>
                  <a:gd name="T6" fmla="*/ 10 w 49"/>
                  <a:gd name="T7" fmla="*/ 23 h 25"/>
                  <a:gd name="T8" fmla="*/ 11 w 49"/>
                  <a:gd name="T9" fmla="*/ 24 h 25"/>
                  <a:gd name="T10" fmla="*/ 14 w 49"/>
                  <a:gd name="T11" fmla="*/ 25 h 25"/>
                  <a:gd name="T12" fmla="*/ 19 w 49"/>
                  <a:gd name="T13" fmla="*/ 25 h 25"/>
                  <a:gd name="T14" fmla="*/ 30 w 49"/>
                  <a:gd name="T15" fmla="*/ 19 h 25"/>
                  <a:gd name="T16" fmla="*/ 37 w 49"/>
                  <a:gd name="T17" fmla="*/ 13 h 25"/>
                  <a:gd name="T18" fmla="*/ 43 w 49"/>
                  <a:gd name="T19" fmla="*/ 10 h 25"/>
                  <a:gd name="T20" fmla="*/ 49 w 49"/>
                  <a:gd name="T21" fmla="*/ 8 h 25"/>
                  <a:gd name="T22" fmla="*/ 46 w 49"/>
                  <a:gd name="T23" fmla="*/ 5 h 25"/>
                  <a:gd name="T24" fmla="*/ 43 w 49"/>
                  <a:gd name="T25" fmla="*/ 3 h 25"/>
                  <a:gd name="T26" fmla="*/ 38 w 49"/>
                  <a:gd name="T27" fmla="*/ 3 h 25"/>
                  <a:gd name="T28" fmla="*/ 33 w 49"/>
                  <a:gd name="T29" fmla="*/ 5 h 25"/>
                  <a:gd name="T30" fmla="*/ 31 w 49"/>
                  <a:gd name="T31" fmla="*/ 5 h 25"/>
                  <a:gd name="T32" fmla="*/ 28 w 49"/>
                  <a:gd name="T33" fmla="*/ 7 h 25"/>
                  <a:gd name="T34" fmla="*/ 20 w 49"/>
                  <a:gd name="T35" fmla="*/ 10 h 25"/>
                  <a:gd name="T36" fmla="*/ 11 w 49"/>
                  <a:gd name="T37" fmla="*/ 12 h 25"/>
                  <a:gd name="T38" fmla="*/ 5 w 49"/>
                  <a:gd name="T39" fmla="*/ 9 h 25"/>
                  <a:gd name="T40" fmla="*/ 1 w 49"/>
                  <a:gd name="T41" fmla="*/ 4 h 25"/>
                  <a:gd name="T42" fmla="*/ 0 w 49"/>
                  <a:gd name="T43" fmla="*/ 0 h 25"/>
                  <a:gd name="T44" fmla="*/ 0 w 49"/>
                  <a:gd name="T45" fmla="*/ 2 h 25"/>
                  <a:gd name="T46" fmla="*/ 0 w 49"/>
                  <a:gd name="T47" fmla="*/ 8 h 25"/>
                  <a:gd name="T48" fmla="*/ 3 w 49"/>
                  <a:gd name="T4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25">
                    <a:moveTo>
                      <a:pt x="3" y="16"/>
                    </a:moveTo>
                    <a:cubicBezTo>
                      <a:pt x="5" y="19"/>
                      <a:pt x="7" y="21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2" y="24"/>
                      <a:pt x="13" y="25"/>
                      <a:pt x="14" y="25"/>
                    </a:cubicBezTo>
                    <a:cubicBezTo>
                      <a:pt x="15" y="25"/>
                      <a:pt x="17" y="25"/>
                      <a:pt x="19" y="25"/>
                    </a:cubicBezTo>
                    <a:cubicBezTo>
                      <a:pt x="23" y="25"/>
                      <a:pt x="27" y="23"/>
                      <a:pt x="30" y="19"/>
                    </a:cubicBezTo>
                    <a:cubicBezTo>
                      <a:pt x="33" y="17"/>
                      <a:pt x="35" y="15"/>
                      <a:pt x="37" y="13"/>
                    </a:cubicBezTo>
                    <a:cubicBezTo>
                      <a:pt x="40" y="12"/>
                      <a:pt x="41" y="11"/>
                      <a:pt x="43" y="10"/>
                    </a:cubicBezTo>
                    <a:cubicBezTo>
                      <a:pt x="46" y="8"/>
                      <a:pt x="48" y="8"/>
                      <a:pt x="49" y="8"/>
                    </a:cubicBezTo>
                    <a:cubicBezTo>
                      <a:pt x="49" y="8"/>
                      <a:pt x="48" y="7"/>
                      <a:pt x="46" y="5"/>
                    </a:cubicBezTo>
                    <a:cubicBezTo>
                      <a:pt x="45" y="5"/>
                      <a:pt x="44" y="4"/>
                      <a:pt x="43" y="3"/>
                    </a:cubicBezTo>
                    <a:cubicBezTo>
                      <a:pt x="42" y="3"/>
                      <a:pt x="40" y="3"/>
                      <a:pt x="38" y="3"/>
                    </a:cubicBezTo>
                    <a:cubicBezTo>
                      <a:pt x="38" y="3"/>
                      <a:pt x="36" y="3"/>
                      <a:pt x="33" y="5"/>
                    </a:cubicBezTo>
                    <a:cubicBezTo>
                      <a:pt x="32" y="5"/>
                      <a:pt x="32" y="5"/>
                      <a:pt x="31" y="5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3" y="9"/>
                      <a:pt x="20" y="10"/>
                    </a:cubicBezTo>
                    <a:cubicBezTo>
                      <a:pt x="17" y="12"/>
                      <a:pt x="14" y="12"/>
                      <a:pt x="11" y="12"/>
                    </a:cubicBezTo>
                    <a:cubicBezTo>
                      <a:pt x="9" y="11"/>
                      <a:pt x="6" y="10"/>
                      <a:pt x="5" y="9"/>
                    </a:cubicBezTo>
                    <a:cubicBezTo>
                      <a:pt x="3" y="8"/>
                      <a:pt x="2" y="6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1" y="11"/>
                      <a:pt x="1" y="13"/>
                      <a:pt x="3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9" name="Freeform 71"/>
              <p:cNvSpPr>
                <a:spLocks/>
              </p:cNvSpPr>
              <p:nvPr/>
            </p:nvSpPr>
            <p:spPr bwMode="auto">
              <a:xfrm>
                <a:off x="-1491956" y="10981168"/>
                <a:ext cx="222403" cy="233664"/>
              </a:xfrm>
              <a:custGeom>
                <a:avLst/>
                <a:gdLst>
                  <a:gd name="T0" fmla="*/ 0 w 33"/>
                  <a:gd name="T1" fmla="*/ 20 h 35"/>
                  <a:gd name="T2" fmla="*/ 2 w 33"/>
                  <a:gd name="T3" fmla="*/ 26 h 35"/>
                  <a:gd name="T4" fmla="*/ 6 w 33"/>
                  <a:gd name="T5" fmla="*/ 31 h 35"/>
                  <a:gd name="T6" fmla="*/ 13 w 33"/>
                  <a:gd name="T7" fmla="*/ 33 h 35"/>
                  <a:gd name="T8" fmla="*/ 22 w 33"/>
                  <a:gd name="T9" fmla="*/ 34 h 35"/>
                  <a:gd name="T10" fmla="*/ 28 w 33"/>
                  <a:gd name="T11" fmla="*/ 35 h 35"/>
                  <a:gd name="T12" fmla="*/ 31 w 33"/>
                  <a:gd name="T13" fmla="*/ 34 h 35"/>
                  <a:gd name="T14" fmla="*/ 32 w 33"/>
                  <a:gd name="T15" fmla="*/ 34 h 35"/>
                  <a:gd name="T16" fmla="*/ 33 w 33"/>
                  <a:gd name="T17" fmla="*/ 33 h 35"/>
                  <a:gd name="T18" fmla="*/ 33 w 33"/>
                  <a:gd name="T19" fmla="*/ 32 h 35"/>
                  <a:gd name="T20" fmla="*/ 31 w 33"/>
                  <a:gd name="T21" fmla="*/ 31 h 35"/>
                  <a:gd name="T22" fmla="*/ 27 w 33"/>
                  <a:gd name="T23" fmla="*/ 29 h 35"/>
                  <a:gd name="T24" fmla="*/ 25 w 33"/>
                  <a:gd name="T25" fmla="*/ 27 h 35"/>
                  <a:gd name="T26" fmla="*/ 22 w 33"/>
                  <a:gd name="T27" fmla="*/ 25 h 35"/>
                  <a:gd name="T28" fmla="*/ 16 w 33"/>
                  <a:gd name="T29" fmla="*/ 20 h 35"/>
                  <a:gd name="T30" fmla="*/ 10 w 33"/>
                  <a:gd name="T31" fmla="*/ 13 h 35"/>
                  <a:gd name="T32" fmla="*/ 8 w 33"/>
                  <a:gd name="T33" fmla="*/ 7 h 35"/>
                  <a:gd name="T34" fmla="*/ 10 w 33"/>
                  <a:gd name="T35" fmla="*/ 0 h 35"/>
                  <a:gd name="T36" fmla="*/ 6 w 33"/>
                  <a:gd name="T37" fmla="*/ 3 h 35"/>
                  <a:gd name="T38" fmla="*/ 2 w 33"/>
                  <a:gd name="T39" fmla="*/ 8 h 35"/>
                  <a:gd name="T40" fmla="*/ 0 w 33"/>
                  <a:gd name="T41" fmla="*/ 16 h 35"/>
                  <a:gd name="T42" fmla="*/ 0 w 33"/>
                  <a:gd name="T43" fmla="*/ 16 h 35"/>
                  <a:gd name="T44" fmla="*/ 0 w 33"/>
                  <a:gd name="T45" fmla="*/ 16 h 35"/>
                  <a:gd name="T46" fmla="*/ 0 w 33"/>
                  <a:gd name="T47" fmla="*/ 16 h 35"/>
                  <a:gd name="T48" fmla="*/ 0 w 33"/>
                  <a:gd name="T49" fmla="*/ 18 h 35"/>
                  <a:gd name="T50" fmla="*/ 0 w 33"/>
                  <a:gd name="T51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" h="35">
                    <a:moveTo>
                      <a:pt x="0" y="20"/>
                    </a:moveTo>
                    <a:cubicBezTo>
                      <a:pt x="0" y="22"/>
                      <a:pt x="1" y="24"/>
                      <a:pt x="2" y="26"/>
                    </a:cubicBezTo>
                    <a:cubicBezTo>
                      <a:pt x="3" y="28"/>
                      <a:pt x="4" y="29"/>
                      <a:pt x="6" y="31"/>
                    </a:cubicBezTo>
                    <a:cubicBezTo>
                      <a:pt x="8" y="32"/>
                      <a:pt x="10" y="33"/>
                      <a:pt x="13" y="33"/>
                    </a:cubicBezTo>
                    <a:cubicBezTo>
                      <a:pt x="16" y="34"/>
                      <a:pt x="19" y="34"/>
                      <a:pt x="22" y="34"/>
                    </a:cubicBezTo>
                    <a:cubicBezTo>
                      <a:pt x="24" y="35"/>
                      <a:pt x="26" y="35"/>
                      <a:pt x="28" y="35"/>
                    </a:cubicBezTo>
                    <a:cubicBezTo>
                      <a:pt x="29" y="35"/>
                      <a:pt x="30" y="35"/>
                      <a:pt x="31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3" y="33"/>
                      <a:pt x="33" y="33"/>
                    </a:cubicBezTo>
                    <a:cubicBezTo>
                      <a:pt x="33" y="33"/>
                      <a:pt x="33" y="32"/>
                      <a:pt x="33" y="32"/>
                    </a:cubicBezTo>
                    <a:cubicBezTo>
                      <a:pt x="33" y="32"/>
                      <a:pt x="32" y="32"/>
                      <a:pt x="31" y="31"/>
                    </a:cubicBezTo>
                    <a:cubicBezTo>
                      <a:pt x="30" y="31"/>
                      <a:pt x="29" y="31"/>
                      <a:pt x="27" y="29"/>
                    </a:cubicBezTo>
                    <a:cubicBezTo>
                      <a:pt x="26" y="28"/>
                      <a:pt x="25" y="28"/>
                      <a:pt x="25" y="27"/>
                    </a:cubicBezTo>
                    <a:cubicBezTo>
                      <a:pt x="24" y="27"/>
                      <a:pt x="23" y="26"/>
                      <a:pt x="22" y="25"/>
                    </a:cubicBezTo>
                    <a:cubicBezTo>
                      <a:pt x="21" y="24"/>
                      <a:pt x="19" y="22"/>
                      <a:pt x="16" y="20"/>
                    </a:cubicBezTo>
                    <a:cubicBezTo>
                      <a:pt x="13" y="18"/>
                      <a:pt x="11" y="15"/>
                      <a:pt x="10" y="13"/>
                    </a:cubicBezTo>
                    <a:cubicBezTo>
                      <a:pt x="9" y="11"/>
                      <a:pt x="8" y="9"/>
                      <a:pt x="8" y="7"/>
                    </a:cubicBezTo>
                    <a:cubicBezTo>
                      <a:pt x="8" y="3"/>
                      <a:pt x="10" y="1"/>
                      <a:pt x="10" y="0"/>
                    </a:cubicBezTo>
                    <a:cubicBezTo>
                      <a:pt x="10" y="0"/>
                      <a:pt x="8" y="1"/>
                      <a:pt x="6" y="3"/>
                    </a:cubicBezTo>
                    <a:cubicBezTo>
                      <a:pt x="5" y="4"/>
                      <a:pt x="4" y="6"/>
                      <a:pt x="2" y="8"/>
                    </a:cubicBezTo>
                    <a:cubicBezTo>
                      <a:pt x="1" y="10"/>
                      <a:pt x="0" y="1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0" y="19"/>
                      <a:pt x="0" y="19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30" name="Freeform 72"/>
              <p:cNvSpPr>
                <a:spLocks/>
              </p:cNvSpPr>
              <p:nvPr/>
            </p:nvSpPr>
            <p:spPr bwMode="auto">
              <a:xfrm>
                <a:off x="-1370901" y="10848852"/>
                <a:ext cx="132316" cy="326567"/>
              </a:xfrm>
              <a:custGeom>
                <a:avLst/>
                <a:gdLst>
                  <a:gd name="T0" fmla="*/ 18 w 20"/>
                  <a:gd name="T1" fmla="*/ 46 h 49"/>
                  <a:gd name="T2" fmla="*/ 20 w 20"/>
                  <a:gd name="T3" fmla="*/ 41 h 49"/>
                  <a:gd name="T4" fmla="*/ 20 w 20"/>
                  <a:gd name="T5" fmla="*/ 35 h 49"/>
                  <a:gd name="T6" fmla="*/ 15 w 20"/>
                  <a:gd name="T7" fmla="*/ 22 h 49"/>
                  <a:gd name="T8" fmla="*/ 12 w 20"/>
                  <a:gd name="T9" fmla="*/ 13 h 49"/>
                  <a:gd name="T10" fmla="*/ 13 w 20"/>
                  <a:gd name="T11" fmla="*/ 7 h 49"/>
                  <a:gd name="T12" fmla="*/ 19 w 20"/>
                  <a:gd name="T13" fmla="*/ 0 h 49"/>
                  <a:gd name="T14" fmla="*/ 12 w 20"/>
                  <a:gd name="T15" fmla="*/ 2 h 49"/>
                  <a:gd name="T16" fmla="*/ 2 w 20"/>
                  <a:gd name="T17" fmla="*/ 11 h 49"/>
                  <a:gd name="T18" fmla="*/ 2 w 20"/>
                  <a:gd name="T19" fmla="*/ 11 h 49"/>
                  <a:gd name="T20" fmla="*/ 2 w 20"/>
                  <a:gd name="T21" fmla="*/ 11 h 49"/>
                  <a:gd name="T22" fmla="*/ 1 w 20"/>
                  <a:gd name="T23" fmla="*/ 19 h 49"/>
                  <a:gd name="T24" fmla="*/ 5 w 20"/>
                  <a:gd name="T25" fmla="*/ 31 h 49"/>
                  <a:gd name="T26" fmla="*/ 10 w 20"/>
                  <a:gd name="T27" fmla="*/ 39 h 49"/>
                  <a:gd name="T28" fmla="*/ 12 w 20"/>
                  <a:gd name="T29" fmla="*/ 45 h 49"/>
                  <a:gd name="T30" fmla="*/ 14 w 20"/>
                  <a:gd name="T31" fmla="*/ 49 h 49"/>
                  <a:gd name="T32" fmla="*/ 16 w 20"/>
                  <a:gd name="T33" fmla="*/ 48 h 49"/>
                  <a:gd name="T34" fmla="*/ 18 w 20"/>
                  <a:gd name="T35" fmla="*/ 4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49">
                    <a:moveTo>
                      <a:pt x="18" y="46"/>
                    </a:moveTo>
                    <a:cubicBezTo>
                      <a:pt x="19" y="45"/>
                      <a:pt x="20" y="43"/>
                      <a:pt x="20" y="41"/>
                    </a:cubicBezTo>
                    <a:cubicBezTo>
                      <a:pt x="20" y="40"/>
                      <a:pt x="20" y="38"/>
                      <a:pt x="20" y="35"/>
                    </a:cubicBezTo>
                    <a:cubicBezTo>
                      <a:pt x="19" y="32"/>
                      <a:pt x="18" y="27"/>
                      <a:pt x="15" y="22"/>
                    </a:cubicBezTo>
                    <a:cubicBezTo>
                      <a:pt x="13" y="18"/>
                      <a:pt x="12" y="16"/>
                      <a:pt x="12" y="13"/>
                    </a:cubicBezTo>
                    <a:cubicBezTo>
                      <a:pt x="12" y="10"/>
                      <a:pt x="12" y="8"/>
                      <a:pt x="13" y="7"/>
                    </a:cubicBezTo>
                    <a:cubicBezTo>
                      <a:pt x="14" y="3"/>
                      <a:pt x="17" y="1"/>
                      <a:pt x="19" y="0"/>
                    </a:cubicBezTo>
                    <a:cubicBezTo>
                      <a:pt x="19" y="0"/>
                      <a:pt x="16" y="1"/>
                      <a:pt x="12" y="2"/>
                    </a:cubicBezTo>
                    <a:cubicBezTo>
                      <a:pt x="9" y="4"/>
                      <a:pt x="4" y="7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0" y="15"/>
                      <a:pt x="1" y="19"/>
                    </a:cubicBezTo>
                    <a:cubicBezTo>
                      <a:pt x="1" y="23"/>
                      <a:pt x="2" y="27"/>
                      <a:pt x="5" y="31"/>
                    </a:cubicBezTo>
                    <a:cubicBezTo>
                      <a:pt x="7" y="34"/>
                      <a:pt x="9" y="36"/>
                      <a:pt x="10" y="39"/>
                    </a:cubicBezTo>
                    <a:cubicBezTo>
                      <a:pt x="11" y="41"/>
                      <a:pt x="12" y="43"/>
                      <a:pt x="12" y="45"/>
                    </a:cubicBezTo>
                    <a:cubicBezTo>
                      <a:pt x="13" y="48"/>
                      <a:pt x="14" y="49"/>
                      <a:pt x="14" y="49"/>
                    </a:cubicBezTo>
                    <a:cubicBezTo>
                      <a:pt x="14" y="49"/>
                      <a:pt x="15" y="49"/>
                      <a:pt x="16" y="48"/>
                    </a:cubicBezTo>
                    <a:cubicBezTo>
                      <a:pt x="17" y="48"/>
                      <a:pt x="18" y="47"/>
                      <a:pt x="18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31" name="Freeform 73"/>
              <p:cNvSpPr>
                <a:spLocks/>
              </p:cNvSpPr>
              <p:nvPr/>
            </p:nvSpPr>
            <p:spPr bwMode="auto">
              <a:xfrm>
                <a:off x="-1210433" y="10834776"/>
                <a:ext cx="219588" cy="261817"/>
              </a:xfrm>
              <a:custGeom>
                <a:avLst/>
                <a:gdLst>
                  <a:gd name="T0" fmla="*/ 4 w 33"/>
                  <a:gd name="T1" fmla="*/ 38 h 39"/>
                  <a:gd name="T2" fmla="*/ 7 w 33"/>
                  <a:gd name="T3" fmla="*/ 37 h 39"/>
                  <a:gd name="T4" fmla="*/ 8 w 33"/>
                  <a:gd name="T5" fmla="*/ 35 h 39"/>
                  <a:gd name="T6" fmla="*/ 9 w 33"/>
                  <a:gd name="T7" fmla="*/ 30 h 39"/>
                  <a:gd name="T8" fmla="*/ 11 w 33"/>
                  <a:gd name="T9" fmla="*/ 25 h 39"/>
                  <a:gd name="T10" fmla="*/ 14 w 33"/>
                  <a:gd name="T11" fmla="*/ 17 h 39"/>
                  <a:gd name="T12" fmla="*/ 19 w 33"/>
                  <a:gd name="T13" fmla="*/ 9 h 39"/>
                  <a:gd name="T14" fmla="*/ 25 w 33"/>
                  <a:gd name="T15" fmla="*/ 6 h 39"/>
                  <a:gd name="T16" fmla="*/ 31 w 33"/>
                  <a:gd name="T17" fmla="*/ 6 h 39"/>
                  <a:gd name="T18" fmla="*/ 33 w 33"/>
                  <a:gd name="T19" fmla="*/ 7 h 39"/>
                  <a:gd name="T20" fmla="*/ 29 w 33"/>
                  <a:gd name="T21" fmla="*/ 3 h 39"/>
                  <a:gd name="T22" fmla="*/ 22 w 33"/>
                  <a:gd name="T23" fmla="*/ 1 h 39"/>
                  <a:gd name="T24" fmla="*/ 13 w 33"/>
                  <a:gd name="T25" fmla="*/ 0 h 39"/>
                  <a:gd name="T26" fmla="*/ 13 w 33"/>
                  <a:gd name="T27" fmla="*/ 0 h 39"/>
                  <a:gd name="T28" fmla="*/ 13 w 33"/>
                  <a:gd name="T29" fmla="*/ 0 h 39"/>
                  <a:gd name="T30" fmla="*/ 9 w 33"/>
                  <a:gd name="T31" fmla="*/ 2 h 39"/>
                  <a:gd name="T32" fmla="*/ 4 w 33"/>
                  <a:gd name="T33" fmla="*/ 6 h 39"/>
                  <a:gd name="T34" fmla="*/ 1 w 33"/>
                  <a:gd name="T35" fmla="*/ 11 h 39"/>
                  <a:gd name="T36" fmla="*/ 1 w 33"/>
                  <a:gd name="T37" fmla="*/ 18 h 39"/>
                  <a:gd name="T38" fmla="*/ 2 w 33"/>
                  <a:gd name="T39" fmla="*/ 27 h 39"/>
                  <a:gd name="T40" fmla="*/ 2 w 33"/>
                  <a:gd name="T41" fmla="*/ 34 h 39"/>
                  <a:gd name="T42" fmla="*/ 1 w 33"/>
                  <a:gd name="T43" fmla="*/ 39 h 39"/>
                  <a:gd name="T44" fmla="*/ 4 w 33"/>
                  <a:gd name="T45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" h="39">
                    <a:moveTo>
                      <a:pt x="4" y="38"/>
                    </a:moveTo>
                    <a:cubicBezTo>
                      <a:pt x="5" y="38"/>
                      <a:pt x="6" y="38"/>
                      <a:pt x="7" y="37"/>
                    </a:cubicBezTo>
                    <a:cubicBezTo>
                      <a:pt x="7" y="37"/>
                      <a:pt x="8" y="36"/>
                      <a:pt x="8" y="35"/>
                    </a:cubicBezTo>
                    <a:cubicBezTo>
                      <a:pt x="8" y="34"/>
                      <a:pt x="8" y="33"/>
                      <a:pt x="9" y="30"/>
                    </a:cubicBezTo>
                    <a:cubicBezTo>
                      <a:pt x="10" y="28"/>
                      <a:pt x="10" y="27"/>
                      <a:pt x="11" y="25"/>
                    </a:cubicBezTo>
                    <a:cubicBezTo>
                      <a:pt x="12" y="23"/>
                      <a:pt x="13" y="20"/>
                      <a:pt x="14" y="17"/>
                    </a:cubicBezTo>
                    <a:cubicBezTo>
                      <a:pt x="16" y="14"/>
                      <a:pt x="17" y="11"/>
                      <a:pt x="19" y="9"/>
                    </a:cubicBezTo>
                    <a:cubicBezTo>
                      <a:pt x="21" y="8"/>
                      <a:pt x="23" y="7"/>
                      <a:pt x="25" y="6"/>
                    </a:cubicBezTo>
                    <a:cubicBezTo>
                      <a:pt x="27" y="6"/>
                      <a:pt x="29" y="6"/>
                      <a:pt x="31" y="6"/>
                    </a:cubicBezTo>
                    <a:cubicBezTo>
                      <a:pt x="32" y="6"/>
                      <a:pt x="33" y="7"/>
                      <a:pt x="33" y="7"/>
                    </a:cubicBezTo>
                    <a:cubicBezTo>
                      <a:pt x="33" y="7"/>
                      <a:pt x="32" y="5"/>
                      <a:pt x="29" y="3"/>
                    </a:cubicBezTo>
                    <a:cubicBezTo>
                      <a:pt x="27" y="2"/>
                      <a:pt x="25" y="1"/>
                      <a:pt x="22" y="1"/>
                    </a:cubicBezTo>
                    <a:cubicBezTo>
                      <a:pt x="20" y="0"/>
                      <a:pt x="16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0" y="1"/>
                      <a:pt x="9" y="2"/>
                    </a:cubicBezTo>
                    <a:cubicBezTo>
                      <a:pt x="7" y="3"/>
                      <a:pt x="5" y="4"/>
                      <a:pt x="4" y="6"/>
                    </a:cubicBezTo>
                    <a:cubicBezTo>
                      <a:pt x="3" y="7"/>
                      <a:pt x="2" y="9"/>
                      <a:pt x="1" y="11"/>
                    </a:cubicBezTo>
                    <a:cubicBezTo>
                      <a:pt x="1" y="13"/>
                      <a:pt x="0" y="16"/>
                      <a:pt x="1" y="18"/>
                    </a:cubicBezTo>
                    <a:cubicBezTo>
                      <a:pt x="1" y="22"/>
                      <a:pt x="2" y="25"/>
                      <a:pt x="2" y="27"/>
                    </a:cubicBezTo>
                    <a:cubicBezTo>
                      <a:pt x="2" y="30"/>
                      <a:pt x="2" y="32"/>
                      <a:pt x="2" y="34"/>
                    </a:cubicBezTo>
                    <a:cubicBezTo>
                      <a:pt x="2" y="37"/>
                      <a:pt x="1" y="39"/>
                      <a:pt x="1" y="39"/>
                    </a:cubicBezTo>
                    <a:cubicBezTo>
                      <a:pt x="1" y="39"/>
                      <a:pt x="3" y="39"/>
                      <a:pt x="4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32" name="Freeform 74"/>
              <p:cNvSpPr>
                <a:spLocks/>
              </p:cNvSpPr>
              <p:nvPr/>
            </p:nvSpPr>
            <p:spPr bwMode="auto">
              <a:xfrm>
                <a:off x="-1142867" y="10927679"/>
                <a:ext cx="233664" cy="154838"/>
              </a:xfrm>
              <a:custGeom>
                <a:avLst/>
                <a:gdLst>
                  <a:gd name="T0" fmla="*/ 1 w 35"/>
                  <a:gd name="T1" fmla="*/ 23 h 23"/>
                  <a:gd name="T2" fmla="*/ 2 w 35"/>
                  <a:gd name="T3" fmla="*/ 22 h 23"/>
                  <a:gd name="T4" fmla="*/ 13 w 35"/>
                  <a:gd name="T5" fmla="*/ 13 h 23"/>
                  <a:gd name="T6" fmla="*/ 21 w 35"/>
                  <a:gd name="T7" fmla="*/ 5 h 23"/>
                  <a:gd name="T8" fmla="*/ 35 w 35"/>
                  <a:gd name="T9" fmla="*/ 1 h 23"/>
                  <a:gd name="T10" fmla="*/ 34 w 35"/>
                  <a:gd name="T11" fmla="*/ 1 h 23"/>
                  <a:gd name="T12" fmla="*/ 34 w 35"/>
                  <a:gd name="T13" fmla="*/ 1 h 23"/>
                  <a:gd name="T14" fmla="*/ 34 w 35"/>
                  <a:gd name="T15" fmla="*/ 1 h 23"/>
                  <a:gd name="T16" fmla="*/ 26 w 35"/>
                  <a:gd name="T17" fmla="*/ 1 h 23"/>
                  <a:gd name="T18" fmla="*/ 15 w 35"/>
                  <a:gd name="T19" fmla="*/ 8 h 23"/>
                  <a:gd name="T20" fmla="*/ 8 w 35"/>
                  <a:gd name="T21" fmla="*/ 14 h 23"/>
                  <a:gd name="T22" fmla="*/ 3 w 35"/>
                  <a:gd name="T23" fmla="*/ 18 h 23"/>
                  <a:gd name="T24" fmla="*/ 0 w 35"/>
                  <a:gd name="T25" fmla="*/ 21 h 23"/>
                  <a:gd name="T26" fmla="*/ 0 w 35"/>
                  <a:gd name="T27" fmla="*/ 21 h 23"/>
                  <a:gd name="T28" fmla="*/ 1 w 35"/>
                  <a:gd name="T2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23">
                    <a:moveTo>
                      <a:pt x="1" y="23"/>
                    </a:moveTo>
                    <a:cubicBezTo>
                      <a:pt x="1" y="22"/>
                      <a:pt x="2" y="22"/>
                      <a:pt x="2" y="22"/>
                    </a:cubicBezTo>
                    <a:cubicBezTo>
                      <a:pt x="6" y="19"/>
                      <a:pt x="10" y="17"/>
                      <a:pt x="13" y="13"/>
                    </a:cubicBezTo>
                    <a:cubicBezTo>
                      <a:pt x="15" y="10"/>
                      <a:pt x="17" y="7"/>
                      <a:pt x="21" y="5"/>
                    </a:cubicBezTo>
                    <a:cubicBezTo>
                      <a:pt x="25" y="3"/>
                      <a:pt x="30" y="2"/>
                      <a:pt x="35" y="1"/>
                    </a:cubicBezTo>
                    <a:cubicBezTo>
                      <a:pt x="35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2" y="1"/>
                      <a:pt x="29" y="0"/>
                      <a:pt x="26" y="1"/>
                    </a:cubicBezTo>
                    <a:cubicBezTo>
                      <a:pt x="22" y="2"/>
                      <a:pt x="18" y="4"/>
                      <a:pt x="15" y="8"/>
                    </a:cubicBezTo>
                    <a:cubicBezTo>
                      <a:pt x="12" y="10"/>
                      <a:pt x="10" y="12"/>
                      <a:pt x="8" y="14"/>
                    </a:cubicBezTo>
                    <a:cubicBezTo>
                      <a:pt x="6" y="16"/>
                      <a:pt x="4" y="17"/>
                      <a:pt x="3" y="18"/>
                    </a:cubicBezTo>
                    <a:cubicBezTo>
                      <a:pt x="1" y="20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2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33" name="Freeform 75"/>
              <p:cNvSpPr>
                <a:spLocks/>
              </p:cNvSpPr>
              <p:nvPr/>
            </p:nvSpPr>
            <p:spPr bwMode="auto">
              <a:xfrm>
                <a:off x="-923279" y="11161343"/>
                <a:ext cx="315306" cy="154838"/>
              </a:xfrm>
              <a:custGeom>
                <a:avLst/>
                <a:gdLst>
                  <a:gd name="T0" fmla="*/ 28 w 47"/>
                  <a:gd name="T1" fmla="*/ 14 h 23"/>
                  <a:gd name="T2" fmla="*/ 47 w 47"/>
                  <a:gd name="T3" fmla="*/ 9 h 23"/>
                  <a:gd name="T4" fmla="*/ 45 w 47"/>
                  <a:gd name="T5" fmla="*/ 5 h 23"/>
                  <a:gd name="T6" fmla="*/ 37 w 47"/>
                  <a:gd name="T7" fmla="*/ 0 h 23"/>
                  <a:gd name="T8" fmla="*/ 37 w 47"/>
                  <a:gd name="T9" fmla="*/ 0 h 23"/>
                  <a:gd name="T10" fmla="*/ 37 w 47"/>
                  <a:gd name="T11" fmla="*/ 0 h 23"/>
                  <a:gd name="T12" fmla="*/ 30 w 47"/>
                  <a:gd name="T13" fmla="*/ 0 h 23"/>
                  <a:gd name="T14" fmla="*/ 18 w 47"/>
                  <a:gd name="T15" fmla="*/ 5 h 23"/>
                  <a:gd name="T16" fmla="*/ 3 w 47"/>
                  <a:gd name="T17" fmla="*/ 11 h 23"/>
                  <a:gd name="T18" fmla="*/ 2 w 47"/>
                  <a:gd name="T19" fmla="*/ 11 h 23"/>
                  <a:gd name="T20" fmla="*/ 0 w 47"/>
                  <a:gd name="T21" fmla="*/ 16 h 23"/>
                  <a:gd name="T22" fmla="*/ 8 w 47"/>
                  <a:gd name="T23" fmla="*/ 21 h 23"/>
                  <a:gd name="T24" fmla="*/ 28 w 47"/>
                  <a:gd name="T25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3">
                    <a:moveTo>
                      <a:pt x="28" y="14"/>
                    </a:moveTo>
                    <a:cubicBezTo>
                      <a:pt x="39" y="5"/>
                      <a:pt x="45" y="8"/>
                      <a:pt x="47" y="9"/>
                    </a:cubicBezTo>
                    <a:cubicBezTo>
                      <a:pt x="47" y="9"/>
                      <a:pt x="46" y="7"/>
                      <a:pt x="45" y="5"/>
                    </a:cubicBezTo>
                    <a:cubicBezTo>
                      <a:pt x="43" y="4"/>
                      <a:pt x="41" y="1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3" y="0"/>
                      <a:pt x="30" y="0"/>
                    </a:cubicBezTo>
                    <a:cubicBezTo>
                      <a:pt x="26" y="1"/>
                      <a:pt x="22" y="3"/>
                      <a:pt x="18" y="5"/>
                    </a:cubicBezTo>
                    <a:cubicBezTo>
                      <a:pt x="12" y="10"/>
                      <a:pt x="7" y="11"/>
                      <a:pt x="3" y="11"/>
                    </a:cubicBezTo>
                    <a:cubicBezTo>
                      <a:pt x="3" y="11"/>
                      <a:pt x="3" y="11"/>
                      <a:pt x="2" y="11"/>
                    </a:cubicBezTo>
                    <a:cubicBezTo>
                      <a:pt x="2" y="12"/>
                      <a:pt x="1" y="14"/>
                      <a:pt x="0" y="16"/>
                    </a:cubicBezTo>
                    <a:cubicBezTo>
                      <a:pt x="2" y="18"/>
                      <a:pt x="5" y="20"/>
                      <a:pt x="8" y="21"/>
                    </a:cubicBezTo>
                    <a:cubicBezTo>
                      <a:pt x="10" y="21"/>
                      <a:pt x="18" y="23"/>
                      <a:pt x="28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34" name="Freeform 76"/>
              <p:cNvSpPr>
                <a:spLocks/>
              </p:cNvSpPr>
              <p:nvPr/>
            </p:nvSpPr>
            <p:spPr bwMode="auto">
              <a:xfrm>
                <a:off x="-830377" y="11262691"/>
                <a:ext cx="343459" cy="160468"/>
              </a:xfrm>
              <a:custGeom>
                <a:avLst/>
                <a:gdLst>
                  <a:gd name="T0" fmla="*/ 13 w 51"/>
                  <a:gd name="T1" fmla="*/ 23 h 24"/>
                  <a:gd name="T2" fmla="*/ 32 w 51"/>
                  <a:gd name="T3" fmla="*/ 15 h 24"/>
                  <a:gd name="T4" fmla="*/ 51 w 51"/>
                  <a:gd name="T5" fmla="*/ 8 h 24"/>
                  <a:gd name="T6" fmla="*/ 48 w 51"/>
                  <a:gd name="T7" fmla="*/ 5 h 24"/>
                  <a:gd name="T8" fmla="*/ 40 w 51"/>
                  <a:gd name="T9" fmla="*/ 0 h 24"/>
                  <a:gd name="T10" fmla="*/ 40 w 51"/>
                  <a:gd name="T11" fmla="*/ 0 h 24"/>
                  <a:gd name="T12" fmla="*/ 40 w 51"/>
                  <a:gd name="T13" fmla="*/ 0 h 24"/>
                  <a:gd name="T14" fmla="*/ 33 w 51"/>
                  <a:gd name="T15" fmla="*/ 1 h 24"/>
                  <a:gd name="T16" fmla="*/ 22 w 51"/>
                  <a:gd name="T17" fmla="*/ 7 h 24"/>
                  <a:gd name="T18" fmla="*/ 7 w 51"/>
                  <a:gd name="T19" fmla="*/ 13 h 24"/>
                  <a:gd name="T20" fmla="*/ 0 w 51"/>
                  <a:gd name="T21" fmla="*/ 12 h 24"/>
                  <a:gd name="T22" fmla="*/ 3 w 51"/>
                  <a:gd name="T23" fmla="*/ 16 h 24"/>
                  <a:gd name="T24" fmla="*/ 13 w 51"/>
                  <a:gd name="T2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24">
                    <a:moveTo>
                      <a:pt x="13" y="23"/>
                    </a:moveTo>
                    <a:cubicBezTo>
                      <a:pt x="15" y="23"/>
                      <a:pt x="23" y="24"/>
                      <a:pt x="32" y="15"/>
                    </a:cubicBezTo>
                    <a:cubicBezTo>
                      <a:pt x="43" y="5"/>
                      <a:pt x="49" y="7"/>
                      <a:pt x="51" y="8"/>
                    </a:cubicBezTo>
                    <a:cubicBezTo>
                      <a:pt x="51" y="8"/>
                      <a:pt x="50" y="7"/>
                      <a:pt x="48" y="5"/>
                    </a:cubicBezTo>
                    <a:cubicBezTo>
                      <a:pt x="47" y="3"/>
                      <a:pt x="44" y="1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6" y="0"/>
                      <a:pt x="33" y="1"/>
                    </a:cubicBezTo>
                    <a:cubicBezTo>
                      <a:pt x="30" y="2"/>
                      <a:pt x="26" y="4"/>
                      <a:pt x="22" y="7"/>
                    </a:cubicBezTo>
                    <a:cubicBezTo>
                      <a:pt x="16" y="11"/>
                      <a:pt x="11" y="13"/>
                      <a:pt x="7" y="13"/>
                    </a:cubicBezTo>
                    <a:cubicBezTo>
                      <a:pt x="3" y="13"/>
                      <a:pt x="1" y="12"/>
                      <a:pt x="0" y="12"/>
                    </a:cubicBezTo>
                    <a:cubicBezTo>
                      <a:pt x="0" y="12"/>
                      <a:pt x="1" y="14"/>
                      <a:pt x="3" y="16"/>
                    </a:cubicBezTo>
                    <a:cubicBezTo>
                      <a:pt x="5" y="19"/>
                      <a:pt x="8" y="21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35" name="Freeform 77"/>
              <p:cNvSpPr>
                <a:spLocks/>
              </p:cNvSpPr>
              <p:nvPr/>
            </p:nvSpPr>
            <p:spPr bwMode="auto">
              <a:xfrm>
                <a:off x="-695245" y="11355594"/>
                <a:ext cx="320937" cy="168914"/>
              </a:xfrm>
              <a:custGeom>
                <a:avLst/>
                <a:gdLst>
                  <a:gd name="T0" fmla="*/ 32 w 48"/>
                  <a:gd name="T1" fmla="*/ 15 h 25"/>
                  <a:gd name="T2" fmla="*/ 39 w 48"/>
                  <a:gd name="T3" fmla="*/ 9 h 25"/>
                  <a:gd name="T4" fmla="*/ 42 w 48"/>
                  <a:gd name="T5" fmla="*/ 8 h 25"/>
                  <a:gd name="T6" fmla="*/ 43 w 48"/>
                  <a:gd name="T7" fmla="*/ 7 h 25"/>
                  <a:gd name="T8" fmla="*/ 44 w 48"/>
                  <a:gd name="T9" fmla="*/ 6 h 25"/>
                  <a:gd name="T10" fmla="*/ 48 w 48"/>
                  <a:gd name="T11" fmla="*/ 5 h 25"/>
                  <a:gd name="T12" fmla="*/ 46 w 48"/>
                  <a:gd name="T13" fmla="*/ 3 h 25"/>
                  <a:gd name="T14" fmla="*/ 45 w 48"/>
                  <a:gd name="T15" fmla="*/ 3 h 25"/>
                  <a:gd name="T16" fmla="*/ 45 w 48"/>
                  <a:gd name="T17" fmla="*/ 2 h 25"/>
                  <a:gd name="T18" fmla="*/ 45 w 48"/>
                  <a:gd name="T19" fmla="*/ 2 h 25"/>
                  <a:gd name="T20" fmla="*/ 44 w 48"/>
                  <a:gd name="T21" fmla="*/ 2 h 25"/>
                  <a:gd name="T22" fmla="*/ 39 w 48"/>
                  <a:gd name="T23" fmla="*/ 0 h 25"/>
                  <a:gd name="T24" fmla="*/ 39 w 48"/>
                  <a:gd name="T25" fmla="*/ 0 h 25"/>
                  <a:gd name="T26" fmla="*/ 39 w 48"/>
                  <a:gd name="T27" fmla="*/ 0 h 25"/>
                  <a:gd name="T28" fmla="*/ 32 w 48"/>
                  <a:gd name="T29" fmla="*/ 1 h 25"/>
                  <a:gd name="T30" fmla="*/ 21 w 48"/>
                  <a:gd name="T31" fmla="*/ 8 h 25"/>
                  <a:gd name="T32" fmla="*/ 7 w 48"/>
                  <a:gd name="T33" fmla="*/ 15 h 25"/>
                  <a:gd name="T34" fmla="*/ 0 w 48"/>
                  <a:gd name="T35" fmla="*/ 14 h 25"/>
                  <a:gd name="T36" fmla="*/ 3 w 48"/>
                  <a:gd name="T37" fmla="*/ 19 h 25"/>
                  <a:gd name="T38" fmla="*/ 13 w 48"/>
                  <a:gd name="T39" fmla="*/ 24 h 25"/>
                  <a:gd name="T40" fmla="*/ 20 w 48"/>
                  <a:gd name="T41" fmla="*/ 24 h 25"/>
                  <a:gd name="T42" fmla="*/ 32 w 48"/>
                  <a:gd name="T4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25">
                    <a:moveTo>
                      <a:pt x="32" y="15"/>
                    </a:moveTo>
                    <a:cubicBezTo>
                      <a:pt x="34" y="13"/>
                      <a:pt x="37" y="11"/>
                      <a:pt x="39" y="9"/>
                    </a:cubicBezTo>
                    <a:cubicBezTo>
                      <a:pt x="40" y="9"/>
                      <a:pt x="41" y="8"/>
                      <a:pt x="42" y="8"/>
                    </a:cubicBezTo>
                    <a:cubicBezTo>
                      <a:pt x="42" y="7"/>
                      <a:pt x="42" y="7"/>
                      <a:pt x="43" y="7"/>
                    </a:cubicBezTo>
                    <a:cubicBezTo>
                      <a:pt x="43" y="7"/>
                      <a:pt x="43" y="7"/>
                      <a:pt x="44" y="6"/>
                    </a:cubicBezTo>
                    <a:cubicBezTo>
                      <a:pt x="46" y="5"/>
                      <a:pt x="48" y="5"/>
                      <a:pt x="48" y="5"/>
                    </a:cubicBezTo>
                    <a:cubicBezTo>
                      <a:pt x="48" y="5"/>
                      <a:pt x="47" y="4"/>
                      <a:pt x="46" y="3"/>
                    </a:cubicBezTo>
                    <a:cubicBezTo>
                      <a:pt x="46" y="3"/>
                      <a:pt x="46" y="3"/>
                      <a:pt x="45" y="3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2" y="1"/>
                      <a:pt x="41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7" y="0"/>
                      <a:pt x="35" y="0"/>
                      <a:pt x="32" y="1"/>
                    </a:cubicBezTo>
                    <a:cubicBezTo>
                      <a:pt x="28" y="3"/>
                      <a:pt x="25" y="5"/>
                      <a:pt x="21" y="8"/>
                    </a:cubicBezTo>
                    <a:cubicBezTo>
                      <a:pt x="16" y="13"/>
                      <a:pt x="11" y="15"/>
                      <a:pt x="7" y="15"/>
                    </a:cubicBezTo>
                    <a:cubicBezTo>
                      <a:pt x="3" y="15"/>
                      <a:pt x="0" y="15"/>
                      <a:pt x="0" y="14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4"/>
                      <a:pt x="13" y="24"/>
                    </a:cubicBezTo>
                    <a:cubicBezTo>
                      <a:pt x="14" y="25"/>
                      <a:pt x="17" y="25"/>
                      <a:pt x="20" y="24"/>
                    </a:cubicBezTo>
                    <a:cubicBezTo>
                      <a:pt x="24" y="23"/>
                      <a:pt x="28" y="20"/>
                      <a:pt x="32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36" name="Freeform 78"/>
              <p:cNvSpPr>
                <a:spLocks/>
              </p:cNvSpPr>
              <p:nvPr/>
            </p:nvSpPr>
            <p:spPr bwMode="auto">
              <a:xfrm>
                <a:off x="-554484" y="11403453"/>
                <a:ext cx="301230" cy="213958"/>
              </a:xfrm>
              <a:custGeom>
                <a:avLst/>
                <a:gdLst>
                  <a:gd name="T0" fmla="*/ 40 w 45"/>
                  <a:gd name="T1" fmla="*/ 5 h 32"/>
                  <a:gd name="T2" fmla="*/ 45 w 45"/>
                  <a:gd name="T3" fmla="*/ 2 h 32"/>
                  <a:gd name="T4" fmla="*/ 41 w 45"/>
                  <a:gd name="T5" fmla="*/ 1 h 32"/>
                  <a:gd name="T6" fmla="*/ 38 w 45"/>
                  <a:gd name="T7" fmla="*/ 0 h 32"/>
                  <a:gd name="T8" fmla="*/ 34 w 45"/>
                  <a:gd name="T9" fmla="*/ 1 h 32"/>
                  <a:gd name="T10" fmla="*/ 34 w 45"/>
                  <a:gd name="T11" fmla="*/ 1 h 32"/>
                  <a:gd name="T12" fmla="*/ 34 w 45"/>
                  <a:gd name="T13" fmla="*/ 1 h 32"/>
                  <a:gd name="T14" fmla="*/ 28 w 45"/>
                  <a:gd name="T15" fmla="*/ 5 h 32"/>
                  <a:gd name="T16" fmla="*/ 21 w 45"/>
                  <a:gd name="T17" fmla="*/ 14 h 32"/>
                  <a:gd name="T18" fmla="*/ 14 w 45"/>
                  <a:gd name="T19" fmla="*/ 20 h 32"/>
                  <a:gd name="T20" fmla="*/ 10 w 45"/>
                  <a:gd name="T21" fmla="*/ 22 h 32"/>
                  <a:gd name="T22" fmla="*/ 6 w 45"/>
                  <a:gd name="T23" fmla="*/ 23 h 32"/>
                  <a:gd name="T24" fmla="*/ 0 w 45"/>
                  <a:gd name="T25" fmla="*/ 23 h 32"/>
                  <a:gd name="T26" fmla="*/ 3 w 45"/>
                  <a:gd name="T27" fmla="*/ 27 h 32"/>
                  <a:gd name="T28" fmla="*/ 3 w 45"/>
                  <a:gd name="T29" fmla="*/ 27 h 32"/>
                  <a:gd name="T30" fmla="*/ 4 w 45"/>
                  <a:gd name="T31" fmla="*/ 27 h 32"/>
                  <a:gd name="T32" fmla="*/ 4 w 45"/>
                  <a:gd name="T33" fmla="*/ 28 h 32"/>
                  <a:gd name="T34" fmla="*/ 5 w 45"/>
                  <a:gd name="T35" fmla="*/ 29 h 32"/>
                  <a:gd name="T36" fmla="*/ 9 w 45"/>
                  <a:gd name="T37" fmla="*/ 30 h 32"/>
                  <a:gd name="T38" fmla="*/ 17 w 45"/>
                  <a:gd name="T39" fmla="*/ 32 h 32"/>
                  <a:gd name="T40" fmla="*/ 25 w 45"/>
                  <a:gd name="T41" fmla="*/ 29 h 32"/>
                  <a:gd name="T42" fmla="*/ 33 w 45"/>
                  <a:gd name="T43" fmla="*/ 17 h 32"/>
                  <a:gd name="T44" fmla="*/ 40 w 45"/>
                  <a:gd name="T45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32">
                    <a:moveTo>
                      <a:pt x="40" y="5"/>
                    </a:moveTo>
                    <a:cubicBezTo>
                      <a:pt x="42" y="2"/>
                      <a:pt x="44" y="2"/>
                      <a:pt x="45" y="2"/>
                    </a:cubicBezTo>
                    <a:cubicBezTo>
                      <a:pt x="45" y="2"/>
                      <a:pt x="43" y="1"/>
                      <a:pt x="41" y="1"/>
                    </a:cubicBezTo>
                    <a:cubicBezTo>
                      <a:pt x="40" y="0"/>
                      <a:pt x="39" y="0"/>
                      <a:pt x="38" y="0"/>
                    </a:cubicBezTo>
                    <a:cubicBezTo>
                      <a:pt x="36" y="0"/>
                      <a:pt x="35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1"/>
                      <a:pt x="31" y="3"/>
                      <a:pt x="28" y="5"/>
                    </a:cubicBezTo>
                    <a:cubicBezTo>
                      <a:pt x="26" y="7"/>
                      <a:pt x="23" y="10"/>
                      <a:pt x="21" y="14"/>
                    </a:cubicBezTo>
                    <a:cubicBezTo>
                      <a:pt x="18" y="17"/>
                      <a:pt x="16" y="19"/>
                      <a:pt x="14" y="20"/>
                    </a:cubicBezTo>
                    <a:cubicBezTo>
                      <a:pt x="12" y="21"/>
                      <a:pt x="11" y="22"/>
                      <a:pt x="10" y="22"/>
                    </a:cubicBezTo>
                    <a:cubicBezTo>
                      <a:pt x="9" y="22"/>
                      <a:pt x="8" y="23"/>
                      <a:pt x="6" y="23"/>
                    </a:cubicBezTo>
                    <a:cubicBezTo>
                      <a:pt x="3" y="23"/>
                      <a:pt x="0" y="23"/>
                      <a:pt x="0" y="23"/>
                    </a:cubicBezTo>
                    <a:cubicBezTo>
                      <a:pt x="0" y="23"/>
                      <a:pt x="1" y="25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8"/>
                      <a:pt x="5" y="29"/>
                    </a:cubicBezTo>
                    <a:cubicBezTo>
                      <a:pt x="6" y="29"/>
                      <a:pt x="7" y="30"/>
                      <a:pt x="9" y="30"/>
                    </a:cubicBezTo>
                    <a:cubicBezTo>
                      <a:pt x="11" y="31"/>
                      <a:pt x="14" y="32"/>
                      <a:pt x="17" y="32"/>
                    </a:cubicBezTo>
                    <a:cubicBezTo>
                      <a:pt x="19" y="32"/>
                      <a:pt x="22" y="31"/>
                      <a:pt x="25" y="29"/>
                    </a:cubicBezTo>
                    <a:cubicBezTo>
                      <a:pt x="28" y="27"/>
                      <a:pt x="31" y="24"/>
                      <a:pt x="33" y="17"/>
                    </a:cubicBezTo>
                    <a:cubicBezTo>
                      <a:pt x="35" y="10"/>
                      <a:pt x="38" y="7"/>
                      <a:pt x="4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37" name="Freeform 79"/>
              <p:cNvSpPr>
                <a:spLocks/>
              </p:cNvSpPr>
              <p:nvPr/>
            </p:nvSpPr>
            <p:spPr bwMode="auto">
              <a:xfrm>
                <a:off x="-365863" y="11409084"/>
                <a:ext cx="278708" cy="253371"/>
              </a:xfrm>
              <a:custGeom>
                <a:avLst/>
                <a:gdLst>
                  <a:gd name="T0" fmla="*/ 36 w 42"/>
                  <a:gd name="T1" fmla="*/ 5 h 38"/>
                  <a:gd name="T2" fmla="*/ 42 w 42"/>
                  <a:gd name="T3" fmla="*/ 3 h 38"/>
                  <a:gd name="T4" fmla="*/ 38 w 42"/>
                  <a:gd name="T5" fmla="*/ 1 h 38"/>
                  <a:gd name="T6" fmla="*/ 27 w 42"/>
                  <a:gd name="T7" fmla="*/ 2 h 38"/>
                  <a:gd name="T8" fmla="*/ 27 w 42"/>
                  <a:gd name="T9" fmla="*/ 2 h 38"/>
                  <a:gd name="T10" fmla="*/ 27 w 42"/>
                  <a:gd name="T11" fmla="*/ 2 h 38"/>
                  <a:gd name="T12" fmla="*/ 21 w 42"/>
                  <a:gd name="T13" fmla="*/ 7 h 38"/>
                  <a:gd name="T14" fmla="*/ 16 w 42"/>
                  <a:gd name="T15" fmla="*/ 18 h 38"/>
                  <a:gd name="T16" fmla="*/ 7 w 42"/>
                  <a:gd name="T17" fmla="*/ 31 h 38"/>
                  <a:gd name="T18" fmla="*/ 0 w 42"/>
                  <a:gd name="T19" fmla="*/ 34 h 38"/>
                  <a:gd name="T20" fmla="*/ 5 w 42"/>
                  <a:gd name="T21" fmla="*/ 37 h 38"/>
                  <a:gd name="T22" fmla="*/ 18 w 42"/>
                  <a:gd name="T23" fmla="*/ 36 h 38"/>
                  <a:gd name="T24" fmla="*/ 23 w 42"/>
                  <a:gd name="T25" fmla="*/ 31 h 38"/>
                  <a:gd name="T26" fmla="*/ 29 w 42"/>
                  <a:gd name="T27" fmla="*/ 18 h 38"/>
                  <a:gd name="T28" fmla="*/ 36 w 42"/>
                  <a:gd name="T29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38">
                    <a:moveTo>
                      <a:pt x="36" y="5"/>
                    </a:moveTo>
                    <a:cubicBezTo>
                      <a:pt x="39" y="3"/>
                      <a:pt x="41" y="3"/>
                      <a:pt x="42" y="3"/>
                    </a:cubicBezTo>
                    <a:cubicBezTo>
                      <a:pt x="42" y="3"/>
                      <a:pt x="40" y="2"/>
                      <a:pt x="38" y="1"/>
                    </a:cubicBezTo>
                    <a:cubicBezTo>
                      <a:pt x="35" y="1"/>
                      <a:pt x="31" y="0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2"/>
                      <a:pt x="23" y="4"/>
                      <a:pt x="21" y="7"/>
                    </a:cubicBezTo>
                    <a:cubicBezTo>
                      <a:pt x="19" y="9"/>
                      <a:pt x="17" y="13"/>
                      <a:pt x="16" y="18"/>
                    </a:cubicBezTo>
                    <a:cubicBezTo>
                      <a:pt x="14" y="25"/>
                      <a:pt x="10" y="29"/>
                      <a:pt x="7" y="31"/>
                    </a:cubicBezTo>
                    <a:cubicBezTo>
                      <a:pt x="3" y="34"/>
                      <a:pt x="0" y="34"/>
                      <a:pt x="0" y="34"/>
                    </a:cubicBezTo>
                    <a:cubicBezTo>
                      <a:pt x="0" y="34"/>
                      <a:pt x="2" y="36"/>
                      <a:pt x="5" y="37"/>
                    </a:cubicBezTo>
                    <a:cubicBezTo>
                      <a:pt x="9" y="38"/>
                      <a:pt x="14" y="38"/>
                      <a:pt x="18" y="36"/>
                    </a:cubicBezTo>
                    <a:cubicBezTo>
                      <a:pt x="19" y="35"/>
                      <a:pt x="21" y="34"/>
                      <a:pt x="23" y="31"/>
                    </a:cubicBezTo>
                    <a:cubicBezTo>
                      <a:pt x="25" y="29"/>
                      <a:pt x="28" y="25"/>
                      <a:pt x="29" y="18"/>
                    </a:cubicBezTo>
                    <a:cubicBezTo>
                      <a:pt x="31" y="11"/>
                      <a:pt x="33" y="7"/>
                      <a:pt x="36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38" name="Freeform 80"/>
              <p:cNvSpPr>
                <a:spLocks/>
              </p:cNvSpPr>
              <p:nvPr/>
            </p:nvSpPr>
            <p:spPr bwMode="auto">
              <a:xfrm>
                <a:off x="-180057" y="11428790"/>
                <a:ext cx="261817" cy="267447"/>
              </a:xfrm>
              <a:custGeom>
                <a:avLst/>
                <a:gdLst>
                  <a:gd name="T0" fmla="*/ 39 w 39"/>
                  <a:gd name="T1" fmla="*/ 2 h 40"/>
                  <a:gd name="T2" fmla="*/ 34 w 39"/>
                  <a:gd name="T3" fmla="*/ 1 h 40"/>
                  <a:gd name="T4" fmla="*/ 23 w 39"/>
                  <a:gd name="T5" fmla="*/ 2 h 40"/>
                  <a:gd name="T6" fmla="*/ 23 w 39"/>
                  <a:gd name="T7" fmla="*/ 2 h 40"/>
                  <a:gd name="T8" fmla="*/ 23 w 39"/>
                  <a:gd name="T9" fmla="*/ 2 h 40"/>
                  <a:gd name="T10" fmla="*/ 18 w 39"/>
                  <a:gd name="T11" fmla="*/ 8 h 40"/>
                  <a:gd name="T12" fmla="*/ 14 w 39"/>
                  <a:gd name="T13" fmla="*/ 19 h 40"/>
                  <a:gd name="T14" fmla="*/ 7 w 39"/>
                  <a:gd name="T15" fmla="*/ 34 h 40"/>
                  <a:gd name="T16" fmla="*/ 0 w 39"/>
                  <a:gd name="T17" fmla="*/ 37 h 40"/>
                  <a:gd name="T18" fmla="*/ 6 w 39"/>
                  <a:gd name="T19" fmla="*/ 39 h 40"/>
                  <a:gd name="T20" fmla="*/ 18 w 39"/>
                  <a:gd name="T21" fmla="*/ 37 h 40"/>
                  <a:gd name="T22" fmla="*/ 23 w 39"/>
                  <a:gd name="T23" fmla="*/ 32 h 40"/>
                  <a:gd name="T24" fmla="*/ 27 w 39"/>
                  <a:gd name="T25" fmla="*/ 19 h 40"/>
                  <a:gd name="T26" fmla="*/ 33 w 39"/>
                  <a:gd name="T27" fmla="*/ 5 h 40"/>
                  <a:gd name="T28" fmla="*/ 39 w 39"/>
                  <a:gd name="T29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0">
                    <a:moveTo>
                      <a:pt x="39" y="2"/>
                    </a:moveTo>
                    <a:cubicBezTo>
                      <a:pt x="39" y="2"/>
                      <a:pt x="37" y="1"/>
                      <a:pt x="34" y="1"/>
                    </a:cubicBezTo>
                    <a:cubicBezTo>
                      <a:pt x="31" y="0"/>
                      <a:pt x="27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3"/>
                      <a:pt x="20" y="5"/>
                      <a:pt x="18" y="8"/>
                    </a:cubicBezTo>
                    <a:cubicBezTo>
                      <a:pt x="16" y="11"/>
                      <a:pt x="15" y="15"/>
                      <a:pt x="14" y="19"/>
                    </a:cubicBezTo>
                    <a:cubicBezTo>
                      <a:pt x="13" y="27"/>
                      <a:pt x="10" y="31"/>
                      <a:pt x="7" y="34"/>
                    </a:cubicBezTo>
                    <a:cubicBezTo>
                      <a:pt x="3" y="37"/>
                      <a:pt x="0" y="37"/>
                      <a:pt x="0" y="37"/>
                    </a:cubicBezTo>
                    <a:cubicBezTo>
                      <a:pt x="0" y="37"/>
                      <a:pt x="2" y="39"/>
                      <a:pt x="6" y="39"/>
                    </a:cubicBezTo>
                    <a:cubicBezTo>
                      <a:pt x="9" y="40"/>
                      <a:pt x="14" y="40"/>
                      <a:pt x="18" y="37"/>
                    </a:cubicBezTo>
                    <a:cubicBezTo>
                      <a:pt x="19" y="37"/>
                      <a:pt x="21" y="35"/>
                      <a:pt x="23" y="32"/>
                    </a:cubicBezTo>
                    <a:cubicBezTo>
                      <a:pt x="25" y="29"/>
                      <a:pt x="26" y="25"/>
                      <a:pt x="27" y="19"/>
                    </a:cubicBezTo>
                    <a:cubicBezTo>
                      <a:pt x="28" y="11"/>
                      <a:pt x="30" y="7"/>
                      <a:pt x="33" y="5"/>
                    </a:cubicBezTo>
                    <a:cubicBezTo>
                      <a:pt x="35" y="2"/>
                      <a:pt x="38" y="2"/>
                      <a:pt x="3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39" name="Freeform 81"/>
              <p:cNvSpPr>
                <a:spLocks/>
              </p:cNvSpPr>
              <p:nvPr/>
            </p:nvSpPr>
            <p:spPr bwMode="auto">
              <a:xfrm>
                <a:off x="-2629311" y="9691791"/>
                <a:ext cx="247741" cy="326567"/>
              </a:xfrm>
              <a:custGeom>
                <a:avLst/>
                <a:gdLst>
                  <a:gd name="T0" fmla="*/ 21 w 37"/>
                  <a:gd name="T1" fmla="*/ 37 h 49"/>
                  <a:gd name="T2" fmla="*/ 33 w 37"/>
                  <a:gd name="T3" fmla="*/ 43 h 49"/>
                  <a:gd name="T4" fmla="*/ 37 w 37"/>
                  <a:gd name="T5" fmla="*/ 49 h 49"/>
                  <a:gd name="T6" fmla="*/ 37 w 37"/>
                  <a:gd name="T7" fmla="*/ 43 h 49"/>
                  <a:gd name="T8" fmla="*/ 34 w 37"/>
                  <a:gd name="T9" fmla="*/ 31 h 49"/>
                  <a:gd name="T10" fmla="*/ 34 w 37"/>
                  <a:gd name="T11" fmla="*/ 31 h 49"/>
                  <a:gd name="T12" fmla="*/ 34 w 37"/>
                  <a:gd name="T13" fmla="*/ 31 h 49"/>
                  <a:gd name="T14" fmla="*/ 34 w 37"/>
                  <a:gd name="T15" fmla="*/ 31 h 49"/>
                  <a:gd name="T16" fmla="*/ 28 w 37"/>
                  <a:gd name="T17" fmla="*/ 24 h 49"/>
                  <a:gd name="T18" fmla="*/ 18 w 37"/>
                  <a:gd name="T19" fmla="*/ 18 h 49"/>
                  <a:gd name="T20" fmla="*/ 5 w 37"/>
                  <a:gd name="T21" fmla="*/ 8 h 49"/>
                  <a:gd name="T22" fmla="*/ 2 w 37"/>
                  <a:gd name="T23" fmla="*/ 0 h 49"/>
                  <a:gd name="T24" fmla="*/ 1 w 37"/>
                  <a:gd name="T25" fmla="*/ 7 h 49"/>
                  <a:gd name="T26" fmla="*/ 4 w 37"/>
                  <a:gd name="T27" fmla="*/ 24 h 49"/>
                  <a:gd name="T28" fmla="*/ 8 w 37"/>
                  <a:gd name="T29" fmla="*/ 31 h 49"/>
                  <a:gd name="T30" fmla="*/ 21 w 37"/>
                  <a:gd name="T31" fmla="*/ 3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49">
                    <a:moveTo>
                      <a:pt x="21" y="37"/>
                    </a:moveTo>
                    <a:cubicBezTo>
                      <a:pt x="27" y="37"/>
                      <a:pt x="31" y="40"/>
                      <a:pt x="33" y="43"/>
                    </a:cubicBezTo>
                    <a:cubicBezTo>
                      <a:pt x="36" y="45"/>
                      <a:pt x="37" y="48"/>
                      <a:pt x="37" y="49"/>
                    </a:cubicBezTo>
                    <a:cubicBezTo>
                      <a:pt x="37" y="49"/>
                      <a:pt x="37" y="47"/>
                      <a:pt x="37" y="43"/>
                    </a:cubicBezTo>
                    <a:cubicBezTo>
                      <a:pt x="37" y="40"/>
                      <a:pt x="36" y="35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29"/>
                      <a:pt x="31" y="26"/>
                      <a:pt x="28" y="24"/>
                    </a:cubicBezTo>
                    <a:cubicBezTo>
                      <a:pt x="26" y="21"/>
                      <a:pt x="22" y="19"/>
                      <a:pt x="18" y="18"/>
                    </a:cubicBezTo>
                    <a:cubicBezTo>
                      <a:pt x="12" y="17"/>
                      <a:pt x="8" y="12"/>
                      <a:pt x="5" y="8"/>
                    </a:cubicBezTo>
                    <a:cubicBezTo>
                      <a:pt x="3" y="4"/>
                      <a:pt x="2" y="0"/>
                      <a:pt x="2" y="0"/>
                    </a:cubicBezTo>
                    <a:cubicBezTo>
                      <a:pt x="2" y="0"/>
                      <a:pt x="1" y="3"/>
                      <a:pt x="1" y="7"/>
                    </a:cubicBezTo>
                    <a:cubicBezTo>
                      <a:pt x="0" y="12"/>
                      <a:pt x="1" y="18"/>
                      <a:pt x="4" y="24"/>
                    </a:cubicBezTo>
                    <a:cubicBezTo>
                      <a:pt x="4" y="26"/>
                      <a:pt x="6" y="29"/>
                      <a:pt x="8" y="31"/>
                    </a:cubicBezTo>
                    <a:cubicBezTo>
                      <a:pt x="11" y="34"/>
                      <a:pt x="15" y="36"/>
                      <a:pt x="21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44" name="Freeform 82"/>
              <p:cNvSpPr>
                <a:spLocks/>
              </p:cNvSpPr>
              <p:nvPr/>
            </p:nvSpPr>
            <p:spPr bwMode="auto">
              <a:xfrm>
                <a:off x="-2623681" y="9483464"/>
                <a:ext cx="228034" cy="340643"/>
              </a:xfrm>
              <a:custGeom>
                <a:avLst/>
                <a:gdLst>
                  <a:gd name="T0" fmla="*/ 6 w 34"/>
                  <a:gd name="T1" fmla="*/ 32 h 51"/>
                  <a:gd name="T2" fmla="*/ 18 w 34"/>
                  <a:gd name="T3" fmla="*/ 38 h 51"/>
                  <a:gd name="T4" fmla="*/ 31 w 34"/>
                  <a:gd name="T5" fmla="*/ 45 h 51"/>
                  <a:gd name="T6" fmla="*/ 34 w 34"/>
                  <a:gd name="T7" fmla="*/ 51 h 51"/>
                  <a:gd name="T8" fmla="*/ 34 w 34"/>
                  <a:gd name="T9" fmla="*/ 46 h 51"/>
                  <a:gd name="T10" fmla="*/ 32 w 34"/>
                  <a:gd name="T11" fmla="*/ 33 h 51"/>
                  <a:gd name="T12" fmla="*/ 32 w 34"/>
                  <a:gd name="T13" fmla="*/ 33 h 51"/>
                  <a:gd name="T14" fmla="*/ 32 w 34"/>
                  <a:gd name="T15" fmla="*/ 33 h 51"/>
                  <a:gd name="T16" fmla="*/ 27 w 34"/>
                  <a:gd name="T17" fmla="*/ 26 h 51"/>
                  <a:gd name="T18" fmla="*/ 17 w 34"/>
                  <a:gd name="T19" fmla="*/ 19 h 51"/>
                  <a:gd name="T20" fmla="*/ 5 w 34"/>
                  <a:gd name="T21" fmla="*/ 8 h 51"/>
                  <a:gd name="T22" fmla="*/ 2 w 34"/>
                  <a:gd name="T23" fmla="*/ 0 h 51"/>
                  <a:gd name="T24" fmla="*/ 0 w 34"/>
                  <a:gd name="T25" fmla="*/ 7 h 51"/>
                  <a:gd name="T26" fmla="*/ 2 w 34"/>
                  <a:gd name="T27" fmla="*/ 24 h 51"/>
                  <a:gd name="T28" fmla="*/ 6 w 34"/>
                  <a:gd name="T29" fmla="*/ 3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51">
                    <a:moveTo>
                      <a:pt x="6" y="32"/>
                    </a:moveTo>
                    <a:cubicBezTo>
                      <a:pt x="9" y="35"/>
                      <a:pt x="13" y="37"/>
                      <a:pt x="18" y="38"/>
                    </a:cubicBezTo>
                    <a:cubicBezTo>
                      <a:pt x="24" y="39"/>
                      <a:pt x="28" y="42"/>
                      <a:pt x="31" y="45"/>
                    </a:cubicBezTo>
                    <a:cubicBezTo>
                      <a:pt x="33" y="47"/>
                      <a:pt x="34" y="50"/>
                      <a:pt x="34" y="51"/>
                    </a:cubicBezTo>
                    <a:cubicBezTo>
                      <a:pt x="34" y="51"/>
                      <a:pt x="34" y="49"/>
                      <a:pt x="34" y="46"/>
                    </a:cubicBezTo>
                    <a:cubicBezTo>
                      <a:pt x="34" y="42"/>
                      <a:pt x="33" y="38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1" y="31"/>
                      <a:pt x="29" y="28"/>
                      <a:pt x="27" y="26"/>
                    </a:cubicBezTo>
                    <a:cubicBezTo>
                      <a:pt x="24" y="23"/>
                      <a:pt x="21" y="20"/>
                      <a:pt x="17" y="19"/>
                    </a:cubicBezTo>
                    <a:cubicBezTo>
                      <a:pt x="11" y="17"/>
                      <a:pt x="7" y="13"/>
                      <a:pt x="5" y="8"/>
                    </a:cubicBezTo>
                    <a:cubicBezTo>
                      <a:pt x="3" y="4"/>
                      <a:pt x="2" y="0"/>
                      <a:pt x="2" y="0"/>
                    </a:cubicBezTo>
                    <a:cubicBezTo>
                      <a:pt x="2" y="0"/>
                      <a:pt x="1" y="3"/>
                      <a:pt x="0" y="7"/>
                    </a:cubicBezTo>
                    <a:cubicBezTo>
                      <a:pt x="0" y="12"/>
                      <a:pt x="0" y="18"/>
                      <a:pt x="2" y="24"/>
                    </a:cubicBezTo>
                    <a:cubicBezTo>
                      <a:pt x="3" y="26"/>
                      <a:pt x="4" y="29"/>
                      <a:pt x="6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45" name="Freeform 83"/>
              <p:cNvSpPr>
                <a:spLocks/>
              </p:cNvSpPr>
              <p:nvPr/>
            </p:nvSpPr>
            <p:spPr bwMode="auto">
              <a:xfrm>
                <a:off x="-2589898" y="9939532"/>
                <a:ext cx="281523" cy="292784"/>
              </a:xfrm>
              <a:custGeom>
                <a:avLst/>
                <a:gdLst>
                  <a:gd name="T0" fmla="*/ 24 w 42"/>
                  <a:gd name="T1" fmla="*/ 34 h 44"/>
                  <a:gd name="T2" fmla="*/ 38 w 42"/>
                  <a:gd name="T3" fmla="*/ 38 h 44"/>
                  <a:gd name="T4" fmla="*/ 42 w 42"/>
                  <a:gd name="T5" fmla="*/ 44 h 44"/>
                  <a:gd name="T6" fmla="*/ 41 w 42"/>
                  <a:gd name="T7" fmla="*/ 38 h 44"/>
                  <a:gd name="T8" fmla="*/ 36 w 42"/>
                  <a:gd name="T9" fmla="*/ 26 h 44"/>
                  <a:gd name="T10" fmla="*/ 36 w 42"/>
                  <a:gd name="T11" fmla="*/ 26 h 44"/>
                  <a:gd name="T12" fmla="*/ 36 w 42"/>
                  <a:gd name="T13" fmla="*/ 26 h 44"/>
                  <a:gd name="T14" fmla="*/ 36 w 42"/>
                  <a:gd name="T15" fmla="*/ 26 h 44"/>
                  <a:gd name="T16" fmla="*/ 30 w 42"/>
                  <a:gd name="T17" fmla="*/ 20 h 44"/>
                  <a:gd name="T18" fmla="*/ 19 w 42"/>
                  <a:gd name="T19" fmla="*/ 16 h 44"/>
                  <a:gd name="T20" fmla="*/ 5 w 42"/>
                  <a:gd name="T21" fmla="*/ 8 h 44"/>
                  <a:gd name="T22" fmla="*/ 0 w 42"/>
                  <a:gd name="T23" fmla="*/ 0 h 44"/>
                  <a:gd name="T24" fmla="*/ 0 w 42"/>
                  <a:gd name="T25" fmla="*/ 8 h 44"/>
                  <a:gd name="T26" fmla="*/ 5 w 42"/>
                  <a:gd name="T27" fmla="*/ 24 h 44"/>
                  <a:gd name="T28" fmla="*/ 11 w 42"/>
                  <a:gd name="T29" fmla="*/ 31 h 44"/>
                  <a:gd name="T30" fmla="*/ 24 w 42"/>
                  <a:gd name="T31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44">
                    <a:moveTo>
                      <a:pt x="24" y="34"/>
                    </a:moveTo>
                    <a:cubicBezTo>
                      <a:pt x="30" y="34"/>
                      <a:pt x="35" y="36"/>
                      <a:pt x="38" y="38"/>
                    </a:cubicBezTo>
                    <a:cubicBezTo>
                      <a:pt x="40" y="40"/>
                      <a:pt x="42" y="43"/>
                      <a:pt x="42" y="44"/>
                    </a:cubicBezTo>
                    <a:cubicBezTo>
                      <a:pt x="42" y="44"/>
                      <a:pt x="42" y="41"/>
                      <a:pt x="41" y="38"/>
                    </a:cubicBezTo>
                    <a:cubicBezTo>
                      <a:pt x="40" y="35"/>
                      <a:pt x="39" y="31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5" y="25"/>
                      <a:pt x="33" y="22"/>
                      <a:pt x="30" y="20"/>
                    </a:cubicBezTo>
                    <a:cubicBezTo>
                      <a:pt x="27" y="18"/>
                      <a:pt x="23" y="16"/>
                      <a:pt x="19" y="16"/>
                    </a:cubicBezTo>
                    <a:cubicBezTo>
                      <a:pt x="12" y="15"/>
                      <a:pt x="8" y="12"/>
                      <a:pt x="5" y="8"/>
                    </a:cubicBezTo>
                    <a:cubicBezTo>
                      <a:pt x="2" y="4"/>
                      <a:pt x="0" y="1"/>
                      <a:pt x="0" y="0"/>
                    </a:cubicBezTo>
                    <a:cubicBezTo>
                      <a:pt x="0" y="0"/>
                      <a:pt x="0" y="3"/>
                      <a:pt x="0" y="8"/>
                    </a:cubicBezTo>
                    <a:cubicBezTo>
                      <a:pt x="0" y="12"/>
                      <a:pt x="2" y="18"/>
                      <a:pt x="5" y="24"/>
                    </a:cubicBezTo>
                    <a:cubicBezTo>
                      <a:pt x="6" y="25"/>
                      <a:pt x="8" y="28"/>
                      <a:pt x="11" y="31"/>
                    </a:cubicBezTo>
                    <a:cubicBezTo>
                      <a:pt x="14" y="33"/>
                      <a:pt x="18" y="35"/>
                      <a:pt x="24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46" name="Freeform 84"/>
              <p:cNvSpPr>
                <a:spLocks/>
              </p:cNvSpPr>
              <p:nvPr/>
            </p:nvSpPr>
            <p:spPr bwMode="auto">
              <a:xfrm>
                <a:off x="-2542039" y="10164750"/>
                <a:ext cx="326567" cy="247741"/>
              </a:xfrm>
              <a:custGeom>
                <a:avLst/>
                <a:gdLst>
                  <a:gd name="T0" fmla="*/ 29 w 49"/>
                  <a:gd name="T1" fmla="*/ 30 h 37"/>
                  <a:gd name="T2" fmla="*/ 43 w 49"/>
                  <a:gd name="T3" fmla="*/ 32 h 37"/>
                  <a:gd name="T4" fmla="*/ 49 w 49"/>
                  <a:gd name="T5" fmla="*/ 37 h 37"/>
                  <a:gd name="T6" fmla="*/ 47 w 49"/>
                  <a:gd name="T7" fmla="*/ 31 h 37"/>
                  <a:gd name="T8" fmla="*/ 40 w 49"/>
                  <a:gd name="T9" fmla="*/ 20 h 37"/>
                  <a:gd name="T10" fmla="*/ 40 w 49"/>
                  <a:gd name="T11" fmla="*/ 20 h 37"/>
                  <a:gd name="T12" fmla="*/ 40 w 49"/>
                  <a:gd name="T13" fmla="*/ 20 h 37"/>
                  <a:gd name="T14" fmla="*/ 33 w 49"/>
                  <a:gd name="T15" fmla="*/ 15 h 37"/>
                  <a:gd name="T16" fmla="*/ 21 w 49"/>
                  <a:gd name="T17" fmla="*/ 13 h 37"/>
                  <a:gd name="T18" fmla="*/ 6 w 49"/>
                  <a:gd name="T19" fmla="*/ 7 h 37"/>
                  <a:gd name="T20" fmla="*/ 0 w 49"/>
                  <a:gd name="T21" fmla="*/ 0 h 37"/>
                  <a:gd name="T22" fmla="*/ 1 w 49"/>
                  <a:gd name="T23" fmla="*/ 8 h 37"/>
                  <a:gd name="T24" fmla="*/ 9 w 49"/>
                  <a:gd name="T25" fmla="*/ 23 h 37"/>
                  <a:gd name="T26" fmla="*/ 16 w 49"/>
                  <a:gd name="T27" fmla="*/ 28 h 37"/>
                  <a:gd name="T28" fmla="*/ 29 w 49"/>
                  <a:gd name="T29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37">
                    <a:moveTo>
                      <a:pt x="29" y="30"/>
                    </a:moveTo>
                    <a:cubicBezTo>
                      <a:pt x="35" y="29"/>
                      <a:pt x="40" y="30"/>
                      <a:pt x="43" y="32"/>
                    </a:cubicBezTo>
                    <a:cubicBezTo>
                      <a:pt x="46" y="33"/>
                      <a:pt x="48" y="36"/>
                      <a:pt x="49" y="37"/>
                    </a:cubicBezTo>
                    <a:cubicBezTo>
                      <a:pt x="49" y="37"/>
                      <a:pt x="48" y="35"/>
                      <a:pt x="47" y="31"/>
                    </a:cubicBezTo>
                    <a:cubicBezTo>
                      <a:pt x="45" y="28"/>
                      <a:pt x="43" y="24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39" y="19"/>
                      <a:pt x="36" y="17"/>
                      <a:pt x="33" y="15"/>
                    </a:cubicBezTo>
                    <a:cubicBezTo>
                      <a:pt x="29" y="14"/>
                      <a:pt x="25" y="13"/>
                      <a:pt x="21" y="13"/>
                    </a:cubicBezTo>
                    <a:cubicBezTo>
                      <a:pt x="15" y="13"/>
                      <a:pt x="9" y="10"/>
                      <a:pt x="6" y="7"/>
                    </a:cubicBezTo>
                    <a:cubicBezTo>
                      <a:pt x="2" y="4"/>
                      <a:pt x="0" y="1"/>
                      <a:pt x="0" y="0"/>
                    </a:cubicBezTo>
                    <a:cubicBezTo>
                      <a:pt x="0" y="0"/>
                      <a:pt x="0" y="3"/>
                      <a:pt x="1" y="8"/>
                    </a:cubicBezTo>
                    <a:cubicBezTo>
                      <a:pt x="2" y="12"/>
                      <a:pt x="4" y="18"/>
                      <a:pt x="9" y="23"/>
                    </a:cubicBezTo>
                    <a:cubicBezTo>
                      <a:pt x="10" y="24"/>
                      <a:pt x="12" y="27"/>
                      <a:pt x="16" y="28"/>
                    </a:cubicBezTo>
                    <a:cubicBezTo>
                      <a:pt x="19" y="30"/>
                      <a:pt x="24" y="31"/>
                      <a:pt x="29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47" name="Freeform 85"/>
              <p:cNvSpPr>
                <a:spLocks/>
              </p:cNvSpPr>
              <p:nvPr/>
            </p:nvSpPr>
            <p:spPr bwMode="auto">
              <a:xfrm>
                <a:off x="-2449136" y="10401230"/>
                <a:ext cx="354719" cy="191436"/>
              </a:xfrm>
              <a:custGeom>
                <a:avLst/>
                <a:gdLst>
                  <a:gd name="T0" fmla="*/ 33 w 53"/>
                  <a:gd name="T1" fmla="*/ 25 h 29"/>
                  <a:gd name="T2" fmla="*/ 47 w 53"/>
                  <a:gd name="T3" fmla="*/ 25 h 29"/>
                  <a:gd name="T4" fmla="*/ 53 w 53"/>
                  <a:gd name="T5" fmla="*/ 29 h 29"/>
                  <a:gd name="T6" fmla="*/ 51 w 53"/>
                  <a:gd name="T7" fmla="*/ 24 h 29"/>
                  <a:gd name="T8" fmla="*/ 42 w 53"/>
                  <a:gd name="T9" fmla="*/ 14 h 29"/>
                  <a:gd name="T10" fmla="*/ 42 w 53"/>
                  <a:gd name="T11" fmla="*/ 14 h 29"/>
                  <a:gd name="T12" fmla="*/ 42 w 53"/>
                  <a:gd name="T13" fmla="*/ 14 h 29"/>
                  <a:gd name="T14" fmla="*/ 42 w 53"/>
                  <a:gd name="T15" fmla="*/ 14 h 29"/>
                  <a:gd name="T16" fmla="*/ 34 w 53"/>
                  <a:gd name="T17" fmla="*/ 10 h 29"/>
                  <a:gd name="T18" fmla="*/ 23 w 53"/>
                  <a:gd name="T19" fmla="*/ 9 h 29"/>
                  <a:gd name="T20" fmla="*/ 7 w 53"/>
                  <a:gd name="T21" fmla="*/ 6 h 29"/>
                  <a:gd name="T22" fmla="*/ 0 w 53"/>
                  <a:gd name="T23" fmla="*/ 0 h 29"/>
                  <a:gd name="T24" fmla="*/ 2 w 53"/>
                  <a:gd name="T25" fmla="*/ 7 h 29"/>
                  <a:gd name="T26" fmla="*/ 12 w 53"/>
                  <a:gd name="T27" fmla="*/ 21 h 29"/>
                  <a:gd name="T28" fmla="*/ 19 w 53"/>
                  <a:gd name="T29" fmla="*/ 26 h 29"/>
                  <a:gd name="T30" fmla="*/ 33 w 53"/>
                  <a:gd name="T31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29">
                    <a:moveTo>
                      <a:pt x="33" y="25"/>
                    </a:moveTo>
                    <a:cubicBezTo>
                      <a:pt x="39" y="23"/>
                      <a:pt x="44" y="23"/>
                      <a:pt x="47" y="25"/>
                    </a:cubicBezTo>
                    <a:cubicBezTo>
                      <a:pt x="50" y="26"/>
                      <a:pt x="53" y="28"/>
                      <a:pt x="53" y="29"/>
                    </a:cubicBezTo>
                    <a:cubicBezTo>
                      <a:pt x="53" y="29"/>
                      <a:pt x="53" y="27"/>
                      <a:pt x="51" y="24"/>
                    </a:cubicBezTo>
                    <a:cubicBezTo>
                      <a:pt x="49" y="21"/>
                      <a:pt x="46" y="17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1" y="13"/>
                      <a:pt x="38" y="11"/>
                      <a:pt x="34" y="10"/>
                    </a:cubicBezTo>
                    <a:cubicBezTo>
                      <a:pt x="31" y="9"/>
                      <a:pt x="27" y="8"/>
                      <a:pt x="23" y="9"/>
                    </a:cubicBezTo>
                    <a:cubicBezTo>
                      <a:pt x="16" y="11"/>
                      <a:pt x="11" y="9"/>
                      <a:pt x="7" y="6"/>
                    </a:cubicBezTo>
                    <a:cubicBezTo>
                      <a:pt x="3" y="3"/>
                      <a:pt x="0" y="0"/>
                      <a:pt x="0" y="0"/>
                    </a:cubicBezTo>
                    <a:cubicBezTo>
                      <a:pt x="0" y="0"/>
                      <a:pt x="1" y="3"/>
                      <a:pt x="2" y="7"/>
                    </a:cubicBezTo>
                    <a:cubicBezTo>
                      <a:pt x="4" y="11"/>
                      <a:pt x="7" y="17"/>
                      <a:pt x="12" y="21"/>
                    </a:cubicBezTo>
                    <a:cubicBezTo>
                      <a:pt x="13" y="22"/>
                      <a:pt x="16" y="24"/>
                      <a:pt x="19" y="26"/>
                    </a:cubicBezTo>
                    <a:cubicBezTo>
                      <a:pt x="23" y="27"/>
                      <a:pt x="28" y="27"/>
                      <a:pt x="33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48" name="Freeform 86"/>
              <p:cNvSpPr>
                <a:spLocks/>
              </p:cNvSpPr>
              <p:nvPr/>
            </p:nvSpPr>
            <p:spPr bwMode="auto">
              <a:xfrm>
                <a:off x="-2322450" y="10615188"/>
                <a:ext cx="382872" cy="152023"/>
              </a:xfrm>
              <a:custGeom>
                <a:avLst/>
                <a:gdLst>
                  <a:gd name="T0" fmla="*/ 36 w 57"/>
                  <a:gd name="T1" fmla="*/ 20 h 23"/>
                  <a:gd name="T2" fmla="*/ 50 w 57"/>
                  <a:gd name="T3" fmla="*/ 18 h 23"/>
                  <a:gd name="T4" fmla="*/ 57 w 57"/>
                  <a:gd name="T5" fmla="*/ 21 h 23"/>
                  <a:gd name="T6" fmla="*/ 54 w 57"/>
                  <a:gd name="T7" fmla="*/ 16 h 23"/>
                  <a:gd name="T8" fmla="*/ 44 w 57"/>
                  <a:gd name="T9" fmla="*/ 8 h 23"/>
                  <a:gd name="T10" fmla="*/ 44 w 57"/>
                  <a:gd name="T11" fmla="*/ 8 h 23"/>
                  <a:gd name="T12" fmla="*/ 44 w 57"/>
                  <a:gd name="T13" fmla="*/ 8 h 23"/>
                  <a:gd name="T14" fmla="*/ 35 w 57"/>
                  <a:gd name="T15" fmla="*/ 5 h 23"/>
                  <a:gd name="T16" fmla="*/ 24 w 57"/>
                  <a:gd name="T17" fmla="*/ 6 h 23"/>
                  <a:gd name="T18" fmla="*/ 7 w 57"/>
                  <a:gd name="T19" fmla="*/ 5 h 23"/>
                  <a:gd name="T20" fmla="*/ 0 w 57"/>
                  <a:gd name="T21" fmla="*/ 0 h 23"/>
                  <a:gd name="T22" fmla="*/ 3 w 57"/>
                  <a:gd name="T23" fmla="*/ 7 h 23"/>
                  <a:gd name="T24" fmla="*/ 15 w 57"/>
                  <a:gd name="T25" fmla="*/ 20 h 23"/>
                  <a:gd name="T26" fmla="*/ 23 w 57"/>
                  <a:gd name="T27" fmla="*/ 23 h 23"/>
                  <a:gd name="T28" fmla="*/ 36 w 57"/>
                  <a:gd name="T2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23">
                    <a:moveTo>
                      <a:pt x="36" y="20"/>
                    </a:moveTo>
                    <a:cubicBezTo>
                      <a:pt x="42" y="17"/>
                      <a:pt x="47" y="17"/>
                      <a:pt x="50" y="18"/>
                    </a:cubicBezTo>
                    <a:cubicBezTo>
                      <a:pt x="54" y="18"/>
                      <a:pt x="56" y="20"/>
                      <a:pt x="57" y="21"/>
                    </a:cubicBezTo>
                    <a:cubicBezTo>
                      <a:pt x="57" y="21"/>
                      <a:pt x="56" y="19"/>
                      <a:pt x="54" y="16"/>
                    </a:cubicBezTo>
                    <a:cubicBezTo>
                      <a:pt x="51" y="14"/>
                      <a:pt x="48" y="10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2" y="7"/>
                      <a:pt x="39" y="6"/>
                      <a:pt x="35" y="5"/>
                    </a:cubicBezTo>
                    <a:cubicBezTo>
                      <a:pt x="32" y="5"/>
                      <a:pt x="28" y="5"/>
                      <a:pt x="24" y="6"/>
                    </a:cubicBezTo>
                    <a:cubicBezTo>
                      <a:pt x="18" y="8"/>
                      <a:pt x="12" y="7"/>
                      <a:pt x="7" y="5"/>
                    </a:cubicBezTo>
                    <a:cubicBezTo>
                      <a:pt x="3" y="3"/>
                      <a:pt x="0" y="1"/>
                      <a:pt x="0" y="0"/>
                    </a:cubicBezTo>
                    <a:cubicBezTo>
                      <a:pt x="0" y="0"/>
                      <a:pt x="1" y="3"/>
                      <a:pt x="3" y="7"/>
                    </a:cubicBezTo>
                    <a:cubicBezTo>
                      <a:pt x="5" y="11"/>
                      <a:pt x="9" y="16"/>
                      <a:pt x="15" y="20"/>
                    </a:cubicBezTo>
                    <a:cubicBezTo>
                      <a:pt x="16" y="20"/>
                      <a:pt x="19" y="22"/>
                      <a:pt x="23" y="23"/>
                    </a:cubicBezTo>
                    <a:cubicBezTo>
                      <a:pt x="27" y="23"/>
                      <a:pt x="32" y="23"/>
                      <a:pt x="36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49" name="Freeform 87"/>
              <p:cNvSpPr>
                <a:spLocks/>
              </p:cNvSpPr>
              <p:nvPr/>
            </p:nvSpPr>
            <p:spPr bwMode="auto">
              <a:xfrm>
                <a:off x="-2161982" y="10806624"/>
                <a:ext cx="396948" cy="129501"/>
              </a:xfrm>
              <a:custGeom>
                <a:avLst/>
                <a:gdLst>
                  <a:gd name="T0" fmla="*/ 39 w 59"/>
                  <a:gd name="T1" fmla="*/ 15 h 19"/>
                  <a:gd name="T2" fmla="*/ 52 w 59"/>
                  <a:gd name="T3" fmla="*/ 10 h 19"/>
                  <a:gd name="T4" fmla="*/ 59 w 59"/>
                  <a:gd name="T5" fmla="*/ 12 h 19"/>
                  <a:gd name="T6" fmla="*/ 55 w 59"/>
                  <a:gd name="T7" fmla="*/ 8 h 19"/>
                  <a:gd name="T8" fmla="*/ 44 w 59"/>
                  <a:gd name="T9" fmla="*/ 1 h 19"/>
                  <a:gd name="T10" fmla="*/ 44 w 59"/>
                  <a:gd name="T11" fmla="*/ 1 h 19"/>
                  <a:gd name="T12" fmla="*/ 44 w 59"/>
                  <a:gd name="T13" fmla="*/ 1 h 19"/>
                  <a:gd name="T14" fmla="*/ 35 w 59"/>
                  <a:gd name="T15" fmla="*/ 0 h 19"/>
                  <a:gd name="T16" fmla="*/ 24 w 59"/>
                  <a:gd name="T17" fmla="*/ 2 h 19"/>
                  <a:gd name="T18" fmla="*/ 8 w 59"/>
                  <a:gd name="T19" fmla="*/ 4 h 19"/>
                  <a:gd name="T20" fmla="*/ 0 w 59"/>
                  <a:gd name="T21" fmla="*/ 0 h 19"/>
                  <a:gd name="T22" fmla="*/ 4 w 59"/>
                  <a:gd name="T23" fmla="*/ 7 h 19"/>
                  <a:gd name="T24" fmla="*/ 17 w 59"/>
                  <a:gd name="T25" fmla="*/ 17 h 19"/>
                  <a:gd name="T26" fmla="*/ 26 w 59"/>
                  <a:gd name="T27" fmla="*/ 19 h 19"/>
                  <a:gd name="T28" fmla="*/ 39 w 59"/>
                  <a:gd name="T2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19">
                    <a:moveTo>
                      <a:pt x="39" y="15"/>
                    </a:moveTo>
                    <a:cubicBezTo>
                      <a:pt x="43" y="11"/>
                      <a:pt x="48" y="10"/>
                      <a:pt x="52" y="10"/>
                    </a:cubicBezTo>
                    <a:cubicBezTo>
                      <a:pt x="55" y="10"/>
                      <a:pt x="58" y="11"/>
                      <a:pt x="59" y="12"/>
                    </a:cubicBezTo>
                    <a:cubicBezTo>
                      <a:pt x="59" y="12"/>
                      <a:pt x="58" y="10"/>
                      <a:pt x="55" y="8"/>
                    </a:cubicBezTo>
                    <a:cubicBezTo>
                      <a:pt x="52" y="6"/>
                      <a:pt x="49" y="3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2" y="0"/>
                      <a:pt x="39" y="0"/>
                      <a:pt x="35" y="0"/>
                    </a:cubicBezTo>
                    <a:cubicBezTo>
                      <a:pt x="32" y="0"/>
                      <a:pt x="28" y="0"/>
                      <a:pt x="24" y="2"/>
                    </a:cubicBezTo>
                    <a:cubicBezTo>
                      <a:pt x="18" y="6"/>
                      <a:pt x="12" y="5"/>
                      <a:pt x="8" y="4"/>
                    </a:cubicBezTo>
                    <a:cubicBezTo>
                      <a:pt x="3" y="3"/>
                      <a:pt x="0" y="1"/>
                      <a:pt x="0" y="0"/>
                    </a:cubicBezTo>
                    <a:cubicBezTo>
                      <a:pt x="0" y="0"/>
                      <a:pt x="1" y="3"/>
                      <a:pt x="4" y="7"/>
                    </a:cubicBezTo>
                    <a:cubicBezTo>
                      <a:pt x="7" y="10"/>
                      <a:pt x="11" y="14"/>
                      <a:pt x="17" y="17"/>
                    </a:cubicBezTo>
                    <a:cubicBezTo>
                      <a:pt x="19" y="18"/>
                      <a:pt x="22" y="19"/>
                      <a:pt x="26" y="19"/>
                    </a:cubicBezTo>
                    <a:cubicBezTo>
                      <a:pt x="30" y="19"/>
                      <a:pt x="34" y="18"/>
                      <a:pt x="39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50" name="Freeform 88"/>
              <p:cNvSpPr>
                <a:spLocks/>
              </p:cNvSpPr>
              <p:nvPr/>
            </p:nvSpPr>
            <p:spPr bwMode="auto">
              <a:xfrm>
                <a:off x="-1978992" y="10936124"/>
                <a:ext cx="408209" cy="146392"/>
              </a:xfrm>
              <a:custGeom>
                <a:avLst/>
                <a:gdLst>
                  <a:gd name="T0" fmla="*/ 9 w 61"/>
                  <a:gd name="T1" fmla="*/ 9 h 22"/>
                  <a:gd name="T2" fmla="*/ 0 w 61"/>
                  <a:gd name="T3" fmla="*/ 7 h 22"/>
                  <a:gd name="T4" fmla="*/ 5 w 61"/>
                  <a:gd name="T5" fmla="*/ 12 h 22"/>
                  <a:gd name="T6" fmla="*/ 20 w 61"/>
                  <a:gd name="T7" fmla="*/ 20 h 22"/>
                  <a:gd name="T8" fmla="*/ 29 w 61"/>
                  <a:gd name="T9" fmla="*/ 21 h 22"/>
                  <a:gd name="T10" fmla="*/ 41 w 61"/>
                  <a:gd name="T11" fmla="*/ 15 h 22"/>
                  <a:gd name="T12" fmla="*/ 53 w 61"/>
                  <a:gd name="T13" fmla="*/ 8 h 22"/>
                  <a:gd name="T14" fmla="*/ 61 w 61"/>
                  <a:gd name="T15" fmla="*/ 9 h 22"/>
                  <a:gd name="T16" fmla="*/ 56 w 61"/>
                  <a:gd name="T17" fmla="*/ 6 h 22"/>
                  <a:gd name="T18" fmla="*/ 44 w 61"/>
                  <a:gd name="T19" fmla="*/ 1 h 22"/>
                  <a:gd name="T20" fmla="*/ 44 w 61"/>
                  <a:gd name="T21" fmla="*/ 1 h 22"/>
                  <a:gd name="T22" fmla="*/ 44 w 61"/>
                  <a:gd name="T23" fmla="*/ 1 h 22"/>
                  <a:gd name="T24" fmla="*/ 36 w 61"/>
                  <a:gd name="T25" fmla="*/ 1 h 22"/>
                  <a:gd name="T26" fmla="*/ 25 w 61"/>
                  <a:gd name="T27" fmla="*/ 5 h 22"/>
                  <a:gd name="T28" fmla="*/ 9 w 61"/>
                  <a:gd name="T2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" h="22">
                    <a:moveTo>
                      <a:pt x="9" y="9"/>
                    </a:moveTo>
                    <a:cubicBezTo>
                      <a:pt x="4" y="8"/>
                      <a:pt x="1" y="7"/>
                      <a:pt x="0" y="7"/>
                    </a:cubicBezTo>
                    <a:cubicBezTo>
                      <a:pt x="0" y="7"/>
                      <a:pt x="2" y="9"/>
                      <a:pt x="5" y="12"/>
                    </a:cubicBezTo>
                    <a:cubicBezTo>
                      <a:pt x="9" y="15"/>
                      <a:pt x="14" y="19"/>
                      <a:pt x="20" y="20"/>
                    </a:cubicBezTo>
                    <a:cubicBezTo>
                      <a:pt x="22" y="21"/>
                      <a:pt x="25" y="22"/>
                      <a:pt x="29" y="21"/>
                    </a:cubicBezTo>
                    <a:cubicBezTo>
                      <a:pt x="33" y="21"/>
                      <a:pt x="37" y="19"/>
                      <a:pt x="41" y="15"/>
                    </a:cubicBezTo>
                    <a:cubicBezTo>
                      <a:pt x="45" y="10"/>
                      <a:pt x="50" y="9"/>
                      <a:pt x="53" y="8"/>
                    </a:cubicBezTo>
                    <a:cubicBezTo>
                      <a:pt x="57" y="8"/>
                      <a:pt x="60" y="9"/>
                      <a:pt x="61" y="9"/>
                    </a:cubicBezTo>
                    <a:cubicBezTo>
                      <a:pt x="61" y="9"/>
                      <a:pt x="59" y="8"/>
                      <a:pt x="56" y="6"/>
                    </a:cubicBezTo>
                    <a:cubicBezTo>
                      <a:pt x="53" y="4"/>
                      <a:pt x="49" y="2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2" y="0"/>
                      <a:pt x="39" y="0"/>
                      <a:pt x="36" y="1"/>
                    </a:cubicBezTo>
                    <a:cubicBezTo>
                      <a:pt x="32" y="1"/>
                      <a:pt x="28" y="2"/>
                      <a:pt x="25" y="5"/>
                    </a:cubicBezTo>
                    <a:cubicBezTo>
                      <a:pt x="20" y="9"/>
                      <a:pt x="14" y="10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51" name="Freeform 89"/>
              <p:cNvSpPr>
                <a:spLocks/>
              </p:cNvSpPr>
              <p:nvPr/>
            </p:nvSpPr>
            <p:spPr bwMode="auto">
              <a:xfrm>
                <a:off x="-1773480" y="11034658"/>
                <a:ext cx="256186" cy="154838"/>
              </a:xfrm>
              <a:custGeom>
                <a:avLst/>
                <a:gdLst>
                  <a:gd name="T0" fmla="*/ 6 w 38"/>
                  <a:gd name="T1" fmla="*/ 17 h 23"/>
                  <a:gd name="T2" fmla="*/ 22 w 38"/>
                  <a:gd name="T3" fmla="*/ 23 h 23"/>
                  <a:gd name="T4" fmla="*/ 31 w 38"/>
                  <a:gd name="T5" fmla="*/ 22 h 23"/>
                  <a:gd name="T6" fmla="*/ 34 w 38"/>
                  <a:gd name="T7" fmla="*/ 21 h 23"/>
                  <a:gd name="T8" fmla="*/ 34 w 38"/>
                  <a:gd name="T9" fmla="*/ 10 h 23"/>
                  <a:gd name="T10" fmla="*/ 38 w 38"/>
                  <a:gd name="T11" fmla="*/ 0 h 23"/>
                  <a:gd name="T12" fmla="*/ 34 w 38"/>
                  <a:gd name="T13" fmla="*/ 1 h 23"/>
                  <a:gd name="T14" fmla="*/ 24 w 38"/>
                  <a:gd name="T15" fmla="*/ 7 h 23"/>
                  <a:gd name="T16" fmla="*/ 9 w 38"/>
                  <a:gd name="T17" fmla="*/ 14 h 23"/>
                  <a:gd name="T18" fmla="*/ 0 w 38"/>
                  <a:gd name="T19" fmla="*/ 12 h 23"/>
                  <a:gd name="T20" fmla="*/ 6 w 38"/>
                  <a:gd name="T21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23">
                    <a:moveTo>
                      <a:pt x="6" y="17"/>
                    </a:moveTo>
                    <a:cubicBezTo>
                      <a:pt x="10" y="20"/>
                      <a:pt x="15" y="22"/>
                      <a:pt x="22" y="23"/>
                    </a:cubicBezTo>
                    <a:cubicBezTo>
                      <a:pt x="24" y="23"/>
                      <a:pt x="27" y="23"/>
                      <a:pt x="31" y="22"/>
                    </a:cubicBezTo>
                    <a:cubicBezTo>
                      <a:pt x="32" y="22"/>
                      <a:pt x="33" y="22"/>
                      <a:pt x="34" y="21"/>
                    </a:cubicBezTo>
                    <a:cubicBezTo>
                      <a:pt x="34" y="18"/>
                      <a:pt x="34" y="14"/>
                      <a:pt x="34" y="10"/>
                    </a:cubicBezTo>
                    <a:cubicBezTo>
                      <a:pt x="35" y="7"/>
                      <a:pt x="36" y="4"/>
                      <a:pt x="38" y="0"/>
                    </a:cubicBezTo>
                    <a:cubicBezTo>
                      <a:pt x="37" y="1"/>
                      <a:pt x="36" y="1"/>
                      <a:pt x="34" y="1"/>
                    </a:cubicBezTo>
                    <a:cubicBezTo>
                      <a:pt x="31" y="2"/>
                      <a:pt x="27" y="4"/>
                      <a:pt x="24" y="7"/>
                    </a:cubicBezTo>
                    <a:cubicBezTo>
                      <a:pt x="20" y="12"/>
                      <a:pt x="14" y="13"/>
                      <a:pt x="9" y="14"/>
                    </a:cubicBezTo>
                    <a:cubicBezTo>
                      <a:pt x="4" y="14"/>
                      <a:pt x="1" y="12"/>
                      <a:pt x="0" y="12"/>
                    </a:cubicBezTo>
                    <a:cubicBezTo>
                      <a:pt x="0" y="12"/>
                      <a:pt x="2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52" name="Freeform 90"/>
              <p:cNvSpPr>
                <a:spLocks/>
              </p:cNvSpPr>
              <p:nvPr/>
            </p:nvSpPr>
            <p:spPr bwMode="auto">
              <a:xfrm>
                <a:off x="-388385" y="10967092"/>
                <a:ext cx="95718" cy="174545"/>
              </a:xfrm>
              <a:custGeom>
                <a:avLst/>
                <a:gdLst>
                  <a:gd name="T0" fmla="*/ 14 w 14"/>
                  <a:gd name="T1" fmla="*/ 0 h 26"/>
                  <a:gd name="T2" fmla="*/ 8 w 14"/>
                  <a:gd name="T3" fmla="*/ 2 h 26"/>
                  <a:gd name="T4" fmla="*/ 0 w 14"/>
                  <a:gd name="T5" fmla="*/ 6 h 26"/>
                  <a:gd name="T6" fmla="*/ 6 w 14"/>
                  <a:gd name="T7" fmla="*/ 25 h 26"/>
                  <a:gd name="T8" fmla="*/ 6 w 14"/>
                  <a:gd name="T9" fmla="*/ 26 h 26"/>
                  <a:gd name="T10" fmla="*/ 6 w 14"/>
                  <a:gd name="T11" fmla="*/ 20 h 26"/>
                  <a:gd name="T12" fmla="*/ 9 w 14"/>
                  <a:gd name="T13" fmla="*/ 6 h 26"/>
                  <a:gd name="T14" fmla="*/ 14 w 14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cubicBezTo>
                      <a:pt x="14" y="0"/>
                      <a:pt x="12" y="1"/>
                      <a:pt x="8" y="2"/>
                    </a:cubicBezTo>
                    <a:cubicBezTo>
                      <a:pt x="6" y="3"/>
                      <a:pt x="3" y="4"/>
                      <a:pt x="0" y="6"/>
                    </a:cubicBezTo>
                    <a:cubicBezTo>
                      <a:pt x="4" y="11"/>
                      <a:pt x="6" y="19"/>
                      <a:pt x="6" y="25"/>
                    </a:cubicBezTo>
                    <a:cubicBezTo>
                      <a:pt x="6" y="25"/>
                      <a:pt x="6" y="26"/>
                      <a:pt x="6" y="26"/>
                    </a:cubicBezTo>
                    <a:cubicBezTo>
                      <a:pt x="6" y="24"/>
                      <a:pt x="7" y="22"/>
                      <a:pt x="6" y="20"/>
                    </a:cubicBezTo>
                    <a:cubicBezTo>
                      <a:pt x="5" y="13"/>
                      <a:pt x="7" y="9"/>
                      <a:pt x="9" y="6"/>
                    </a:cubicBezTo>
                    <a:cubicBezTo>
                      <a:pt x="10" y="3"/>
                      <a:pt x="13" y="1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53" name="Freeform 91"/>
              <p:cNvSpPr>
                <a:spLocks/>
              </p:cNvSpPr>
              <p:nvPr/>
            </p:nvSpPr>
            <p:spPr bwMode="auto">
              <a:xfrm>
                <a:off x="-320819" y="10854483"/>
                <a:ext cx="213958" cy="349089"/>
              </a:xfrm>
              <a:custGeom>
                <a:avLst/>
                <a:gdLst>
                  <a:gd name="T0" fmla="*/ 32 w 32"/>
                  <a:gd name="T1" fmla="*/ 0 h 52"/>
                  <a:gd name="T2" fmla="*/ 27 w 32"/>
                  <a:gd name="T3" fmla="*/ 3 h 52"/>
                  <a:gd name="T4" fmla="*/ 17 w 32"/>
                  <a:gd name="T5" fmla="*/ 11 h 52"/>
                  <a:gd name="T6" fmla="*/ 16 w 32"/>
                  <a:gd name="T7" fmla="*/ 11 h 52"/>
                  <a:gd name="T8" fmla="*/ 16 w 32"/>
                  <a:gd name="T9" fmla="*/ 11 h 52"/>
                  <a:gd name="T10" fmla="*/ 16 w 32"/>
                  <a:gd name="T11" fmla="*/ 11 h 52"/>
                  <a:gd name="T12" fmla="*/ 12 w 32"/>
                  <a:gd name="T13" fmla="*/ 18 h 52"/>
                  <a:gd name="T14" fmla="*/ 11 w 32"/>
                  <a:gd name="T15" fmla="*/ 30 h 52"/>
                  <a:gd name="T16" fmla="*/ 6 w 32"/>
                  <a:gd name="T17" fmla="*/ 46 h 52"/>
                  <a:gd name="T18" fmla="*/ 0 w 32"/>
                  <a:gd name="T19" fmla="*/ 52 h 52"/>
                  <a:gd name="T20" fmla="*/ 7 w 32"/>
                  <a:gd name="T21" fmla="*/ 50 h 52"/>
                  <a:gd name="T22" fmla="*/ 22 w 32"/>
                  <a:gd name="T23" fmla="*/ 41 h 52"/>
                  <a:gd name="T24" fmla="*/ 22 w 32"/>
                  <a:gd name="T25" fmla="*/ 41 h 52"/>
                  <a:gd name="T26" fmla="*/ 27 w 32"/>
                  <a:gd name="T27" fmla="*/ 34 h 52"/>
                  <a:gd name="T28" fmla="*/ 27 w 32"/>
                  <a:gd name="T29" fmla="*/ 20 h 52"/>
                  <a:gd name="T30" fmla="*/ 27 w 32"/>
                  <a:gd name="T31" fmla="*/ 6 h 52"/>
                  <a:gd name="T32" fmla="*/ 32 w 32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52">
                    <a:moveTo>
                      <a:pt x="32" y="0"/>
                    </a:moveTo>
                    <a:cubicBezTo>
                      <a:pt x="32" y="0"/>
                      <a:pt x="30" y="1"/>
                      <a:pt x="27" y="3"/>
                    </a:cubicBezTo>
                    <a:cubicBezTo>
                      <a:pt x="24" y="4"/>
                      <a:pt x="20" y="7"/>
                      <a:pt x="17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2"/>
                      <a:pt x="14" y="15"/>
                      <a:pt x="12" y="18"/>
                    </a:cubicBezTo>
                    <a:cubicBezTo>
                      <a:pt x="11" y="22"/>
                      <a:pt x="10" y="26"/>
                      <a:pt x="11" y="30"/>
                    </a:cubicBezTo>
                    <a:cubicBezTo>
                      <a:pt x="12" y="36"/>
                      <a:pt x="9" y="42"/>
                      <a:pt x="6" y="46"/>
                    </a:cubicBezTo>
                    <a:cubicBezTo>
                      <a:pt x="4" y="49"/>
                      <a:pt x="0" y="52"/>
                      <a:pt x="0" y="52"/>
                    </a:cubicBezTo>
                    <a:cubicBezTo>
                      <a:pt x="0" y="52"/>
                      <a:pt x="3" y="52"/>
                      <a:pt x="7" y="50"/>
                    </a:cubicBezTo>
                    <a:cubicBezTo>
                      <a:pt x="12" y="49"/>
                      <a:pt x="17" y="46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3" y="40"/>
                      <a:pt x="25" y="38"/>
                      <a:pt x="27" y="34"/>
                    </a:cubicBezTo>
                    <a:cubicBezTo>
                      <a:pt x="28" y="30"/>
                      <a:pt x="29" y="26"/>
                      <a:pt x="27" y="20"/>
                    </a:cubicBezTo>
                    <a:cubicBezTo>
                      <a:pt x="25" y="14"/>
                      <a:pt x="26" y="10"/>
                      <a:pt x="27" y="6"/>
                    </a:cubicBezTo>
                    <a:cubicBezTo>
                      <a:pt x="29" y="3"/>
                      <a:pt x="31" y="1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54" name="Freeform 92"/>
              <p:cNvSpPr>
                <a:spLocks/>
              </p:cNvSpPr>
              <p:nvPr/>
            </p:nvSpPr>
            <p:spPr bwMode="auto">
              <a:xfrm>
                <a:off x="-92785" y="10713721"/>
                <a:ext cx="160468" cy="374426"/>
              </a:xfrm>
              <a:custGeom>
                <a:avLst/>
                <a:gdLst>
                  <a:gd name="T0" fmla="*/ 0 w 24"/>
                  <a:gd name="T1" fmla="*/ 56 h 56"/>
                  <a:gd name="T2" fmla="*/ 6 w 24"/>
                  <a:gd name="T3" fmla="*/ 53 h 56"/>
                  <a:gd name="T4" fmla="*/ 20 w 24"/>
                  <a:gd name="T5" fmla="*/ 42 h 56"/>
                  <a:gd name="T6" fmla="*/ 23 w 24"/>
                  <a:gd name="T7" fmla="*/ 34 h 56"/>
                  <a:gd name="T8" fmla="*/ 21 w 24"/>
                  <a:gd name="T9" fmla="*/ 21 h 56"/>
                  <a:gd name="T10" fmla="*/ 20 w 24"/>
                  <a:gd name="T11" fmla="*/ 7 h 56"/>
                  <a:gd name="T12" fmla="*/ 23 w 24"/>
                  <a:gd name="T13" fmla="*/ 0 h 56"/>
                  <a:gd name="T14" fmla="*/ 18 w 24"/>
                  <a:gd name="T15" fmla="*/ 3 h 56"/>
                  <a:gd name="T16" fmla="*/ 9 w 24"/>
                  <a:gd name="T17" fmla="*/ 13 h 56"/>
                  <a:gd name="T18" fmla="*/ 9 w 24"/>
                  <a:gd name="T19" fmla="*/ 13 h 56"/>
                  <a:gd name="T20" fmla="*/ 9 w 24"/>
                  <a:gd name="T21" fmla="*/ 13 h 56"/>
                  <a:gd name="T22" fmla="*/ 6 w 24"/>
                  <a:gd name="T23" fmla="*/ 21 h 56"/>
                  <a:gd name="T24" fmla="*/ 7 w 24"/>
                  <a:gd name="T25" fmla="*/ 32 h 56"/>
                  <a:gd name="T26" fmla="*/ 5 w 24"/>
                  <a:gd name="T27" fmla="*/ 49 h 56"/>
                  <a:gd name="T28" fmla="*/ 0 w 24"/>
                  <a:gd name="T2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56">
                    <a:moveTo>
                      <a:pt x="0" y="56"/>
                    </a:moveTo>
                    <a:cubicBezTo>
                      <a:pt x="0" y="56"/>
                      <a:pt x="2" y="55"/>
                      <a:pt x="6" y="53"/>
                    </a:cubicBezTo>
                    <a:cubicBezTo>
                      <a:pt x="10" y="51"/>
                      <a:pt x="15" y="47"/>
                      <a:pt x="20" y="42"/>
                    </a:cubicBezTo>
                    <a:cubicBezTo>
                      <a:pt x="20" y="41"/>
                      <a:pt x="22" y="38"/>
                      <a:pt x="23" y="34"/>
                    </a:cubicBezTo>
                    <a:cubicBezTo>
                      <a:pt x="24" y="30"/>
                      <a:pt x="24" y="26"/>
                      <a:pt x="21" y="21"/>
                    </a:cubicBezTo>
                    <a:cubicBezTo>
                      <a:pt x="19" y="15"/>
                      <a:pt x="19" y="10"/>
                      <a:pt x="20" y="7"/>
                    </a:cubicBezTo>
                    <a:cubicBezTo>
                      <a:pt x="21" y="3"/>
                      <a:pt x="22" y="1"/>
                      <a:pt x="23" y="0"/>
                    </a:cubicBezTo>
                    <a:cubicBezTo>
                      <a:pt x="23" y="0"/>
                      <a:pt x="21" y="1"/>
                      <a:pt x="18" y="3"/>
                    </a:cubicBezTo>
                    <a:cubicBezTo>
                      <a:pt x="16" y="5"/>
                      <a:pt x="12" y="8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7" y="17"/>
                      <a:pt x="6" y="21"/>
                    </a:cubicBezTo>
                    <a:cubicBezTo>
                      <a:pt x="6" y="24"/>
                      <a:pt x="5" y="28"/>
                      <a:pt x="7" y="32"/>
                    </a:cubicBezTo>
                    <a:cubicBezTo>
                      <a:pt x="9" y="39"/>
                      <a:pt x="7" y="44"/>
                      <a:pt x="5" y="49"/>
                    </a:cubicBezTo>
                    <a:cubicBezTo>
                      <a:pt x="3" y="53"/>
                      <a:pt x="0" y="56"/>
                      <a:pt x="0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55" name="Freeform 93"/>
              <p:cNvSpPr>
                <a:spLocks/>
              </p:cNvSpPr>
              <p:nvPr/>
            </p:nvSpPr>
            <p:spPr bwMode="auto">
              <a:xfrm>
                <a:off x="107096" y="10547622"/>
                <a:ext cx="135131" cy="394133"/>
              </a:xfrm>
              <a:custGeom>
                <a:avLst/>
                <a:gdLst>
                  <a:gd name="T0" fmla="*/ 20 w 20"/>
                  <a:gd name="T1" fmla="*/ 34 h 59"/>
                  <a:gd name="T2" fmla="*/ 16 w 20"/>
                  <a:gd name="T3" fmla="*/ 21 h 59"/>
                  <a:gd name="T4" fmla="*/ 12 w 20"/>
                  <a:gd name="T5" fmla="*/ 7 h 59"/>
                  <a:gd name="T6" fmla="*/ 15 w 20"/>
                  <a:gd name="T7" fmla="*/ 0 h 59"/>
                  <a:gd name="T8" fmla="*/ 11 w 20"/>
                  <a:gd name="T9" fmla="*/ 4 h 59"/>
                  <a:gd name="T10" fmla="*/ 3 w 20"/>
                  <a:gd name="T11" fmla="*/ 15 h 59"/>
                  <a:gd name="T12" fmla="*/ 3 w 20"/>
                  <a:gd name="T13" fmla="*/ 15 h 59"/>
                  <a:gd name="T14" fmla="*/ 3 w 20"/>
                  <a:gd name="T15" fmla="*/ 15 h 59"/>
                  <a:gd name="T16" fmla="*/ 3 w 20"/>
                  <a:gd name="T17" fmla="*/ 15 h 59"/>
                  <a:gd name="T18" fmla="*/ 1 w 20"/>
                  <a:gd name="T19" fmla="*/ 23 h 59"/>
                  <a:gd name="T20" fmla="*/ 3 w 20"/>
                  <a:gd name="T21" fmla="*/ 35 h 59"/>
                  <a:gd name="T22" fmla="*/ 4 w 20"/>
                  <a:gd name="T23" fmla="*/ 51 h 59"/>
                  <a:gd name="T24" fmla="*/ 0 w 20"/>
                  <a:gd name="T25" fmla="*/ 59 h 59"/>
                  <a:gd name="T26" fmla="*/ 6 w 20"/>
                  <a:gd name="T27" fmla="*/ 55 h 59"/>
                  <a:gd name="T28" fmla="*/ 18 w 20"/>
                  <a:gd name="T29" fmla="*/ 42 h 59"/>
                  <a:gd name="T30" fmla="*/ 18 w 20"/>
                  <a:gd name="T31" fmla="*/ 42 h 59"/>
                  <a:gd name="T32" fmla="*/ 20 w 20"/>
                  <a:gd name="T33" fmla="*/ 3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59">
                    <a:moveTo>
                      <a:pt x="20" y="34"/>
                    </a:moveTo>
                    <a:cubicBezTo>
                      <a:pt x="20" y="30"/>
                      <a:pt x="20" y="25"/>
                      <a:pt x="16" y="21"/>
                    </a:cubicBezTo>
                    <a:cubicBezTo>
                      <a:pt x="13" y="16"/>
                      <a:pt x="12" y="11"/>
                      <a:pt x="12" y="7"/>
                    </a:cubicBezTo>
                    <a:cubicBezTo>
                      <a:pt x="13" y="4"/>
                      <a:pt x="14" y="1"/>
                      <a:pt x="15" y="0"/>
                    </a:cubicBezTo>
                    <a:cubicBezTo>
                      <a:pt x="15" y="0"/>
                      <a:pt x="13" y="2"/>
                      <a:pt x="11" y="4"/>
                    </a:cubicBezTo>
                    <a:cubicBezTo>
                      <a:pt x="8" y="7"/>
                      <a:pt x="5" y="10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1" y="27"/>
                      <a:pt x="1" y="31"/>
                      <a:pt x="3" y="35"/>
                    </a:cubicBezTo>
                    <a:cubicBezTo>
                      <a:pt x="6" y="41"/>
                      <a:pt x="6" y="47"/>
                      <a:pt x="4" y="51"/>
                    </a:cubicBezTo>
                    <a:cubicBezTo>
                      <a:pt x="2" y="56"/>
                      <a:pt x="0" y="59"/>
                      <a:pt x="0" y="59"/>
                    </a:cubicBezTo>
                    <a:cubicBezTo>
                      <a:pt x="0" y="59"/>
                      <a:pt x="3" y="58"/>
                      <a:pt x="6" y="55"/>
                    </a:cubicBezTo>
                    <a:cubicBezTo>
                      <a:pt x="10" y="53"/>
                      <a:pt x="14" y="48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1"/>
                      <a:pt x="20" y="38"/>
                      <a:pt x="20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56" name="Freeform 94"/>
              <p:cNvSpPr>
                <a:spLocks/>
              </p:cNvSpPr>
              <p:nvPr/>
            </p:nvSpPr>
            <p:spPr bwMode="auto">
              <a:xfrm>
                <a:off x="256304" y="10359001"/>
                <a:ext cx="140762" cy="408209"/>
              </a:xfrm>
              <a:custGeom>
                <a:avLst/>
                <a:gdLst>
                  <a:gd name="T0" fmla="*/ 15 w 21"/>
                  <a:gd name="T1" fmla="*/ 21 h 61"/>
                  <a:gd name="T2" fmla="*/ 9 w 21"/>
                  <a:gd name="T3" fmla="*/ 8 h 61"/>
                  <a:gd name="T4" fmla="*/ 11 w 21"/>
                  <a:gd name="T5" fmla="*/ 0 h 61"/>
                  <a:gd name="T6" fmla="*/ 7 w 21"/>
                  <a:gd name="T7" fmla="*/ 5 h 61"/>
                  <a:gd name="T8" fmla="*/ 1 w 21"/>
                  <a:gd name="T9" fmla="*/ 16 h 61"/>
                  <a:gd name="T10" fmla="*/ 1 w 21"/>
                  <a:gd name="T11" fmla="*/ 17 h 61"/>
                  <a:gd name="T12" fmla="*/ 1 w 21"/>
                  <a:gd name="T13" fmla="*/ 17 h 61"/>
                  <a:gd name="T14" fmla="*/ 1 w 21"/>
                  <a:gd name="T15" fmla="*/ 25 h 61"/>
                  <a:gd name="T16" fmla="*/ 4 w 21"/>
                  <a:gd name="T17" fmla="*/ 36 h 61"/>
                  <a:gd name="T18" fmla="*/ 8 w 21"/>
                  <a:gd name="T19" fmla="*/ 52 h 61"/>
                  <a:gd name="T20" fmla="*/ 5 w 21"/>
                  <a:gd name="T21" fmla="*/ 61 h 61"/>
                  <a:gd name="T22" fmla="*/ 10 w 21"/>
                  <a:gd name="T23" fmla="*/ 56 h 61"/>
                  <a:gd name="T24" fmla="*/ 20 w 21"/>
                  <a:gd name="T25" fmla="*/ 41 h 61"/>
                  <a:gd name="T26" fmla="*/ 20 w 21"/>
                  <a:gd name="T27" fmla="*/ 41 h 61"/>
                  <a:gd name="T28" fmla="*/ 21 w 21"/>
                  <a:gd name="T29" fmla="*/ 33 h 61"/>
                  <a:gd name="T30" fmla="*/ 15 w 21"/>
                  <a:gd name="T31" fmla="*/ 2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61">
                    <a:moveTo>
                      <a:pt x="15" y="21"/>
                    </a:moveTo>
                    <a:cubicBezTo>
                      <a:pt x="11" y="16"/>
                      <a:pt x="9" y="12"/>
                      <a:pt x="9" y="8"/>
                    </a:cubicBezTo>
                    <a:cubicBezTo>
                      <a:pt x="9" y="4"/>
                      <a:pt x="10" y="1"/>
                      <a:pt x="11" y="0"/>
                    </a:cubicBezTo>
                    <a:cubicBezTo>
                      <a:pt x="11" y="0"/>
                      <a:pt x="9" y="2"/>
                      <a:pt x="7" y="5"/>
                    </a:cubicBezTo>
                    <a:cubicBezTo>
                      <a:pt x="5" y="8"/>
                      <a:pt x="3" y="12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0" y="22"/>
                      <a:pt x="1" y="25"/>
                    </a:cubicBezTo>
                    <a:cubicBezTo>
                      <a:pt x="1" y="29"/>
                      <a:pt x="2" y="33"/>
                      <a:pt x="4" y="36"/>
                    </a:cubicBezTo>
                    <a:cubicBezTo>
                      <a:pt x="8" y="42"/>
                      <a:pt x="8" y="48"/>
                      <a:pt x="8" y="52"/>
                    </a:cubicBezTo>
                    <a:cubicBezTo>
                      <a:pt x="7" y="57"/>
                      <a:pt x="5" y="60"/>
                      <a:pt x="5" y="61"/>
                    </a:cubicBezTo>
                    <a:cubicBezTo>
                      <a:pt x="5" y="61"/>
                      <a:pt x="7" y="59"/>
                      <a:pt x="10" y="56"/>
                    </a:cubicBezTo>
                    <a:cubicBezTo>
                      <a:pt x="14" y="53"/>
                      <a:pt x="17" y="48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0"/>
                      <a:pt x="21" y="37"/>
                      <a:pt x="21" y="33"/>
                    </a:cubicBezTo>
                    <a:cubicBezTo>
                      <a:pt x="20" y="29"/>
                      <a:pt x="19" y="25"/>
                      <a:pt x="15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57" name="Freeform 95"/>
              <p:cNvSpPr>
                <a:spLocks/>
              </p:cNvSpPr>
              <p:nvPr/>
            </p:nvSpPr>
            <p:spPr bwMode="auto">
              <a:xfrm>
                <a:off x="368913" y="10159120"/>
                <a:ext cx="154838" cy="408209"/>
              </a:xfrm>
              <a:custGeom>
                <a:avLst/>
                <a:gdLst>
                  <a:gd name="T0" fmla="*/ 14 w 23"/>
                  <a:gd name="T1" fmla="*/ 20 h 61"/>
                  <a:gd name="T2" fmla="*/ 7 w 23"/>
                  <a:gd name="T3" fmla="*/ 8 h 61"/>
                  <a:gd name="T4" fmla="*/ 7 w 23"/>
                  <a:gd name="T5" fmla="*/ 0 h 61"/>
                  <a:gd name="T6" fmla="*/ 4 w 23"/>
                  <a:gd name="T7" fmla="*/ 5 h 61"/>
                  <a:gd name="T8" fmla="*/ 0 w 23"/>
                  <a:gd name="T9" fmla="*/ 18 h 61"/>
                  <a:gd name="T10" fmla="*/ 0 w 23"/>
                  <a:gd name="T11" fmla="*/ 18 h 61"/>
                  <a:gd name="T12" fmla="*/ 0 w 23"/>
                  <a:gd name="T13" fmla="*/ 18 h 61"/>
                  <a:gd name="T14" fmla="*/ 1 w 23"/>
                  <a:gd name="T15" fmla="*/ 26 h 61"/>
                  <a:gd name="T16" fmla="*/ 6 w 23"/>
                  <a:gd name="T17" fmla="*/ 37 h 61"/>
                  <a:gd name="T18" fmla="*/ 12 w 23"/>
                  <a:gd name="T19" fmla="*/ 52 h 61"/>
                  <a:gd name="T20" fmla="*/ 10 w 23"/>
                  <a:gd name="T21" fmla="*/ 61 h 61"/>
                  <a:gd name="T22" fmla="*/ 15 w 23"/>
                  <a:gd name="T23" fmla="*/ 55 h 61"/>
                  <a:gd name="T24" fmla="*/ 22 w 23"/>
                  <a:gd name="T25" fmla="*/ 39 h 61"/>
                  <a:gd name="T26" fmla="*/ 22 w 23"/>
                  <a:gd name="T27" fmla="*/ 40 h 61"/>
                  <a:gd name="T28" fmla="*/ 22 w 23"/>
                  <a:gd name="T29" fmla="*/ 31 h 61"/>
                  <a:gd name="T30" fmla="*/ 14 w 23"/>
                  <a:gd name="T31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61">
                    <a:moveTo>
                      <a:pt x="14" y="20"/>
                    </a:moveTo>
                    <a:cubicBezTo>
                      <a:pt x="9" y="16"/>
                      <a:pt x="7" y="11"/>
                      <a:pt x="7" y="8"/>
                    </a:cubicBezTo>
                    <a:cubicBezTo>
                      <a:pt x="6" y="4"/>
                      <a:pt x="7" y="1"/>
                      <a:pt x="7" y="0"/>
                    </a:cubicBezTo>
                    <a:cubicBezTo>
                      <a:pt x="7" y="0"/>
                      <a:pt x="6" y="2"/>
                      <a:pt x="4" y="5"/>
                    </a:cubicBezTo>
                    <a:cubicBezTo>
                      <a:pt x="3" y="8"/>
                      <a:pt x="1" y="13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23"/>
                      <a:pt x="1" y="26"/>
                    </a:cubicBezTo>
                    <a:cubicBezTo>
                      <a:pt x="2" y="30"/>
                      <a:pt x="3" y="34"/>
                      <a:pt x="6" y="37"/>
                    </a:cubicBezTo>
                    <a:cubicBezTo>
                      <a:pt x="11" y="41"/>
                      <a:pt x="12" y="47"/>
                      <a:pt x="12" y="52"/>
                    </a:cubicBezTo>
                    <a:cubicBezTo>
                      <a:pt x="12" y="57"/>
                      <a:pt x="10" y="61"/>
                      <a:pt x="10" y="61"/>
                    </a:cubicBezTo>
                    <a:cubicBezTo>
                      <a:pt x="10" y="61"/>
                      <a:pt x="12" y="59"/>
                      <a:pt x="15" y="55"/>
                    </a:cubicBezTo>
                    <a:cubicBezTo>
                      <a:pt x="18" y="52"/>
                      <a:pt x="21" y="46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38"/>
                      <a:pt x="23" y="35"/>
                      <a:pt x="22" y="31"/>
                    </a:cubicBezTo>
                    <a:cubicBezTo>
                      <a:pt x="21" y="27"/>
                      <a:pt x="19" y="23"/>
                      <a:pt x="1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58" name="Freeform 96"/>
              <p:cNvSpPr>
                <a:spLocks/>
              </p:cNvSpPr>
              <p:nvPr/>
            </p:nvSpPr>
            <p:spPr bwMode="auto">
              <a:xfrm>
                <a:off x="442109" y="9945162"/>
                <a:ext cx="168914" cy="402578"/>
              </a:xfrm>
              <a:custGeom>
                <a:avLst/>
                <a:gdLst>
                  <a:gd name="T0" fmla="*/ 15 w 25"/>
                  <a:gd name="T1" fmla="*/ 18 h 60"/>
                  <a:gd name="T2" fmla="*/ 5 w 25"/>
                  <a:gd name="T3" fmla="*/ 8 h 60"/>
                  <a:gd name="T4" fmla="*/ 5 w 25"/>
                  <a:gd name="T5" fmla="*/ 0 h 60"/>
                  <a:gd name="T6" fmla="*/ 2 w 25"/>
                  <a:gd name="T7" fmla="*/ 6 h 60"/>
                  <a:gd name="T8" fmla="*/ 0 w 25"/>
                  <a:gd name="T9" fmla="*/ 19 h 60"/>
                  <a:gd name="T10" fmla="*/ 0 w 25"/>
                  <a:gd name="T11" fmla="*/ 19 h 60"/>
                  <a:gd name="T12" fmla="*/ 0 w 25"/>
                  <a:gd name="T13" fmla="*/ 19 h 60"/>
                  <a:gd name="T14" fmla="*/ 2 w 25"/>
                  <a:gd name="T15" fmla="*/ 27 h 60"/>
                  <a:gd name="T16" fmla="*/ 9 w 25"/>
                  <a:gd name="T17" fmla="*/ 37 h 60"/>
                  <a:gd name="T18" fmla="*/ 17 w 25"/>
                  <a:gd name="T19" fmla="*/ 51 h 60"/>
                  <a:gd name="T20" fmla="*/ 17 w 25"/>
                  <a:gd name="T21" fmla="*/ 60 h 60"/>
                  <a:gd name="T22" fmla="*/ 21 w 25"/>
                  <a:gd name="T23" fmla="*/ 54 h 60"/>
                  <a:gd name="T24" fmla="*/ 25 w 25"/>
                  <a:gd name="T25" fmla="*/ 37 h 60"/>
                  <a:gd name="T26" fmla="*/ 24 w 25"/>
                  <a:gd name="T27" fmla="*/ 29 h 60"/>
                  <a:gd name="T28" fmla="*/ 15 w 25"/>
                  <a:gd name="T29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60">
                    <a:moveTo>
                      <a:pt x="15" y="18"/>
                    </a:moveTo>
                    <a:cubicBezTo>
                      <a:pt x="9" y="15"/>
                      <a:pt x="7" y="12"/>
                      <a:pt x="5" y="8"/>
                    </a:cubicBezTo>
                    <a:cubicBezTo>
                      <a:pt x="4" y="5"/>
                      <a:pt x="4" y="2"/>
                      <a:pt x="5" y="0"/>
                    </a:cubicBezTo>
                    <a:cubicBezTo>
                      <a:pt x="5" y="0"/>
                      <a:pt x="3" y="3"/>
                      <a:pt x="2" y="6"/>
                    </a:cubicBezTo>
                    <a:cubicBezTo>
                      <a:pt x="1" y="9"/>
                      <a:pt x="0" y="14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4"/>
                      <a:pt x="2" y="27"/>
                    </a:cubicBezTo>
                    <a:cubicBezTo>
                      <a:pt x="4" y="30"/>
                      <a:pt x="6" y="34"/>
                      <a:pt x="9" y="37"/>
                    </a:cubicBezTo>
                    <a:cubicBezTo>
                      <a:pt x="15" y="40"/>
                      <a:pt x="17" y="46"/>
                      <a:pt x="17" y="51"/>
                    </a:cubicBezTo>
                    <a:cubicBezTo>
                      <a:pt x="18" y="56"/>
                      <a:pt x="17" y="60"/>
                      <a:pt x="17" y="60"/>
                    </a:cubicBezTo>
                    <a:cubicBezTo>
                      <a:pt x="17" y="60"/>
                      <a:pt x="19" y="58"/>
                      <a:pt x="21" y="54"/>
                    </a:cubicBezTo>
                    <a:cubicBezTo>
                      <a:pt x="23" y="50"/>
                      <a:pt x="25" y="44"/>
                      <a:pt x="25" y="37"/>
                    </a:cubicBezTo>
                    <a:cubicBezTo>
                      <a:pt x="25" y="35"/>
                      <a:pt x="25" y="32"/>
                      <a:pt x="24" y="29"/>
                    </a:cubicBezTo>
                    <a:cubicBezTo>
                      <a:pt x="23" y="25"/>
                      <a:pt x="20" y="21"/>
                      <a:pt x="15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59" name="Freeform 97"/>
              <p:cNvSpPr>
                <a:spLocks/>
              </p:cNvSpPr>
              <p:nvPr/>
            </p:nvSpPr>
            <p:spPr bwMode="auto">
              <a:xfrm>
                <a:off x="481523" y="9731204"/>
                <a:ext cx="194251" cy="374426"/>
              </a:xfrm>
              <a:custGeom>
                <a:avLst/>
                <a:gdLst>
                  <a:gd name="T0" fmla="*/ 28 w 29"/>
                  <a:gd name="T1" fmla="*/ 33 h 56"/>
                  <a:gd name="T2" fmla="*/ 26 w 29"/>
                  <a:gd name="T3" fmla="*/ 25 h 56"/>
                  <a:gd name="T4" fmla="*/ 15 w 29"/>
                  <a:gd name="T5" fmla="*/ 16 h 56"/>
                  <a:gd name="T6" fmla="*/ 4 w 29"/>
                  <a:gd name="T7" fmla="*/ 7 h 56"/>
                  <a:gd name="T8" fmla="*/ 2 w 29"/>
                  <a:gd name="T9" fmla="*/ 0 h 56"/>
                  <a:gd name="T10" fmla="*/ 1 w 29"/>
                  <a:gd name="T11" fmla="*/ 5 h 56"/>
                  <a:gd name="T12" fmla="*/ 1 w 29"/>
                  <a:gd name="T13" fmla="*/ 18 h 56"/>
                  <a:gd name="T14" fmla="*/ 1 w 29"/>
                  <a:gd name="T15" fmla="*/ 18 h 56"/>
                  <a:gd name="T16" fmla="*/ 1 w 29"/>
                  <a:gd name="T17" fmla="*/ 18 h 56"/>
                  <a:gd name="T18" fmla="*/ 4 w 29"/>
                  <a:gd name="T19" fmla="*/ 26 h 56"/>
                  <a:gd name="T20" fmla="*/ 12 w 29"/>
                  <a:gd name="T21" fmla="*/ 35 h 56"/>
                  <a:gd name="T22" fmla="*/ 22 w 29"/>
                  <a:gd name="T23" fmla="*/ 48 h 56"/>
                  <a:gd name="T24" fmla="*/ 23 w 29"/>
                  <a:gd name="T25" fmla="*/ 56 h 56"/>
                  <a:gd name="T26" fmla="*/ 26 w 29"/>
                  <a:gd name="T27" fmla="*/ 50 h 56"/>
                  <a:gd name="T28" fmla="*/ 28 w 29"/>
                  <a:gd name="T29" fmla="*/ 3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56">
                    <a:moveTo>
                      <a:pt x="28" y="33"/>
                    </a:moveTo>
                    <a:cubicBezTo>
                      <a:pt x="28" y="31"/>
                      <a:pt x="28" y="28"/>
                      <a:pt x="26" y="25"/>
                    </a:cubicBezTo>
                    <a:cubicBezTo>
                      <a:pt x="24" y="21"/>
                      <a:pt x="20" y="18"/>
                      <a:pt x="15" y="16"/>
                    </a:cubicBezTo>
                    <a:cubicBezTo>
                      <a:pt x="9" y="14"/>
                      <a:pt x="6" y="10"/>
                      <a:pt x="4" y="7"/>
                    </a:cubicBezTo>
                    <a:cubicBezTo>
                      <a:pt x="3" y="4"/>
                      <a:pt x="2" y="1"/>
                      <a:pt x="2" y="0"/>
                    </a:cubicBezTo>
                    <a:cubicBezTo>
                      <a:pt x="2" y="0"/>
                      <a:pt x="1" y="2"/>
                      <a:pt x="1" y="5"/>
                    </a:cubicBezTo>
                    <a:cubicBezTo>
                      <a:pt x="0" y="9"/>
                      <a:pt x="0" y="13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20"/>
                      <a:pt x="2" y="23"/>
                      <a:pt x="4" y="26"/>
                    </a:cubicBezTo>
                    <a:cubicBezTo>
                      <a:pt x="6" y="29"/>
                      <a:pt x="9" y="33"/>
                      <a:pt x="12" y="35"/>
                    </a:cubicBezTo>
                    <a:cubicBezTo>
                      <a:pt x="18" y="38"/>
                      <a:pt x="21" y="43"/>
                      <a:pt x="22" y="48"/>
                    </a:cubicBezTo>
                    <a:cubicBezTo>
                      <a:pt x="24" y="52"/>
                      <a:pt x="23" y="56"/>
                      <a:pt x="23" y="56"/>
                    </a:cubicBezTo>
                    <a:cubicBezTo>
                      <a:pt x="23" y="56"/>
                      <a:pt x="25" y="54"/>
                      <a:pt x="26" y="50"/>
                    </a:cubicBezTo>
                    <a:cubicBezTo>
                      <a:pt x="28" y="46"/>
                      <a:pt x="29" y="39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60" name="Freeform 98"/>
              <p:cNvSpPr>
                <a:spLocks/>
              </p:cNvSpPr>
              <p:nvPr/>
            </p:nvSpPr>
            <p:spPr bwMode="auto">
              <a:xfrm>
                <a:off x="489968" y="9511616"/>
                <a:ext cx="219588" cy="354719"/>
              </a:xfrm>
              <a:custGeom>
                <a:avLst/>
                <a:gdLst>
                  <a:gd name="T0" fmla="*/ 31 w 33"/>
                  <a:gd name="T1" fmla="*/ 28 h 53"/>
                  <a:gd name="T2" fmla="*/ 27 w 33"/>
                  <a:gd name="T3" fmla="*/ 21 h 53"/>
                  <a:gd name="T4" fmla="*/ 15 w 33"/>
                  <a:gd name="T5" fmla="*/ 14 h 53"/>
                  <a:gd name="T6" fmla="*/ 3 w 33"/>
                  <a:gd name="T7" fmla="*/ 7 h 53"/>
                  <a:gd name="T8" fmla="*/ 0 w 33"/>
                  <a:gd name="T9" fmla="*/ 0 h 53"/>
                  <a:gd name="T10" fmla="*/ 0 w 33"/>
                  <a:gd name="T11" fmla="*/ 6 h 53"/>
                  <a:gd name="T12" fmla="*/ 1 w 33"/>
                  <a:gd name="T13" fmla="*/ 18 h 53"/>
                  <a:gd name="T14" fmla="*/ 1 w 33"/>
                  <a:gd name="T15" fmla="*/ 18 h 53"/>
                  <a:gd name="T16" fmla="*/ 1 w 33"/>
                  <a:gd name="T17" fmla="*/ 18 h 53"/>
                  <a:gd name="T18" fmla="*/ 6 w 33"/>
                  <a:gd name="T19" fmla="*/ 26 h 53"/>
                  <a:gd name="T20" fmla="*/ 15 w 33"/>
                  <a:gd name="T21" fmla="*/ 33 h 53"/>
                  <a:gd name="T22" fmla="*/ 27 w 33"/>
                  <a:gd name="T23" fmla="*/ 44 h 53"/>
                  <a:gd name="T24" fmla="*/ 29 w 33"/>
                  <a:gd name="T25" fmla="*/ 53 h 53"/>
                  <a:gd name="T26" fmla="*/ 31 w 33"/>
                  <a:gd name="T27" fmla="*/ 46 h 53"/>
                  <a:gd name="T28" fmla="*/ 31 w 33"/>
                  <a:gd name="T29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53">
                    <a:moveTo>
                      <a:pt x="31" y="28"/>
                    </a:moveTo>
                    <a:cubicBezTo>
                      <a:pt x="30" y="27"/>
                      <a:pt x="29" y="24"/>
                      <a:pt x="27" y="21"/>
                    </a:cubicBezTo>
                    <a:cubicBezTo>
                      <a:pt x="24" y="18"/>
                      <a:pt x="21" y="15"/>
                      <a:pt x="15" y="14"/>
                    </a:cubicBezTo>
                    <a:cubicBezTo>
                      <a:pt x="9" y="13"/>
                      <a:pt x="5" y="10"/>
                      <a:pt x="3" y="7"/>
                    </a:cubicBezTo>
                    <a:cubicBezTo>
                      <a:pt x="1" y="4"/>
                      <a:pt x="0" y="1"/>
                      <a:pt x="0" y="0"/>
                    </a:cubicBezTo>
                    <a:cubicBezTo>
                      <a:pt x="0" y="0"/>
                      <a:pt x="0" y="2"/>
                      <a:pt x="0" y="6"/>
                    </a:cubicBezTo>
                    <a:cubicBezTo>
                      <a:pt x="0" y="9"/>
                      <a:pt x="0" y="14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20"/>
                      <a:pt x="4" y="23"/>
                      <a:pt x="6" y="26"/>
                    </a:cubicBezTo>
                    <a:cubicBezTo>
                      <a:pt x="8" y="29"/>
                      <a:pt x="11" y="31"/>
                      <a:pt x="15" y="33"/>
                    </a:cubicBezTo>
                    <a:cubicBezTo>
                      <a:pt x="21" y="35"/>
                      <a:pt x="25" y="40"/>
                      <a:pt x="27" y="44"/>
                    </a:cubicBezTo>
                    <a:cubicBezTo>
                      <a:pt x="29" y="49"/>
                      <a:pt x="29" y="53"/>
                      <a:pt x="29" y="53"/>
                    </a:cubicBezTo>
                    <a:cubicBezTo>
                      <a:pt x="29" y="53"/>
                      <a:pt x="31" y="50"/>
                      <a:pt x="31" y="46"/>
                    </a:cubicBezTo>
                    <a:cubicBezTo>
                      <a:pt x="32" y="41"/>
                      <a:pt x="33" y="35"/>
                      <a:pt x="31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61" name="Freeform 99"/>
              <p:cNvSpPr>
                <a:spLocks/>
              </p:cNvSpPr>
              <p:nvPr/>
            </p:nvSpPr>
            <p:spPr bwMode="auto">
              <a:xfrm>
                <a:off x="450555" y="9289212"/>
                <a:ext cx="253371" cy="320937"/>
              </a:xfrm>
              <a:custGeom>
                <a:avLst/>
                <a:gdLst>
                  <a:gd name="T0" fmla="*/ 17 w 38"/>
                  <a:gd name="T1" fmla="*/ 12 h 48"/>
                  <a:gd name="T2" fmla="*/ 4 w 38"/>
                  <a:gd name="T3" fmla="*/ 7 h 48"/>
                  <a:gd name="T4" fmla="*/ 0 w 38"/>
                  <a:gd name="T5" fmla="*/ 0 h 48"/>
                  <a:gd name="T6" fmla="*/ 0 w 38"/>
                  <a:gd name="T7" fmla="*/ 6 h 48"/>
                  <a:gd name="T8" fmla="*/ 4 w 38"/>
                  <a:gd name="T9" fmla="*/ 19 h 48"/>
                  <a:gd name="T10" fmla="*/ 4 w 38"/>
                  <a:gd name="T11" fmla="*/ 19 h 48"/>
                  <a:gd name="T12" fmla="*/ 4 w 38"/>
                  <a:gd name="T13" fmla="*/ 19 h 48"/>
                  <a:gd name="T14" fmla="*/ 10 w 38"/>
                  <a:gd name="T15" fmla="*/ 25 h 48"/>
                  <a:gd name="T16" fmla="*/ 20 w 38"/>
                  <a:gd name="T17" fmla="*/ 31 h 48"/>
                  <a:gd name="T18" fmla="*/ 33 w 38"/>
                  <a:gd name="T19" fmla="*/ 40 h 48"/>
                  <a:gd name="T20" fmla="*/ 37 w 38"/>
                  <a:gd name="T21" fmla="*/ 48 h 48"/>
                  <a:gd name="T22" fmla="*/ 38 w 38"/>
                  <a:gd name="T23" fmla="*/ 41 h 48"/>
                  <a:gd name="T24" fmla="*/ 34 w 38"/>
                  <a:gd name="T25" fmla="*/ 24 h 48"/>
                  <a:gd name="T26" fmla="*/ 29 w 38"/>
                  <a:gd name="T27" fmla="*/ 17 h 48"/>
                  <a:gd name="T28" fmla="*/ 17 w 38"/>
                  <a:gd name="T29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48">
                    <a:moveTo>
                      <a:pt x="17" y="12"/>
                    </a:moveTo>
                    <a:cubicBezTo>
                      <a:pt x="11" y="12"/>
                      <a:pt x="7" y="9"/>
                      <a:pt x="4" y="7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0" y="3"/>
                      <a:pt x="0" y="6"/>
                    </a:cubicBezTo>
                    <a:cubicBezTo>
                      <a:pt x="1" y="10"/>
                      <a:pt x="2" y="14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20"/>
                      <a:pt x="7" y="23"/>
                      <a:pt x="10" y="25"/>
                    </a:cubicBezTo>
                    <a:cubicBezTo>
                      <a:pt x="12" y="28"/>
                      <a:pt x="16" y="30"/>
                      <a:pt x="20" y="31"/>
                    </a:cubicBezTo>
                    <a:cubicBezTo>
                      <a:pt x="26" y="32"/>
                      <a:pt x="31" y="36"/>
                      <a:pt x="33" y="40"/>
                    </a:cubicBezTo>
                    <a:cubicBezTo>
                      <a:pt x="36" y="44"/>
                      <a:pt x="37" y="48"/>
                      <a:pt x="37" y="48"/>
                    </a:cubicBezTo>
                    <a:cubicBezTo>
                      <a:pt x="37" y="48"/>
                      <a:pt x="38" y="46"/>
                      <a:pt x="38" y="41"/>
                    </a:cubicBezTo>
                    <a:cubicBezTo>
                      <a:pt x="38" y="37"/>
                      <a:pt x="37" y="30"/>
                      <a:pt x="34" y="24"/>
                    </a:cubicBezTo>
                    <a:cubicBezTo>
                      <a:pt x="34" y="23"/>
                      <a:pt x="32" y="20"/>
                      <a:pt x="29" y="17"/>
                    </a:cubicBezTo>
                    <a:cubicBezTo>
                      <a:pt x="27" y="15"/>
                      <a:pt x="23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62" name="Freeform 100"/>
              <p:cNvSpPr>
                <a:spLocks/>
              </p:cNvSpPr>
              <p:nvPr/>
            </p:nvSpPr>
            <p:spPr bwMode="auto">
              <a:xfrm>
                <a:off x="374544" y="9083700"/>
                <a:ext cx="295600" cy="278708"/>
              </a:xfrm>
              <a:custGeom>
                <a:avLst/>
                <a:gdLst>
                  <a:gd name="T0" fmla="*/ 19 w 44"/>
                  <a:gd name="T1" fmla="*/ 9 h 42"/>
                  <a:gd name="T2" fmla="*/ 5 w 44"/>
                  <a:gd name="T3" fmla="*/ 6 h 42"/>
                  <a:gd name="T4" fmla="*/ 0 w 44"/>
                  <a:gd name="T5" fmla="*/ 0 h 42"/>
                  <a:gd name="T6" fmla="*/ 1 w 44"/>
                  <a:gd name="T7" fmla="*/ 6 h 42"/>
                  <a:gd name="T8" fmla="*/ 7 w 44"/>
                  <a:gd name="T9" fmla="*/ 18 h 42"/>
                  <a:gd name="T10" fmla="*/ 7 w 44"/>
                  <a:gd name="T11" fmla="*/ 18 h 42"/>
                  <a:gd name="T12" fmla="*/ 13 w 44"/>
                  <a:gd name="T13" fmla="*/ 23 h 42"/>
                  <a:gd name="T14" fmla="*/ 24 w 44"/>
                  <a:gd name="T15" fmla="*/ 27 h 42"/>
                  <a:gd name="T16" fmla="*/ 39 w 44"/>
                  <a:gd name="T17" fmla="*/ 35 h 42"/>
                  <a:gd name="T18" fmla="*/ 44 w 44"/>
                  <a:gd name="T19" fmla="*/ 42 h 42"/>
                  <a:gd name="T20" fmla="*/ 44 w 44"/>
                  <a:gd name="T21" fmla="*/ 35 h 42"/>
                  <a:gd name="T22" fmla="*/ 38 w 44"/>
                  <a:gd name="T23" fmla="*/ 19 h 42"/>
                  <a:gd name="T24" fmla="*/ 32 w 44"/>
                  <a:gd name="T25" fmla="*/ 12 h 42"/>
                  <a:gd name="T26" fmla="*/ 19 w 44"/>
                  <a:gd name="T27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2">
                    <a:moveTo>
                      <a:pt x="19" y="9"/>
                    </a:moveTo>
                    <a:cubicBezTo>
                      <a:pt x="12" y="10"/>
                      <a:pt x="8" y="8"/>
                      <a:pt x="5" y="6"/>
                    </a:cubicBezTo>
                    <a:cubicBezTo>
                      <a:pt x="2" y="4"/>
                      <a:pt x="0" y="1"/>
                      <a:pt x="0" y="0"/>
                    </a:cubicBezTo>
                    <a:cubicBezTo>
                      <a:pt x="0" y="0"/>
                      <a:pt x="0" y="3"/>
                      <a:pt x="1" y="6"/>
                    </a:cubicBezTo>
                    <a:cubicBezTo>
                      <a:pt x="2" y="9"/>
                      <a:pt x="4" y="14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9"/>
                      <a:pt x="10" y="21"/>
                      <a:pt x="13" y="23"/>
                    </a:cubicBezTo>
                    <a:cubicBezTo>
                      <a:pt x="16" y="25"/>
                      <a:pt x="20" y="27"/>
                      <a:pt x="24" y="27"/>
                    </a:cubicBezTo>
                    <a:cubicBezTo>
                      <a:pt x="31" y="28"/>
                      <a:pt x="36" y="31"/>
                      <a:pt x="39" y="35"/>
                    </a:cubicBezTo>
                    <a:cubicBezTo>
                      <a:pt x="42" y="38"/>
                      <a:pt x="43" y="42"/>
                      <a:pt x="44" y="42"/>
                    </a:cubicBezTo>
                    <a:cubicBezTo>
                      <a:pt x="44" y="42"/>
                      <a:pt x="44" y="39"/>
                      <a:pt x="44" y="35"/>
                    </a:cubicBezTo>
                    <a:cubicBezTo>
                      <a:pt x="43" y="30"/>
                      <a:pt x="42" y="24"/>
                      <a:pt x="38" y="19"/>
                    </a:cubicBezTo>
                    <a:cubicBezTo>
                      <a:pt x="37" y="17"/>
                      <a:pt x="35" y="15"/>
                      <a:pt x="32" y="12"/>
                    </a:cubicBezTo>
                    <a:cubicBezTo>
                      <a:pt x="28" y="10"/>
                      <a:pt x="24" y="9"/>
                      <a:pt x="19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63" name="Freeform 101"/>
              <p:cNvSpPr>
                <a:spLocks/>
              </p:cNvSpPr>
              <p:nvPr/>
            </p:nvSpPr>
            <p:spPr bwMode="auto">
              <a:xfrm>
                <a:off x="267565" y="8889449"/>
                <a:ext cx="335013" cy="233664"/>
              </a:xfrm>
              <a:custGeom>
                <a:avLst/>
                <a:gdLst>
                  <a:gd name="T0" fmla="*/ 20 w 50"/>
                  <a:gd name="T1" fmla="*/ 6 h 35"/>
                  <a:gd name="T2" fmla="*/ 6 w 50"/>
                  <a:gd name="T3" fmla="*/ 5 h 35"/>
                  <a:gd name="T4" fmla="*/ 0 w 50"/>
                  <a:gd name="T5" fmla="*/ 0 h 35"/>
                  <a:gd name="T6" fmla="*/ 2 w 50"/>
                  <a:gd name="T7" fmla="*/ 6 h 35"/>
                  <a:gd name="T8" fmla="*/ 10 w 50"/>
                  <a:gd name="T9" fmla="*/ 16 h 35"/>
                  <a:gd name="T10" fmla="*/ 10 w 50"/>
                  <a:gd name="T11" fmla="*/ 17 h 35"/>
                  <a:gd name="T12" fmla="*/ 10 w 50"/>
                  <a:gd name="T13" fmla="*/ 17 h 35"/>
                  <a:gd name="T14" fmla="*/ 17 w 50"/>
                  <a:gd name="T15" fmla="*/ 21 h 35"/>
                  <a:gd name="T16" fmla="*/ 28 w 50"/>
                  <a:gd name="T17" fmla="*/ 23 h 35"/>
                  <a:gd name="T18" fmla="*/ 44 w 50"/>
                  <a:gd name="T19" fmla="*/ 28 h 35"/>
                  <a:gd name="T20" fmla="*/ 50 w 50"/>
                  <a:gd name="T21" fmla="*/ 35 h 35"/>
                  <a:gd name="T22" fmla="*/ 49 w 50"/>
                  <a:gd name="T23" fmla="*/ 28 h 35"/>
                  <a:gd name="T24" fmla="*/ 40 w 50"/>
                  <a:gd name="T25" fmla="*/ 13 h 35"/>
                  <a:gd name="T26" fmla="*/ 40 w 50"/>
                  <a:gd name="T27" fmla="*/ 13 h 35"/>
                  <a:gd name="T28" fmla="*/ 34 w 50"/>
                  <a:gd name="T29" fmla="*/ 7 h 35"/>
                  <a:gd name="T30" fmla="*/ 20 w 50"/>
                  <a:gd name="T31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35">
                    <a:moveTo>
                      <a:pt x="20" y="6"/>
                    </a:moveTo>
                    <a:cubicBezTo>
                      <a:pt x="14" y="8"/>
                      <a:pt x="9" y="7"/>
                      <a:pt x="6" y="5"/>
                    </a:cubicBezTo>
                    <a:cubicBezTo>
                      <a:pt x="3" y="4"/>
                      <a:pt x="1" y="1"/>
                      <a:pt x="0" y="0"/>
                    </a:cubicBezTo>
                    <a:cubicBezTo>
                      <a:pt x="0" y="0"/>
                      <a:pt x="1" y="3"/>
                      <a:pt x="2" y="6"/>
                    </a:cubicBezTo>
                    <a:cubicBezTo>
                      <a:pt x="4" y="9"/>
                      <a:pt x="6" y="13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8"/>
                      <a:pt x="14" y="20"/>
                      <a:pt x="17" y="21"/>
                    </a:cubicBezTo>
                    <a:cubicBezTo>
                      <a:pt x="20" y="23"/>
                      <a:pt x="24" y="24"/>
                      <a:pt x="28" y="23"/>
                    </a:cubicBezTo>
                    <a:cubicBezTo>
                      <a:pt x="35" y="23"/>
                      <a:pt x="40" y="25"/>
                      <a:pt x="44" y="28"/>
                    </a:cubicBezTo>
                    <a:cubicBezTo>
                      <a:pt x="48" y="32"/>
                      <a:pt x="50" y="35"/>
                      <a:pt x="50" y="35"/>
                    </a:cubicBezTo>
                    <a:cubicBezTo>
                      <a:pt x="50" y="35"/>
                      <a:pt x="50" y="32"/>
                      <a:pt x="49" y="28"/>
                    </a:cubicBezTo>
                    <a:cubicBezTo>
                      <a:pt x="47" y="23"/>
                      <a:pt x="45" y="18"/>
                      <a:pt x="40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39" y="11"/>
                      <a:pt x="37" y="9"/>
                      <a:pt x="34" y="7"/>
                    </a:cubicBezTo>
                    <a:cubicBezTo>
                      <a:pt x="30" y="6"/>
                      <a:pt x="25" y="5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64" name="Freeform 102"/>
              <p:cNvSpPr>
                <a:spLocks/>
              </p:cNvSpPr>
              <p:nvPr/>
            </p:nvSpPr>
            <p:spPr bwMode="auto">
              <a:xfrm>
                <a:off x="135249" y="8714905"/>
                <a:ext cx="368796" cy="180175"/>
              </a:xfrm>
              <a:custGeom>
                <a:avLst/>
                <a:gdLst>
                  <a:gd name="T0" fmla="*/ 21 w 55"/>
                  <a:gd name="T1" fmla="*/ 3 h 27"/>
                  <a:gd name="T2" fmla="*/ 7 w 55"/>
                  <a:gd name="T3" fmla="*/ 4 h 27"/>
                  <a:gd name="T4" fmla="*/ 0 w 55"/>
                  <a:gd name="T5" fmla="*/ 0 h 27"/>
                  <a:gd name="T6" fmla="*/ 3 w 55"/>
                  <a:gd name="T7" fmla="*/ 5 h 27"/>
                  <a:gd name="T8" fmla="*/ 12 w 55"/>
                  <a:gd name="T9" fmla="*/ 14 h 27"/>
                  <a:gd name="T10" fmla="*/ 12 w 55"/>
                  <a:gd name="T11" fmla="*/ 15 h 27"/>
                  <a:gd name="T12" fmla="*/ 12 w 55"/>
                  <a:gd name="T13" fmla="*/ 15 h 27"/>
                  <a:gd name="T14" fmla="*/ 20 w 55"/>
                  <a:gd name="T15" fmla="*/ 18 h 27"/>
                  <a:gd name="T16" fmla="*/ 32 w 55"/>
                  <a:gd name="T17" fmla="*/ 18 h 27"/>
                  <a:gd name="T18" fmla="*/ 48 w 55"/>
                  <a:gd name="T19" fmla="*/ 21 h 27"/>
                  <a:gd name="T20" fmla="*/ 55 w 55"/>
                  <a:gd name="T21" fmla="*/ 27 h 27"/>
                  <a:gd name="T22" fmla="*/ 52 w 55"/>
                  <a:gd name="T23" fmla="*/ 20 h 27"/>
                  <a:gd name="T24" fmla="*/ 42 w 55"/>
                  <a:gd name="T25" fmla="*/ 6 h 27"/>
                  <a:gd name="T26" fmla="*/ 34 w 55"/>
                  <a:gd name="T27" fmla="*/ 2 h 27"/>
                  <a:gd name="T28" fmla="*/ 21 w 55"/>
                  <a:gd name="T2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21" y="3"/>
                    </a:moveTo>
                    <a:cubicBezTo>
                      <a:pt x="15" y="5"/>
                      <a:pt x="10" y="5"/>
                      <a:pt x="7" y="4"/>
                    </a:cubicBezTo>
                    <a:cubicBezTo>
                      <a:pt x="4" y="3"/>
                      <a:pt x="1" y="1"/>
                      <a:pt x="0" y="0"/>
                    </a:cubicBezTo>
                    <a:cubicBezTo>
                      <a:pt x="0" y="0"/>
                      <a:pt x="1" y="2"/>
                      <a:pt x="3" y="5"/>
                    </a:cubicBezTo>
                    <a:cubicBezTo>
                      <a:pt x="5" y="8"/>
                      <a:pt x="8" y="11"/>
                      <a:pt x="12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6"/>
                      <a:pt x="17" y="17"/>
                      <a:pt x="20" y="18"/>
                    </a:cubicBezTo>
                    <a:cubicBezTo>
                      <a:pt x="24" y="19"/>
                      <a:pt x="28" y="20"/>
                      <a:pt x="32" y="18"/>
                    </a:cubicBezTo>
                    <a:cubicBezTo>
                      <a:pt x="38" y="17"/>
                      <a:pt x="44" y="19"/>
                      <a:pt x="48" y="21"/>
                    </a:cubicBezTo>
                    <a:cubicBezTo>
                      <a:pt x="52" y="24"/>
                      <a:pt x="55" y="27"/>
                      <a:pt x="55" y="27"/>
                    </a:cubicBezTo>
                    <a:cubicBezTo>
                      <a:pt x="55" y="27"/>
                      <a:pt x="54" y="24"/>
                      <a:pt x="52" y="20"/>
                    </a:cubicBezTo>
                    <a:cubicBezTo>
                      <a:pt x="51" y="16"/>
                      <a:pt x="47" y="10"/>
                      <a:pt x="42" y="6"/>
                    </a:cubicBezTo>
                    <a:cubicBezTo>
                      <a:pt x="41" y="5"/>
                      <a:pt x="38" y="3"/>
                      <a:pt x="34" y="2"/>
                    </a:cubicBezTo>
                    <a:cubicBezTo>
                      <a:pt x="31" y="1"/>
                      <a:pt x="26" y="1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65" name="Freeform 103"/>
              <p:cNvSpPr>
                <a:spLocks/>
              </p:cNvSpPr>
              <p:nvPr/>
            </p:nvSpPr>
            <p:spPr bwMode="auto">
              <a:xfrm>
                <a:off x="-19589" y="8534730"/>
                <a:ext cx="388502" cy="146392"/>
              </a:xfrm>
              <a:custGeom>
                <a:avLst/>
                <a:gdLst>
                  <a:gd name="T0" fmla="*/ 21 w 58"/>
                  <a:gd name="T1" fmla="*/ 4 h 22"/>
                  <a:gd name="T2" fmla="*/ 7 w 58"/>
                  <a:gd name="T3" fmla="*/ 7 h 22"/>
                  <a:gd name="T4" fmla="*/ 0 w 58"/>
                  <a:gd name="T5" fmla="*/ 4 h 22"/>
                  <a:gd name="T6" fmla="*/ 4 w 58"/>
                  <a:gd name="T7" fmla="*/ 8 h 22"/>
                  <a:gd name="T8" fmla="*/ 14 w 58"/>
                  <a:gd name="T9" fmla="*/ 16 h 22"/>
                  <a:gd name="T10" fmla="*/ 14 w 58"/>
                  <a:gd name="T11" fmla="*/ 17 h 22"/>
                  <a:gd name="T12" fmla="*/ 14 w 58"/>
                  <a:gd name="T13" fmla="*/ 17 h 22"/>
                  <a:gd name="T14" fmla="*/ 22 w 58"/>
                  <a:gd name="T15" fmla="*/ 19 h 22"/>
                  <a:gd name="T16" fmla="*/ 34 w 58"/>
                  <a:gd name="T17" fmla="*/ 17 h 22"/>
                  <a:gd name="T18" fmla="*/ 50 w 58"/>
                  <a:gd name="T19" fmla="*/ 18 h 22"/>
                  <a:gd name="T20" fmla="*/ 58 w 58"/>
                  <a:gd name="T21" fmla="*/ 22 h 22"/>
                  <a:gd name="T22" fmla="*/ 54 w 58"/>
                  <a:gd name="T23" fmla="*/ 16 h 22"/>
                  <a:gd name="T24" fmla="*/ 42 w 58"/>
                  <a:gd name="T25" fmla="*/ 4 h 22"/>
                  <a:gd name="T26" fmla="*/ 34 w 58"/>
                  <a:gd name="T27" fmla="*/ 1 h 22"/>
                  <a:gd name="T28" fmla="*/ 21 w 58"/>
                  <a:gd name="T2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22">
                    <a:moveTo>
                      <a:pt x="21" y="4"/>
                    </a:moveTo>
                    <a:cubicBezTo>
                      <a:pt x="15" y="7"/>
                      <a:pt x="11" y="7"/>
                      <a:pt x="7" y="7"/>
                    </a:cubicBezTo>
                    <a:cubicBezTo>
                      <a:pt x="3" y="6"/>
                      <a:pt x="1" y="5"/>
                      <a:pt x="0" y="4"/>
                    </a:cubicBezTo>
                    <a:cubicBezTo>
                      <a:pt x="0" y="4"/>
                      <a:pt x="1" y="6"/>
                      <a:pt x="4" y="8"/>
                    </a:cubicBezTo>
                    <a:cubicBezTo>
                      <a:pt x="6" y="11"/>
                      <a:pt x="9" y="14"/>
                      <a:pt x="14" y="16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7"/>
                      <a:pt x="18" y="18"/>
                      <a:pt x="22" y="19"/>
                    </a:cubicBezTo>
                    <a:cubicBezTo>
                      <a:pt x="26" y="19"/>
                      <a:pt x="30" y="19"/>
                      <a:pt x="34" y="17"/>
                    </a:cubicBezTo>
                    <a:cubicBezTo>
                      <a:pt x="40" y="15"/>
                      <a:pt x="46" y="16"/>
                      <a:pt x="50" y="18"/>
                    </a:cubicBezTo>
                    <a:cubicBezTo>
                      <a:pt x="54" y="20"/>
                      <a:pt x="57" y="22"/>
                      <a:pt x="58" y="22"/>
                    </a:cubicBezTo>
                    <a:cubicBezTo>
                      <a:pt x="58" y="22"/>
                      <a:pt x="57" y="19"/>
                      <a:pt x="54" y="16"/>
                    </a:cubicBezTo>
                    <a:cubicBezTo>
                      <a:pt x="52" y="12"/>
                      <a:pt x="48" y="7"/>
                      <a:pt x="42" y="4"/>
                    </a:cubicBezTo>
                    <a:cubicBezTo>
                      <a:pt x="41" y="3"/>
                      <a:pt x="38" y="1"/>
                      <a:pt x="34" y="1"/>
                    </a:cubicBezTo>
                    <a:cubicBezTo>
                      <a:pt x="30" y="0"/>
                      <a:pt x="25" y="1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66" name="Freeform 104"/>
              <p:cNvSpPr>
                <a:spLocks/>
              </p:cNvSpPr>
              <p:nvPr/>
            </p:nvSpPr>
            <p:spPr bwMode="auto">
              <a:xfrm>
                <a:off x="-199764" y="8374261"/>
                <a:ext cx="402578" cy="132316"/>
              </a:xfrm>
              <a:custGeom>
                <a:avLst/>
                <a:gdLst>
                  <a:gd name="T0" fmla="*/ 8 w 60"/>
                  <a:gd name="T1" fmla="*/ 10 h 20"/>
                  <a:gd name="T2" fmla="*/ 0 w 60"/>
                  <a:gd name="T3" fmla="*/ 9 h 20"/>
                  <a:gd name="T4" fmla="*/ 4 w 60"/>
                  <a:gd name="T5" fmla="*/ 12 h 20"/>
                  <a:gd name="T6" fmla="*/ 16 w 60"/>
                  <a:gd name="T7" fmla="*/ 19 h 20"/>
                  <a:gd name="T8" fmla="*/ 16 w 60"/>
                  <a:gd name="T9" fmla="*/ 19 h 20"/>
                  <a:gd name="T10" fmla="*/ 16 w 60"/>
                  <a:gd name="T11" fmla="*/ 19 h 20"/>
                  <a:gd name="T12" fmla="*/ 24 w 60"/>
                  <a:gd name="T13" fmla="*/ 20 h 20"/>
                  <a:gd name="T14" fmla="*/ 36 w 60"/>
                  <a:gd name="T15" fmla="*/ 17 h 20"/>
                  <a:gd name="T16" fmla="*/ 52 w 60"/>
                  <a:gd name="T17" fmla="*/ 15 h 20"/>
                  <a:gd name="T18" fmla="*/ 60 w 60"/>
                  <a:gd name="T19" fmla="*/ 18 h 20"/>
                  <a:gd name="T20" fmla="*/ 56 w 60"/>
                  <a:gd name="T21" fmla="*/ 12 h 20"/>
                  <a:gd name="T22" fmla="*/ 42 w 60"/>
                  <a:gd name="T23" fmla="*/ 2 h 20"/>
                  <a:gd name="T24" fmla="*/ 33 w 60"/>
                  <a:gd name="T25" fmla="*/ 0 h 20"/>
                  <a:gd name="T26" fmla="*/ 21 w 60"/>
                  <a:gd name="T27" fmla="*/ 5 h 20"/>
                  <a:gd name="T28" fmla="*/ 8 w 60"/>
                  <a:gd name="T2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20">
                    <a:moveTo>
                      <a:pt x="8" y="10"/>
                    </a:moveTo>
                    <a:cubicBezTo>
                      <a:pt x="4" y="10"/>
                      <a:pt x="1" y="9"/>
                      <a:pt x="0" y="9"/>
                    </a:cubicBezTo>
                    <a:cubicBezTo>
                      <a:pt x="0" y="9"/>
                      <a:pt x="2" y="10"/>
                      <a:pt x="4" y="12"/>
                    </a:cubicBezTo>
                    <a:cubicBezTo>
                      <a:pt x="7" y="15"/>
                      <a:pt x="11" y="17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7" y="20"/>
                      <a:pt x="21" y="20"/>
                      <a:pt x="24" y="20"/>
                    </a:cubicBezTo>
                    <a:cubicBezTo>
                      <a:pt x="28" y="20"/>
                      <a:pt x="32" y="19"/>
                      <a:pt x="36" y="17"/>
                    </a:cubicBezTo>
                    <a:cubicBezTo>
                      <a:pt x="41" y="13"/>
                      <a:pt x="47" y="14"/>
                      <a:pt x="52" y="15"/>
                    </a:cubicBezTo>
                    <a:cubicBezTo>
                      <a:pt x="56" y="16"/>
                      <a:pt x="60" y="18"/>
                      <a:pt x="60" y="18"/>
                    </a:cubicBezTo>
                    <a:cubicBezTo>
                      <a:pt x="60" y="18"/>
                      <a:pt x="59" y="15"/>
                      <a:pt x="56" y="12"/>
                    </a:cubicBezTo>
                    <a:cubicBezTo>
                      <a:pt x="53" y="9"/>
                      <a:pt x="48" y="5"/>
                      <a:pt x="42" y="2"/>
                    </a:cubicBezTo>
                    <a:cubicBezTo>
                      <a:pt x="40" y="2"/>
                      <a:pt x="37" y="0"/>
                      <a:pt x="33" y="0"/>
                    </a:cubicBezTo>
                    <a:cubicBezTo>
                      <a:pt x="29" y="1"/>
                      <a:pt x="25" y="2"/>
                      <a:pt x="21" y="5"/>
                    </a:cubicBezTo>
                    <a:cubicBezTo>
                      <a:pt x="16" y="9"/>
                      <a:pt x="11" y="11"/>
                      <a:pt x="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67" name="Freeform 105"/>
              <p:cNvSpPr>
                <a:spLocks/>
              </p:cNvSpPr>
              <p:nvPr/>
            </p:nvSpPr>
            <p:spPr bwMode="auto">
              <a:xfrm>
                <a:off x="-394015" y="8239130"/>
                <a:ext cx="402578" cy="149207"/>
              </a:xfrm>
              <a:custGeom>
                <a:avLst/>
                <a:gdLst>
                  <a:gd name="T0" fmla="*/ 7 w 60"/>
                  <a:gd name="T1" fmla="*/ 14 h 22"/>
                  <a:gd name="T2" fmla="*/ 0 w 60"/>
                  <a:gd name="T3" fmla="*/ 14 h 22"/>
                  <a:gd name="T4" fmla="*/ 5 w 60"/>
                  <a:gd name="T5" fmla="*/ 17 h 22"/>
                  <a:gd name="T6" fmla="*/ 17 w 60"/>
                  <a:gd name="T7" fmla="*/ 21 h 22"/>
                  <a:gd name="T8" fmla="*/ 17 w 60"/>
                  <a:gd name="T9" fmla="*/ 21 h 22"/>
                  <a:gd name="T10" fmla="*/ 17 w 60"/>
                  <a:gd name="T11" fmla="*/ 21 h 22"/>
                  <a:gd name="T12" fmla="*/ 25 w 60"/>
                  <a:gd name="T13" fmla="*/ 21 h 22"/>
                  <a:gd name="T14" fmla="*/ 36 w 60"/>
                  <a:gd name="T15" fmla="*/ 16 h 22"/>
                  <a:gd name="T16" fmla="*/ 52 w 60"/>
                  <a:gd name="T17" fmla="*/ 12 h 22"/>
                  <a:gd name="T18" fmla="*/ 60 w 60"/>
                  <a:gd name="T19" fmla="*/ 14 h 22"/>
                  <a:gd name="T20" fmla="*/ 55 w 60"/>
                  <a:gd name="T21" fmla="*/ 9 h 22"/>
                  <a:gd name="T22" fmla="*/ 40 w 60"/>
                  <a:gd name="T23" fmla="*/ 1 h 22"/>
                  <a:gd name="T24" fmla="*/ 31 w 60"/>
                  <a:gd name="T25" fmla="*/ 1 h 22"/>
                  <a:gd name="T26" fmla="*/ 20 w 60"/>
                  <a:gd name="T27" fmla="*/ 7 h 22"/>
                  <a:gd name="T28" fmla="*/ 7 w 60"/>
                  <a:gd name="T29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22">
                    <a:moveTo>
                      <a:pt x="7" y="14"/>
                    </a:moveTo>
                    <a:cubicBezTo>
                      <a:pt x="4" y="15"/>
                      <a:pt x="1" y="14"/>
                      <a:pt x="0" y="14"/>
                    </a:cubicBezTo>
                    <a:cubicBezTo>
                      <a:pt x="0" y="14"/>
                      <a:pt x="2" y="15"/>
                      <a:pt x="5" y="17"/>
                    </a:cubicBezTo>
                    <a:cubicBezTo>
                      <a:pt x="8" y="18"/>
                      <a:pt x="12" y="20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9" y="22"/>
                      <a:pt x="22" y="22"/>
                      <a:pt x="25" y="21"/>
                    </a:cubicBezTo>
                    <a:cubicBezTo>
                      <a:pt x="29" y="21"/>
                      <a:pt x="33" y="19"/>
                      <a:pt x="36" y="16"/>
                    </a:cubicBezTo>
                    <a:cubicBezTo>
                      <a:pt x="41" y="12"/>
                      <a:pt x="47" y="11"/>
                      <a:pt x="52" y="12"/>
                    </a:cubicBezTo>
                    <a:cubicBezTo>
                      <a:pt x="57" y="12"/>
                      <a:pt x="60" y="14"/>
                      <a:pt x="60" y="14"/>
                    </a:cubicBezTo>
                    <a:cubicBezTo>
                      <a:pt x="60" y="14"/>
                      <a:pt x="59" y="12"/>
                      <a:pt x="55" y="9"/>
                    </a:cubicBezTo>
                    <a:cubicBezTo>
                      <a:pt x="52" y="6"/>
                      <a:pt x="47" y="2"/>
                      <a:pt x="40" y="1"/>
                    </a:cubicBezTo>
                    <a:cubicBezTo>
                      <a:pt x="38" y="1"/>
                      <a:pt x="35" y="0"/>
                      <a:pt x="31" y="1"/>
                    </a:cubicBezTo>
                    <a:cubicBezTo>
                      <a:pt x="27" y="1"/>
                      <a:pt x="23" y="3"/>
                      <a:pt x="20" y="7"/>
                    </a:cubicBezTo>
                    <a:cubicBezTo>
                      <a:pt x="15" y="12"/>
                      <a:pt x="11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68" name="Freeform 106"/>
              <p:cNvSpPr>
                <a:spLocks/>
              </p:cNvSpPr>
              <p:nvPr/>
            </p:nvSpPr>
            <p:spPr bwMode="auto">
              <a:xfrm>
                <a:off x="-602343" y="8132151"/>
                <a:ext cx="396948" cy="160468"/>
              </a:xfrm>
              <a:custGeom>
                <a:avLst/>
                <a:gdLst>
                  <a:gd name="T0" fmla="*/ 18 w 59"/>
                  <a:gd name="T1" fmla="*/ 10 h 24"/>
                  <a:gd name="T2" fmla="*/ 7 w 59"/>
                  <a:gd name="T3" fmla="*/ 19 h 24"/>
                  <a:gd name="T4" fmla="*/ 0 w 59"/>
                  <a:gd name="T5" fmla="*/ 19 h 24"/>
                  <a:gd name="T6" fmla="*/ 5 w 59"/>
                  <a:gd name="T7" fmla="*/ 22 h 24"/>
                  <a:gd name="T8" fmla="*/ 17 w 59"/>
                  <a:gd name="T9" fmla="*/ 24 h 24"/>
                  <a:gd name="T10" fmla="*/ 18 w 59"/>
                  <a:gd name="T11" fmla="*/ 24 h 24"/>
                  <a:gd name="T12" fmla="*/ 18 w 59"/>
                  <a:gd name="T13" fmla="*/ 24 h 24"/>
                  <a:gd name="T14" fmla="*/ 26 w 59"/>
                  <a:gd name="T15" fmla="*/ 23 h 24"/>
                  <a:gd name="T16" fmla="*/ 36 w 59"/>
                  <a:gd name="T17" fmla="*/ 17 h 24"/>
                  <a:gd name="T18" fmla="*/ 51 w 59"/>
                  <a:gd name="T19" fmla="*/ 10 h 24"/>
                  <a:gd name="T20" fmla="*/ 59 w 59"/>
                  <a:gd name="T21" fmla="*/ 10 h 24"/>
                  <a:gd name="T22" fmla="*/ 54 w 59"/>
                  <a:gd name="T23" fmla="*/ 6 h 24"/>
                  <a:gd name="T24" fmla="*/ 37 w 59"/>
                  <a:gd name="T25" fmla="*/ 1 h 24"/>
                  <a:gd name="T26" fmla="*/ 29 w 59"/>
                  <a:gd name="T27" fmla="*/ 2 h 24"/>
                  <a:gd name="T28" fmla="*/ 18 w 5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24">
                    <a:moveTo>
                      <a:pt x="18" y="10"/>
                    </a:moveTo>
                    <a:cubicBezTo>
                      <a:pt x="15" y="15"/>
                      <a:pt x="11" y="18"/>
                      <a:pt x="7" y="19"/>
                    </a:cubicBezTo>
                    <a:cubicBezTo>
                      <a:pt x="4" y="20"/>
                      <a:pt x="1" y="19"/>
                      <a:pt x="0" y="19"/>
                    </a:cubicBezTo>
                    <a:cubicBezTo>
                      <a:pt x="0" y="19"/>
                      <a:pt x="2" y="20"/>
                      <a:pt x="5" y="22"/>
                    </a:cubicBezTo>
                    <a:cubicBezTo>
                      <a:pt x="8" y="23"/>
                      <a:pt x="12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23" y="24"/>
                      <a:pt x="26" y="23"/>
                    </a:cubicBezTo>
                    <a:cubicBezTo>
                      <a:pt x="29" y="22"/>
                      <a:pt x="33" y="20"/>
                      <a:pt x="36" y="17"/>
                    </a:cubicBezTo>
                    <a:cubicBezTo>
                      <a:pt x="40" y="12"/>
                      <a:pt x="46" y="10"/>
                      <a:pt x="51" y="10"/>
                    </a:cubicBezTo>
                    <a:cubicBezTo>
                      <a:pt x="56" y="9"/>
                      <a:pt x="59" y="10"/>
                      <a:pt x="59" y="10"/>
                    </a:cubicBezTo>
                    <a:cubicBezTo>
                      <a:pt x="59" y="10"/>
                      <a:pt x="57" y="8"/>
                      <a:pt x="54" y="6"/>
                    </a:cubicBezTo>
                    <a:cubicBezTo>
                      <a:pt x="50" y="4"/>
                      <a:pt x="44" y="1"/>
                      <a:pt x="37" y="1"/>
                    </a:cubicBezTo>
                    <a:cubicBezTo>
                      <a:pt x="36" y="0"/>
                      <a:pt x="32" y="0"/>
                      <a:pt x="29" y="2"/>
                    </a:cubicBezTo>
                    <a:cubicBezTo>
                      <a:pt x="25" y="3"/>
                      <a:pt x="21" y="5"/>
                      <a:pt x="1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69" name="Freeform 107"/>
              <p:cNvSpPr>
                <a:spLocks/>
              </p:cNvSpPr>
              <p:nvPr/>
            </p:nvSpPr>
            <p:spPr bwMode="auto">
              <a:xfrm>
                <a:off x="-821931" y="8058955"/>
                <a:ext cx="388502" cy="188621"/>
              </a:xfrm>
              <a:custGeom>
                <a:avLst/>
                <a:gdLst>
                  <a:gd name="T0" fmla="*/ 17 w 58"/>
                  <a:gd name="T1" fmla="*/ 13 h 28"/>
                  <a:gd name="T2" fmla="*/ 8 w 58"/>
                  <a:gd name="T3" fmla="*/ 23 h 28"/>
                  <a:gd name="T4" fmla="*/ 0 w 58"/>
                  <a:gd name="T5" fmla="*/ 25 h 28"/>
                  <a:gd name="T6" fmla="*/ 6 w 58"/>
                  <a:gd name="T7" fmla="*/ 26 h 28"/>
                  <a:gd name="T8" fmla="*/ 19 w 58"/>
                  <a:gd name="T9" fmla="*/ 27 h 28"/>
                  <a:gd name="T10" fmla="*/ 19 w 58"/>
                  <a:gd name="T11" fmla="*/ 27 h 28"/>
                  <a:gd name="T12" fmla="*/ 19 w 58"/>
                  <a:gd name="T13" fmla="*/ 27 h 28"/>
                  <a:gd name="T14" fmla="*/ 27 w 58"/>
                  <a:gd name="T15" fmla="*/ 24 h 28"/>
                  <a:gd name="T16" fmla="*/ 36 w 58"/>
                  <a:gd name="T17" fmla="*/ 16 h 28"/>
                  <a:gd name="T18" fmla="*/ 49 w 58"/>
                  <a:gd name="T19" fmla="*/ 7 h 28"/>
                  <a:gd name="T20" fmla="*/ 58 w 58"/>
                  <a:gd name="T21" fmla="*/ 7 h 28"/>
                  <a:gd name="T22" fmla="*/ 51 w 58"/>
                  <a:gd name="T23" fmla="*/ 3 h 28"/>
                  <a:gd name="T24" fmla="*/ 34 w 58"/>
                  <a:gd name="T25" fmla="*/ 1 h 28"/>
                  <a:gd name="T26" fmla="*/ 26 w 58"/>
                  <a:gd name="T27" fmla="*/ 3 h 28"/>
                  <a:gd name="T28" fmla="*/ 17 w 58"/>
                  <a:gd name="T29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28">
                    <a:moveTo>
                      <a:pt x="17" y="13"/>
                    </a:moveTo>
                    <a:cubicBezTo>
                      <a:pt x="14" y="18"/>
                      <a:pt x="11" y="21"/>
                      <a:pt x="8" y="23"/>
                    </a:cubicBezTo>
                    <a:cubicBezTo>
                      <a:pt x="4" y="25"/>
                      <a:pt x="1" y="25"/>
                      <a:pt x="0" y="25"/>
                    </a:cubicBezTo>
                    <a:cubicBezTo>
                      <a:pt x="0" y="25"/>
                      <a:pt x="2" y="26"/>
                      <a:pt x="6" y="26"/>
                    </a:cubicBezTo>
                    <a:cubicBezTo>
                      <a:pt x="9" y="27"/>
                      <a:pt x="14" y="28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0" y="27"/>
                      <a:pt x="24" y="26"/>
                      <a:pt x="27" y="24"/>
                    </a:cubicBezTo>
                    <a:cubicBezTo>
                      <a:pt x="30" y="23"/>
                      <a:pt x="33" y="20"/>
                      <a:pt x="36" y="16"/>
                    </a:cubicBezTo>
                    <a:cubicBezTo>
                      <a:pt x="39" y="11"/>
                      <a:pt x="44" y="8"/>
                      <a:pt x="49" y="7"/>
                    </a:cubicBezTo>
                    <a:cubicBezTo>
                      <a:pt x="54" y="6"/>
                      <a:pt x="58" y="7"/>
                      <a:pt x="58" y="7"/>
                    </a:cubicBezTo>
                    <a:cubicBezTo>
                      <a:pt x="58" y="7"/>
                      <a:pt x="56" y="5"/>
                      <a:pt x="51" y="3"/>
                    </a:cubicBezTo>
                    <a:cubicBezTo>
                      <a:pt x="47" y="2"/>
                      <a:pt x="41" y="0"/>
                      <a:pt x="34" y="1"/>
                    </a:cubicBezTo>
                    <a:cubicBezTo>
                      <a:pt x="33" y="1"/>
                      <a:pt x="30" y="1"/>
                      <a:pt x="26" y="3"/>
                    </a:cubicBezTo>
                    <a:cubicBezTo>
                      <a:pt x="23" y="4"/>
                      <a:pt x="19" y="8"/>
                      <a:pt x="17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70" name="Freeform 108"/>
              <p:cNvSpPr>
                <a:spLocks/>
              </p:cNvSpPr>
              <p:nvPr/>
            </p:nvSpPr>
            <p:spPr bwMode="auto">
              <a:xfrm>
                <a:off x="-1044334" y="8013912"/>
                <a:ext cx="368796" cy="213958"/>
              </a:xfrm>
              <a:custGeom>
                <a:avLst/>
                <a:gdLst>
                  <a:gd name="T0" fmla="*/ 7 w 55"/>
                  <a:gd name="T1" fmla="*/ 28 h 32"/>
                  <a:gd name="T2" fmla="*/ 0 w 55"/>
                  <a:gd name="T3" fmla="*/ 31 h 32"/>
                  <a:gd name="T4" fmla="*/ 6 w 55"/>
                  <a:gd name="T5" fmla="*/ 32 h 32"/>
                  <a:gd name="T6" fmla="*/ 19 w 55"/>
                  <a:gd name="T7" fmla="*/ 31 h 32"/>
                  <a:gd name="T8" fmla="*/ 19 w 55"/>
                  <a:gd name="T9" fmla="*/ 31 h 32"/>
                  <a:gd name="T10" fmla="*/ 19 w 55"/>
                  <a:gd name="T11" fmla="*/ 31 h 32"/>
                  <a:gd name="T12" fmla="*/ 27 w 55"/>
                  <a:gd name="T13" fmla="*/ 27 h 32"/>
                  <a:gd name="T14" fmla="*/ 34 w 55"/>
                  <a:gd name="T15" fmla="*/ 18 h 32"/>
                  <a:gd name="T16" fmla="*/ 46 w 55"/>
                  <a:gd name="T17" fmla="*/ 7 h 32"/>
                  <a:gd name="T18" fmla="*/ 55 w 55"/>
                  <a:gd name="T19" fmla="*/ 5 h 32"/>
                  <a:gd name="T20" fmla="*/ 48 w 55"/>
                  <a:gd name="T21" fmla="*/ 2 h 32"/>
                  <a:gd name="T22" fmla="*/ 30 w 55"/>
                  <a:gd name="T23" fmla="*/ 2 h 32"/>
                  <a:gd name="T24" fmla="*/ 23 w 55"/>
                  <a:gd name="T25" fmla="*/ 5 h 32"/>
                  <a:gd name="T26" fmla="*/ 15 w 55"/>
                  <a:gd name="T27" fmla="*/ 17 h 32"/>
                  <a:gd name="T28" fmla="*/ 7 w 55"/>
                  <a:gd name="T2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32">
                    <a:moveTo>
                      <a:pt x="7" y="28"/>
                    </a:moveTo>
                    <a:cubicBezTo>
                      <a:pt x="4" y="30"/>
                      <a:pt x="1" y="31"/>
                      <a:pt x="0" y="31"/>
                    </a:cubicBezTo>
                    <a:cubicBezTo>
                      <a:pt x="0" y="31"/>
                      <a:pt x="2" y="32"/>
                      <a:pt x="6" y="32"/>
                    </a:cubicBezTo>
                    <a:cubicBezTo>
                      <a:pt x="9" y="32"/>
                      <a:pt x="14" y="32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1" y="30"/>
                      <a:pt x="24" y="29"/>
                      <a:pt x="27" y="27"/>
                    </a:cubicBezTo>
                    <a:cubicBezTo>
                      <a:pt x="29" y="24"/>
                      <a:pt x="32" y="21"/>
                      <a:pt x="34" y="18"/>
                    </a:cubicBezTo>
                    <a:cubicBezTo>
                      <a:pt x="37" y="12"/>
                      <a:pt x="42" y="8"/>
                      <a:pt x="46" y="7"/>
                    </a:cubicBezTo>
                    <a:cubicBezTo>
                      <a:pt x="51" y="5"/>
                      <a:pt x="54" y="5"/>
                      <a:pt x="55" y="5"/>
                    </a:cubicBezTo>
                    <a:cubicBezTo>
                      <a:pt x="55" y="5"/>
                      <a:pt x="52" y="3"/>
                      <a:pt x="48" y="2"/>
                    </a:cubicBezTo>
                    <a:cubicBezTo>
                      <a:pt x="43" y="1"/>
                      <a:pt x="37" y="0"/>
                      <a:pt x="30" y="2"/>
                    </a:cubicBezTo>
                    <a:cubicBezTo>
                      <a:pt x="29" y="2"/>
                      <a:pt x="26" y="3"/>
                      <a:pt x="23" y="5"/>
                    </a:cubicBezTo>
                    <a:cubicBezTo>
                      <a:pt x="20" y="8"/>
                      <a:pt x="16" y="11"/>
                      <a:pt x="15" y="17"/>
                    </a:cubicBezTo>
                    <a:cubicBezTo>
                      <a:pt x="13" y="23"/>
                      <a:pt x="10" y="26"/>
                      <a:pt x="7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71" name="Freeform 109"/>
              <p:cNvSpPr>
                <a:spLocks/>
              </p:cNvSpPr>
              <p:nvPr/>
            </p:nvSpPr>
            <p:spPr bwMode="auto">
              <a:xfrm>
                <a:off x="-1263923" y="8005466"/>
                <a:ext cx="335013" cy="247741"/>
              </a:xfrm>
              <a:custGeom>
                <a:avLst/>
                <a:gdLst>
                  <a:gd name="T0" fmla="*/ 13 w 50"/>
                  <a:gd name="T1" fmla="*/ 20 h 37"/>
                  <a:gd name="T2" fmla="*/ 7 w 50"/>
                  <a:gd name="T3" fmla="*/ 33 h 37"/>
                  <a:gd name="T4" fmla="*/ 0 w 50"/>
                  <a:gd name="T5" fmla="*/ 36 h 37"/>
                  <a:gd name="T6" fmla="*/ 6 w 50"/>
                  <a:gd name="T7" fmla="*/ 36 h 37"/>
                  <a:gd name="T8" fmla="*/ 19 w 50"/>
                  <a:gd name="T9" fmla="*/ 33 h 37"/>
                  <a:gd name="T10" fmla="*/ 19 w 50"/>
                  <a:gd name="T11" fmla="*/ 33 h 37"/>
                  <a:gd name="T12" fmla="*/ 19 w 50"/>
                  <a:gd name="T13" fmla="*/ 33 h 37"/>
                  <a:gd name="T14" fmla="*/ 26 w 50"/>
                  <a:gd name="T15" fmla="*/ 28 h 37"/>
                  <a:gd name="T16" fmla="*/ 32 w 50"/>
                  <a:gd name="T17" fmla="*/ 18 h 37"/>
                  <a:gd name="T18" fmla="*/ 42 w 50"/>
                  <a:gd name="T19" fmla="*/ 5 h 37"/>
                  <a:gd name="T20" fmla="*/ 50 w 50"/>
                  <a:gd name="T21" fmla="*/ 2 h 37"/>
                  <a:gd name="T22" fmla="*/ 43 w 50"/>
                  <a:gd name="T23" fmla="*/ 1 h 37"/>
                  <a:gd name="T24" fmla="*/ 26 w 50"/>
                  <a:gd name="T25" fmla="*/ 3 h 37"/>
                  <a:gd name="T26" fmla="*/ 26 w 50"/>
                  <a:gd name="T27" fmla="*/ 3 h 37"/>
                  <a:gd name="T28" fmla="*/ 19 w 50"/>
                  <a:gd name="T29" fmla="*/ 8 h 37"/>
                  <a:gd name="T30" fmla="*/ 13 w 50"/>
                  <a:gd name="T31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37">
                    <a:moveTo>
                      <a:pt x="13" y="20"/>
                    </a:moveTo>
                    <a:cubicBezTo>
                      <a:pt x="12" y="26"/>
                      <a:pt x="10" y="30"/>
                      <a:pt x="7" y="33"/>
                    </a:cubicBezTo>
                    <a:cubicBezTo>
                      <a:pt x="4" y="35"/>
                      <a:pt x="2" y="36"/>
                      <a:pt x="0" y="36"/>
                    </a:cubicBezTo>
                    <a:cubicBezTo>
                      <a:pt x="0" y="36"/>
                      <a:pt x="3" y="37"/>
                      <a:pt x="6" y="36"/>
                    </a:cubicBezTo>
                    <a:cubicBezTo>
                      <a:pt x="10" y="36"/>
                      <a:pt x="14" y="35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1" y="32"/>
                      <a:pt x="23" y="31"/>
                      <a:pt x="26" y="28"/>
                    </a:cubicBezTo>
                    <a:cubicBezTo>
                      <a:pt x="28" y="25"/>
                      <a:pt x="31" y="22"/>
                      <a:pt x="32" y="18"/>
                    </a:cubicBezTo>
                    <a:cubicBezTo>
                      <a:pt x="34" y="12"/>
                      <a:pt x="38" y="8"/>
                      <a:pt x="42" y="5"/>
                    </a:cubicBezTo>
                    <a:cubicBezTo>
                      <a:pt x="46" y="3"/>
                      <a:pt x="50" y="2"/>
                      <a:pt x="50" y="2"/>
                    </a:cubicBezTo>
                    <a:cubicBezTo>
                      <a:pt x="50" y="2"/>
                      <a:pt x="48" y="1"/>
                      <a:pt x="43" y="1"/>
                    </a:cubicBezTo>
                    <a:cubicBezTo>
                      <a:pt x="39" y="0"/>
                      <a:pt x="33" y="1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4"/>
                      <a:pt x="22" y="5"/>
                      <a:pt x="19" y="8"/>
                    </a:cubicBezTo>
                    <a:cubicBezTo>
                      <a:pt x="16" y="10"/>
                      <a:pt x="14" y="14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72" name="Freeform 110"/>
              <p:cNvSpPr>
                <a:spLocks/>
              </p:cNvSpPr>
              <p:nvPr/>
            </p:nvSpPr>
            <p:spPr bwMode="auto">
              <a:xfrm>
                <a:off x="-1472250" y="8033618"/>
                <a:ext cx="295600" cy="281523"/>
              </a:xfrm>
              <a:custGeom>
                <a:avLst/>
                <a:gdLst>
                  <a:gd name="T0" fmla="*/ 0 w 44"/>
                  <a:gd name="T1" fmla="*/ 42 h 42"/>
                  <a:gd name="T2" fmla="*/ 5 w 44"/>
                  <a:gd name="T3" fmla="*/ 41 h 42"/>
                  <a:gd name="T4" fmla="*/ 17 w 44"/>
                  <a:gd name="T5" fmla="*/ 36 h 42"/>
                  <a:gd name="T6" fmla="*/ 18 w 44"/>
                  <a:gd name="T7" fmla="*/ 36 h 42"/>
                  <a:gd name="T8" fmla="*/ 18 w 44"/>
                  <a:gd name="T9" fmla="*/ 36 h 42"/>
                  <a:gd name="T10" fmla="*/ 24 w 44"/>
                  <a:gd name="T11" fmla="*/ 30 h 42"/>
                  <a:gd name="T12" fmla="*/ 28 w 44"/>
                  <a:gd name="T13" fmla="*/ 19 h 42"/>
                  <a:gd name="T14" fmla="*/ 36 w 44"/>
                  <a:gd name="T15" fmla="*/ 5 h 42"/>
                  <a:gd name="T16" fmla="*/ 44 w 44"/>
                  <a:gd name="T17" fmla="*/ 0 h 42"/>
                  <a:gd name="T18" fmla="*/ 37 w 44"/>
                  <a:gd name="T19" fmla="*/ 0 h 42"/>
                  <a:gd name="T20" fmla="*/ 20 w 44"/>
                  <a:gd name="T21" fmla="*/ 5 h 42"/>
                  <a:gd name="T22" fmla="*/ 14 w 44"/>
                  <a:gd name="T23" fmla="*/ 10 h 42"/>
                  <a:gd name="T24" fmla="*/ 10 w 44"/>
                  <a:gd name="T25" fmla="*/ 23 h 42"/>
                  <a:gd name="T26" fmla="*/ 6 w 44"/>
                  <a:gd name="T27" fmla="*/ 37 h 42"/>
                  <a:gd name="T28" fmla="*/ 0 w 44"/>
                  <a:gd name="T2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42">
                    <a:moveTo>
                      <a:pt x="0" y="42"/>
                    </a:moveTo>
                    <a:cubicBezTo>
                      <a:pt x="0" y="42"/>
                      <a:pt x="2" y="41"/>
                      <a:pt x="5" y="41"/>
                    </a:cubicBezTo>
                    <a:cubicBezTo>
                      <a:pt x="9" y="40"/>
                      <a:pt x="13" y="38"/>
                      <a:pt x="17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9" y="35"/>
                      <a:pt x="22" y="32"/>
                      <a:pt x="24" y="30"/>
                    </a:cubicBezTo>
                    <a:cubicBezTo>
                      <a:pt x="26" y="27"/>
                      <a:pt x="28" y="23"/>
                      <a:pt x="28" y="19"/>
                    </a:cubicBezTo>
                    <a:cubicBezTo>
                      <a:pt x="29" y="12"/>
                      <a:pt x="33" y="8"/>
                      <a:pt x="36" y="5"/>
                    </a:cubicBezTo>
                    <a:cubicBezTo>
                      <a:pt x="40" y="2"/>
                      <a:pt x="44" y="0"/>
                      <a:pt x="44" y="0"/>
                    </a:cubicBezTo>
                    <a:cubicBezTo>
                      <a:pt x="44" y="0"/>
                      <a:pt x="41" y="0"/>
                      <a:pt x="37" y="0"/>
                    </a:cubicBezTo>
                    <a:cubicBezTo>
                      <a:pt x="32" y="0"/>
                      <a:pt x="26" y="1"/>
                      <a:pt x="20" y="5"/>
                    </a:cubicBezTo>
                    <a:cubicBezTo>
                      <a:pt x="19" y="6"/>
                      <a:pt x="16" y="7"/>
                      <a:pt x="14" y="10"/>
                    </a:cubicBezTo>
                    <a:cubicBezTo>
                      <a:pt x="11" y="14"/>
                      <a:pt x="9" y="18"/>
                      <a:pt x="10" y="23"/>
                    </a:cubicBezTo>
                    <a:cubicBezTo>
                      <a:pt x="10" y="30"/>
                      <a:pt x="8" y="34"/>
                      <a:pt x="6" y="37"/>
                    </a:cubicBezTo>
                    <a:cubicBezTo>
                      <a:pt x="4" y="40"/>
                      <a:pt x="1" y="41"/>
                      <a:pt x="0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73" name="Freeform 111"/>
              <p:cNvSpPr>
                <a:spLocks/>
              </p:cNvSpPr>
              <p:nvPr/>
            </p:nvSpPr>
            <p:spPr bwMode="auto">
              <a:xfrm>
                <a:off x="-1672131" y="8087108"/>
                <a:ext cx="247741" cy="320937"/>
              </a:xfrm>
              <a:custGeom>
                <a:avLst/>
                <a:gdLst>
                  <a:gd name="T0" fmla="*/ 0 w 37"/>
                  <a:gd name="T1" fmla="*/ 48 h 48"/>
                  <a:gd name="T2" fmla="*/ 5 w 37"/>
                  <a:gd name="T3" fmla="*/ 46 h 48"/>
                  <a:gd name="T4" fmla="*/ 17 w 37"/>
                  <a:gd name="T5" fmla="*/ 39 h 48"/>
                  <a:gd name="T6" fmla="*/ 17 w 37"/>
                  <a:gd name="T7" fmla="*/ 39 h 48"/>
                  <a:gd name="T8" fmla="*/ 17 w 37"/>
                  <a:gd name="T9" fmla="*/ 39 h 48"/>
                  <a:gd name="T10" fmla="*/ 22 w 37"/>
                  <a:gd name="T11" fmla="*/ 32 h 48"/>
                  <a:gd name="T12" fmla="*/ 25 w 37"/>
                  <a:gd name="T13" fmla="*/ 21 h 48"/>
                  <a:gd name="T14" fmla="*/ 31 w 37"/>
                  <a:gd name="T15" fmla="*/ 5 h 48"/>
                  <a:gd name="T16" fmla="*/ 37 w 37"/>
                  <a:gd name="T17" fmla="*/ 0 h 48"/>
                  <a:gd name="T18" fmla="*/ 30 w 37"/>
                  <a:gd name="T19" fmla="*/ 1 h 48"/>
                  <a:gd name="T20" fmla="*/ 15 w 37"/>
                  <a:gd name="T21" fmla="*/ 8 h 48"/>
                  <a:gd name="T22" fmla="*/ 9 w 37"/>
                  <a:gd name="T23" fmla="*/ 15 h 48"/>
                  <a:gd name="T24" fmla="*/ 7 w 37"/>
                  <a:gd name="T25" fmla="*/ 28 h 48"/>
                  <a:gd name="T26" fmla="*/ 5 w 37"/>
                  <a:gd name="T27" fmla="*/ 42 h 48"/>
                  <a:gd name="T28" fmla="*/ 0 w 37"/>
                  <a:gd name="T2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48">
                    <a:moveTo>
                      <a:pt x="0" y="48"/>
                    </a:moveTo>
                    <a:cubicBezTo>
                      <a:pt x="0" y="48"/>
                      <a:pt x="2" y="47"/>
                      <a:pt x="5" y="46"/>
                    </a:cubicBezTo>
                    <a:cubicBezTo>
                      <a:pt x="9" y="44"/>
                      <a:pt x="13" y="42"/>
                      <a:pt x="17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8" y="38"/>
                      <a:pt x="20" y="35"/>
                      <a:pt x="22" y="32"/>
                    </a:cubicBezTo>
                    <a:cubicBezTo>
                      <a:pt x="23" y="29"/>
                      <a:pt x="25" y="25"/>
                      <a:pt x="25" y="21"/>
                    </a:cubicBezTo>
                    <a:cubicBezTo>
                      <a:pt x="24" y="14"/>
                      <a:pt x="27" y="9"/>
                      <a:pt x="31" y="5"/>
                    </a:cubicBezTo>
                    <a:cubicBezTo>
                      <a:pt x="34" y="2"/>
                      <a:pt x="37" y="0"/>
                      <a:pt x="37" y="0"/>
                    </a:cubicBezTo>
                    <a:cubicBezTo>
                      <a:pt x="37" y="0"/>
                      <a:pt x="35" y="0"/>
                      <a:pt x="30" y="1"/>
                    </a:cubicBezTo>
                    <a:cubicBezTo>
                      <a:pt x="26" y="2"/>
                      <a:pt x="20" y="4"/>
                      <a:pt x="15" y="8"/>
                    </a:cubicBezTo>
                    <a:cubicBezTo>
                      <a:pt x="13" y="9"/>
                      <a:pt x="11" y="11"/>
                      <a:pt x="9" y="15"/>
                    </a:cubicBezTo>
                    <a:cubicBezTo>
                      <a:pt x="7" y="18"/>
                      <a:pt x="6" y="23"/>
                      <a:pt x="7" y="28"/>
                    </a:cubicBezTo>
                    <a:cubicBezTo>
                      <a:pt x="8" y="34"/>
                      <a:pt x="7" y="39"/>
                      <a:pt x="5" y="42"/>
                    </a:cubicBezTo>
                    <a:cubicBezTo>
                      <a:pt x="3" y="45"/>
                      <a:pt x="1" y="47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74" name="Freeform 112"/>
              <p:cNvSpPr>
                <a:spLocks/>
              </p:cNvSpPr>
              <p:nvPr/>
            </p:nvSpPr>
            <p:spPr bwMode="auto">
              <a:xfrm>
                <a:off x="-1852306" y="8174380"/>
                <a:ext cx="194251" cy="354719"/>
              </a:xfrm>
              <a:custGeom>
                <a:avLst/>
                <a:gdLst>
                  <a:gd name="T0" fmla="*/ 0 w 29"/>
                  <a:gd name="T1" fmla="*/ 53 h 53"/>
                  <a:gd name="T2" fmla="*/ 5 w 29"/>
                  <a:gd name="T3" fmla="*/ 50 h 53"/>
                  <a:gd name="T4" fmla="*/ 15 w 29"/>
                  <a:gd name="T5" fmla="*/ 42 h 53"/>
                  <a:gd name="T6" fmla="*/ 15 w 29"/>
                  <a:gd name="T7" fmla="*/ 42 h 53"/>
                  <a:gd name="T8" fmla="*/ 15 w 29"/>
                  <a:gd name="T9" fmla="*/ 42 h 53"/>
                  <a:gd name="T10" fmla="*/ 19 w 29"/>
                  <a:gd name="T11" fmla="*/ 34 h 53"/>
                  <a:gd name="T12" fmla="*/ 20 w 29"/>
                  <a:gd name="T13" fmla="*/ 22 h 53"/>
                  <a:gd name="T14" fmla="*/ 23 w 29"/>
                  <a:gd name="T15" fmla="*/ 7 h 53"/>
                  <a:gd name="T16" fmla="*/ 29 w 29"/>
                  <a:gd name="T17" fmla="*/ 0 h 53"/>
                  <a:gd name="T18" fmla="*/ 22 w 29"/>
                  <a:gd name="T19" fmla="*/ 2 h 53"/>
                  <a:gd name="T20" fmla="*/ 8 w 29"/>
                  <a:gd name="T21" fmla="*/ 12 h 53"/>
                  <a:gd name="T22" fmla="*/ 4 w 29"/>
                  <a:gd name="T23" fmla="*/ 19 h 53"/>
                  <a:gd name="T24" fmla="*/ 4 w 29"/>
                  <a:gd name="T25" fmla="*/ 32 h 53"/>
                  <a:gd name="T26" fmla="*/ 4 w 29"/>
                  <a:gd name="T27" fmla="*/ 46 h 53"/>
                  <a:gd name="T28" fmla="*/ 0 w 29"/>
                  <a:gd name="T2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53">
                    <a:moveTo>
                      <a:pt x="0" y="53"/>
                    </a:moveTo>
                    <a:cubicBezTo>
                      <a:pt x="0" y="53"/>
                      <a:pt x="2" y="52"/>
                      <a:pt x="5" y="50"/>
                    </a:cubicBezTo>
                    <a:cubicBezTo>
                      <a:pt x="8" y="48"/>
                      <a:pt x="11" y="46"/>
                      <a:pt x="15" y="42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6" y="40"/>
                      <a:pt x="18" y="38"/>
                      <a:pt x="19" y="34"/>
                    </a:cubicBezTo>
                    <a:cubicBezTo>
                      <a:pt x="20" y="31"/>
                      <a:pt x="21" y="26"/>
                      <a:pt x="20" y="22"/>
                    </a:cubicBezTo>
                    <a:cubicBezTo>
                      <a:pt x="18" y="16"/>
                      <a:pt x="21" y="10"/>
                      <a:pt x="23" y="7"/>
                    </a:cubicBezTo>
                    <a:cubicBezTo>
                      <a:pt x="26" y="3"/>
                      <a:pt x="29" y="0"/>
                      <a:pt x="29" y="0"/>
                    </a:cubicBezTo>
                    <a:cubicBezTo>
                      <a:pt x="29" y="0"/>
                      <a:pt x="26" y="0"/>
                      <a:pt x="22" y="2"/>
                    </a:cubicBezTo>
                    <a:cubicBezTo>
                      <a:pt x="18" y="4"/>
                      <a:pt x="13" y="6"/>
                      <a:pt x="8" y="12"/>
                    </a:cubicBezTo>
                    <a:cubicBezTo>
                      <a:pt x="7" y="13"/>
                      <a:pt x="5" y="15"/>
                      <a:pt x="4" y="19"/>
                    </a:cubicBezTo>
                    <a:cubicBezTo>
                      <a:pt x="2" y="23"/>
                      <a:pt x="2" y="27"/>
                      <a:pt x="4" y="32"/>
                    </a:cubicBezTo>
                    <a:cubicBezTo>
                      <a:pt x="6" y="38"/>
                      <a:pt x="5" y="43"/>
                      <a:pt x="4" y="46"/>
                    </a:cubicBezTo>
                    <a:cubicBezTo>
                      <a:pt x="3" y="50"/>
                      <a:pt x="1" y="52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75" name="Freeform 113"/>
              <p:cNvSpPr>
                <a:spLocks/>
              </p:cNvSpPr>
              <p:nvPr/>
            </p:nvSpPr>
            <p:spPr bwMode="auto">
              <a:xfrm>
                <a:off x="-2032481" y="8292620"/>
                <a:ext cx="160468" cy="382872"/>
              </a:xfrm>
              <a:custGeom>
                <a:avLst/>
                <a:gdLst>
                  <a:gd name="T0" fmla="*/ 6 w 24"/>
                  <a:gd name="T1" fmla="*/ 50 h 57"/>
                  <a:gd name="T2" fmla="*/ 2 w 24"/>
                  <a:gd name="T3" fmla="*/ 57 h 57"/>
                  <a:gd name="T4" fmla="*/ 7 w 24"/>
                  <a:gd name="T5" fmla="*/ 54 h 57"/>
                  <a:gd name="T6" fmla="*/ 15 w 24"/>
                  <a:gd name="T7" fmla="*/ 44 h 57"/>
                  <a:gd name="T8" fmla="*/ 16 w 24"/>
                  <a:gd name="T9" fmla="*/ 44 h 57"/>
                  <a:gd name="T10" fmla="*/ 16 w 24"/>
                  <a:gd name="T11" fmla="*/ 44 h 57"/>
                  <a:gd name="T12" fmla="*/ 18 w 24"/>
                  <a:gd name="T13" fmla="*/ 36 h 57"/>
                  <a:gd name="T14" fmla="*/ 18 w 24"/>
                  <a:gd name="T15" fmla="*/ 24 h 57"/>
                  <a:gd name="T16" fmla="*/ 19 w 24"/>
                  <a:gd name="T17" fmla="*/ 8 h 57"/>
                  <a:gd name="T18" fmla="*/ 24 w 24"/>
                  <a:gd name="T19" fmla="*/ 0 h 57"/>
                  <a:gd name="T20" fmla="*/ 17 w 24"/>
                  <a:gd name="T21" fmla="*/ 3 h 57"/>
                  <a:gd name="T22" fmla="*/ 4 w 24"/>
                  <a:gd name="T23" fmla="*/ 15 h 57"/>
                  <a:gd name="T24" fmla="*/ 1 w 24"/>
                  <a:gd name="T25" fmla="*/ 23 h 57"/>
                  <a:gd name="T26" fmla="*/ 3 w 24"/>
                  <a:gd name="T27" fmla="*/ 36 h 57"/>
                  <a:gd name="T28" fmla="*/ 6 w 24"/>
                  <a:gd name="T29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57">
                    <a:moveTo>
                      <a:pt x="6" y="50"/>
                    </a:moveTo>
                    <a:cubicBezTo>
                      <a:pt x="5" y="54"/>
                      <a:pt x="3" y="56"/>
                      <a:pt x="2" y="57"/>
                    </a:cubicBezTo>
                    <a:cubicBezTo>
                      <a:pt x="2" y="57"/>
                      <a:pt x="4" y="56"/>
                      <a:pt x="7" y="54"/>
                    </a:cubicBezTo>
                    <a:cubicBezTo>
                      <a:pt x="9" y="51"/>
                      <a:pt x="13" y="48"/>
                      <a:pt x="15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2"/>
                      <a:pt x="18" y="39"/>
                      <a:pt x="18" y="36"/>
                    </a:cubicBezTo>
                    <a:cubicBezTo>
                      <a:pt x="19" y="32"/>
                      <a:pt x="19" y="28"/>
                      <a:pt x="18" y="24"/>
                    </a:cubicBezTo>
                    <a:cubicBezTo>
                      <a:pt x="15" y="18"/>
                      <a:pt x="17" y="12"/>
                      <a:pt x="19" y="8"/>
                    </a:cubicBezTo>
                    <a:cubicBezTo>
                      <a:pt x="21" y="3"/>
                      <a:pt x="24" y="1"/>
                      <a:pt x="24" y="0"/>
                    </a:cubicBezTo>
                    <a:cubicBezTo>
                      <a:pt x="24" y="0"/>
                      <a:pt x="21" y="1"/>
                      <a:pt x="17" y="3"/>
                    </a:cubicBezTo>
                    <a:cubicBezTo>
                      <a:pt x="13" y="6"/>
                      <a:pt x="8" y="9"/>
                      <a:pt x="4" y="15"/>
                    </a:cubicBezTo>
                    <a:cubicBezTo>
                      <a:pt x="3" y="16"/>
                      <a:pt x="2" y="19"/>
                      <a:pt x="1" y="23"/>
                    </a:cubicBezTo>
                    <a:cubicBezTo>
                      <a:pt x="0" y="27"/>
                      <a:pt x="0" y="31"/>
                      <a:pt x="3" y="36"/>
                    </a:cubicBezTo>
                    <a:cubicBezTo>
                      <a:pt x="6" y="42"/>
                      <a:pt x="6" y="46"/>
                      <a:pt x="6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76" name="Freeform 114"/>
              <p:cNvSpPr>
                <a:spLocks/>
              </p:cNvSpPr>
              <p:nvPr/>
            </p:nvSpPr>
            <p:spPr bwMode="auto">
              <a:xfrm>
                <a:off x="-2201395" y="8447458"/>
                <a:ext cx="126686" cy="402578"/>
              </a:xfrm>
              <a:custGeom>
                <a:avLst/>
                <a:gdLst>
                  <a:gd name="T0" fmla="*/ 9 w 19"/>
                  <a:gd name="T1" fmla="*/ 52 h 60"/>
                  <a:gd name="T2" fmla="*/ 6 w 19"/>
                  <a:gd name="T3" fmla="*/ 60 h 60"/>
                  <a:gd name="T4" fmla="*/ 10 w 19"/>
                  <a:gd name="T5" fmla="*/ 56 h 60"/>
                  <a:gd name="T6" fmla="*/ 18 w 19"/>
                  <a:gd name="T7" fmla="*/ 45 h 60"/>
                  <a:gd name="T8" fmla="*/ 18 w 19"/>
                  <a:gd name="T9" fmla="*/ 45 h 60"/>
                  <a:gd name="T10" fmla="*/ 18 w 19"/>
                  <a:gd name="T11" fmla="*/ 45 h 60"/>
                  <a:gd name="T12" fmla="*/ 19 w 19"/>
                  <a:gd name="T13" fmla="*/ 36 h 60"/>
                  <a:gd name="T14" fmla="*/ 17 w 19"/>
                  <a:gd name="T15" fmla="*/ 25 h 60"/>
                  <a:gd name="T16" fmla="*/ 15 w 19"/>
                  <a:gd name="T17" fmla="*/ 8 h 60"/>
                  <a:gd name="T18" fmla="*/ 19 w 19"/>
                  <a:gd name="T19" fmla="*/ 0 h 60"/>
                  <a:gd name="T20" fmla="*/ 13 w 19"/>
                  <a:gd name="T21" fmla="*/ 4 h 60"/>
                  <a:gd name="T22" fmla="*/ 2 w 19"/>
                  <a:gd name="T23" fmla="*/ 18 h 60"/>
                  <a:gd name="T24" fmla="*/ 0 w 19"/>
                  <a:gd name="T25" fmla="*/ 26 h 60"/>
                  <a:gd name="T26" fmla="*/ 4 w 19"/>
                  <a:gd name="T27" fmla="*/ 39 h 60"/>
                  <a:gd name="T28" fmla="*/ 9 w 19"/>
                  <a:gd name="T29" fmla="*/ 5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60">
                    <a:moveTo>
                      <a:pt x="9" y="52"/>
                    </a:moveTo>
                    <a:cubicBezTo>
                      <a:pt x="8" y="56"/>
                      <a:pt x="7" y="59"/>
                      <a:pt x="6" y="60"/>
                    </a:cubicBezTo>
                    <a:cubicBezTo>
                      <a:pt x="6" y="60"/>
                      <a:pt x="8" y="58"/>
                      <a:pt x="10" y="56"/>
                    </a:cubicBezTo>
                    <a:cubicBezTo>
                      <a:pt x="13" y="53"/>
                      <a:pt x="16" y="49"/>
                      <a:pt x="18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3"/>
                      <a:pt x="19" y="40"/>
                      <a:pt x="19" y="36"/>
                    </a:cubicBezTo>
                    <a:cubicBezTo>
                      <a:pt x="19" y="32"/>
                      <a:pt x="19" y="28"/>
                      <a:pt x="17" y="25"/>
                    </a:cubicBezTo>
                    <a:cubicBezTo>
                      <a:pt x="14" y="19"/>
                      <a:pt x="14" y="13"/>
                      <a:pt x="15" y="8"/>
                    </a:cubicBezTo>
                    <a:cubicBezTo>
                      <a:pt x="17" y="4"/>
                      <a:pt x="19" y="1"/>
                      <a:pt x="19" y="0"/>
                    </a:cubicBezTo>
                    <a:cubicBezTo>
                      <a:pt x="19" y="0"/>
                      <a:pt x="17" y="2"/>
                      <a:pt x="13" y="4"/>
                    </a:cubicBezTo>
                    <a:cubicBezTo>
                      <a:pt x="9" y="7"/>
                      <a:pt x="5" y="11"/>
                      <a:pt x="2" y="18"/>
                    </a:cubicBezTo>
                    <a:cubicBezTo>
                      <a:pt x="2" y="19"/>
                      <a:pt x="0" y="22"/>
                      <a:pt x="0" y="26"/>
                    </a:cubicBezTo>
                    <a:cubicBezTo>
                      <a:pt x="0" y="30"/>
                      <a:pt x="1" y="35"/>
                      <a:pt x="4" y="39"/>
                    </a:cubicBezTo>
                    <a:cubicBezTo>
                      <a:pt x="8" y="44"/>
                      <a:pt x="9" y="49"/>
                      <a:pt x="9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77" name="Freeform 115"/>
              <p:cNvSpPr>
                <a:spLocks/>
              </p:cNvSpPr>
              <p:nvPr/>
            </p:nvSpPr>
            <p:spPr bwMode="auto">
              <a:xfrm>
                <a:off x="-2347788" y="8636078"/>
                <a:ext cx="140762" cy="399763"/>
              </a:xfrm>
              <a:custGeom>
                <a:avLst/>
                <a:gdLst>
                  <a:gd name="T0" fmla="*/ 13 w 21"/>
                  <a:gd name="T1" fmla="*/ 52 h 60"/>
                  <a:gd name="T2" fmla="*/ 12 w 21"/>
                  <a:gd name="T3" fmla="*/ 60 h 60"/>
                  <a:gd name="T4" fmla="*/ 15 w 21"/>
                  <a:gd name="T5" fmla="*/ 55 h 60"/>
                  <a:gd name="T6" fmla="*/ 21 w 21"/>
                  <a:gd name="T7" fmla="*/ 44 h 60"/>
                  <a:gd name="T8" fmla="*/ 21 w 21"/>
                  <a:gd name="T9" fmla="*/ 43 h 60"/>
                  <a:gd name="T10" fmla="*/ 21 w 21"/>
                  <a:gd name="T11" fmla="*/ 43 h 60"/>
                  <a:gd name="T12" fmla="*/ 21 w 21"/>
                  <a:gd name="T13" fmla="*/ 35 h 60"/>
                  <a:gd name="T14" fmla="*/ 17 w 21"/>
                  <a:gd name="T15" fmla="*/ 24 h 60"/>
                  <a:gd name="T16" fmla="*/ 13 w 21"/>
                  <a:gd name="T17" fmla="*/ 8 h 60"/>
                  <a:gd name="T18" fmla="*/ 16 w 21"/>
                  <a:gd name="T19" fmla="*/ 0 h 60"/>
                  <a:gd name="T20" fmla="*/ 10 w 21"/>
                  <a:gd name="T21" fmla="*/ 4 h 60"/>
                  <a:gd name="T22" fmla="*/ 1 w 21"/>
                  <a:gd name="T23" fmla="*/ 19 h 60"/>
                  <a:gd name="T24" fmla="*/ 0 w 21"/>
                  <a:gd name="T25" fmla="*/ 28 h 60"/>
                  <a:gd name="T26" fmla="*/ 6 w 21"/>
                  <a:gd name="T27" fmla="*/ 40 h 60"/>
                  <a:gd name="T28" fmla="*/ 13 w 21"/>
                  <a:gd name="T29" fmla="*/ 5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60">
                    <a:moveTo>
                      <a:pt x="13" y="52"/>
                    </a:moveTo>
                    <a:cubicBezTo>
                      <a:pt x="13" y="56"/>
                      <a:pt x="12" y="59"/>
                      <a:pt x="12" y="60"/>
                    </a:cubicBezTo>
                    <a:cubicBezTo>
                      <a:pt x="12" y="60"/>
                      <a:pt x="13" y="58"/>
                      <a:pt x="15" y="55"/>
                    </a:cubicBezTo>
                    <a:cubicBezTo>
                      <a:pt x="17" y="52"/>
                      <a:pt x="19" y="48"/>
                      <a:pt x="21" y="44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2"/>
                      <a:pt x="21" y="38"/>
                      <a:pt x="21" y="35"/>
                    </a:cubicBezTo>
                    <a:cubicBezTo>
                      <a:pt x="20" y="31"/>
                      <a:pt x="19" y="27"/>
                      <a:pt x="17" y="24"/>
                    </a:cubicBezTo>
                    <a:cubicBezTo>
                      <a:pt x="13" y="19"/>
                      <a:pt x="12" y="13"/>
                      <a:pt x="13" y="8"/>
                    </a:cubicBezTo>
                    <a:cubicBezTo>
                      <a:pt x="14" y="3"/>
                      <a:pt x="15" y="0"/>
                      <a:pt x="16" y="0"/>
                    </a:cubicBezTo>
                    <a:cubicBezTo>
                      <a:pt x="16" y="0"/>
                      <a:pt x="13" y="1"/>
                      <a:pt x="10" y="4"/>
                    </a:cubicBezTo>
                    <a:cubicBezTo>
                      <a:pt x="7" y="8"/>
                      <a:pt x="3" y="13"/>
                      <a:pt x="1" y="19"/>
                    </a:cubicBezTo>
                    <a:cubicBezTo>
                      <a:pt x="1" y="21"/>
                      <a:pt x="0" y="24"/>
                      <a:pt x="0" y="28"/>
                    </a:cubicBezTo>
                    <a:cubicBezTo>
                      <a:pt x="1" y="32"/>
                      <a:pt x="2" y="36"/>
                      <a:pt x="6" y="40"/>
                    </a:cubicBezTo>
                    <a:cubicBezTo>
                      <a:pt x="11" y="44"/>
                      <a:pt x="13" y="49"/>
                      <a:pt x="13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78" name="Freeform 116"/>
              <p:cNvSpPr>
                <a:spLocks/>
              </p:cNvSpPr>
              <p:nvPr/>
            </p:nvSpPr>
            <p:spPr bwMode="auto">
              <a:xfrm>
                <a:off x="-2463212" y="8835960"/>
                <a:ext cx="154838" cy="408209"/>
              </a:xfrm>
              <a:custGeom>
                <a:avLst/>
                <a:gdLst>
                  <a:gd name="T0" fmla="*/ 8 w 23"/>
                  <a:gd name="T1" fmla="*/ 42 h 61"/>
                  <a:gd name="T2" fmla="*/ 17 w 23"/>
                  <a:gd name="T3" fmla="*/ 53 h 61"/>
                  <a:gd name="T4" fmla="*/ 17 w 23"/>
                  <a:gd name="T5" fmla="*/ 61 h 61"/>
                  <a:gd name="T6" fmla="*/ 19 w 23"/>
                  <a:gd name="T7" fmla="*/ 55 h 61"/>
                  <a:gd name="T8" fmla="*/ 23 w 23"/>
                  <a:gd name="T9" fmla="*/ 43 h 61"/>
                  <a:gd name="T10" fmla="*/ 23 w 23"/>
                  <a:gd name="T11" fmla="*/ 43 h 61"/>
                  <a:gd name="T12" fmla="*/ 23 w 23"/>
                  <a:gd name="T13" fmla="*/ 43 h 61"/>
                  <a:gd name="T14" fmla="*/ 22 w 23"/>
                  <a:gd name="T15" fmla="*/ 34 h 61"/>
                  <a:gd name="T16" fmla="*/ 16 w 23"/>
                  <a:gd name="T17" fmla="*/ 24 h 61"/>
                  <a:gd name="T18" fmla="*/ 10 w 23"/>
                  <a:gd name="T19" fmla="*/ 9 h 61"/>
                  <a:gd name="T20" fmla="*/ 11 w 23"/>
                  <a:gd name="T21" fmla="*/ 0 h 61"/>
                  <a:gd name="T22" fmla="*/ 6 w 23"/>
                  <a:gd name="T23" fmla="*/ 6 h 61"/>
                  <a:gd name="T24" fmla="*/ 0 w 23"/>
                  <a:gd name="T25" fmla="*/ 22 h 61"/>
                  <a:gd name="T26" fmla="*/ 1 w 23"/>
                  <a:gd name="T27" fmla="*/ 30 h 61"/>
                  <a:gd name="T28" fmla="*/ 8 w 23"/>
                  <a:gd name="T29" fmla="*/ 4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61">
                    <a:moveTo>
                      <a:pt x="8" y="42"/>
                    </a:moveTo>
                    <a:cubicBezTo>
                      <a:pt x="13" y="45"/>
                      <a:pt x="16" y="49"/>
                      <a:pt x="17" y="53"/>
                    </a:cubicBezTo>
                    <a:cubicBezTo>
                      <a:pt x="17" y="56"/>
                      <a:pt x="17" y="59"/>
                      <a:pt x="17" y="61"/>
                    </a:cubicBezTo>
                    <a:cubicBezTo>
                      <a:pt x="17" y="61"/>
                      <a:pt x="18" y="59"/>
                      <a:pt x="19" y="55"/>
                    </a:cubicBezTo>
                    <a:cubicBezTo>
                      <a:pt x="21" y="52"/>
                      <a:pt x="22" y="48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1"/>
                      <a:pt x="23" y="38"/>
                      <a:pt x="22" y="34"/>
                    </a:cubicBezTo>
                    <a:cubicBezTo>
                      <a:pt x="21" y="31"/>
                      <a:pt x="19" y="27"/>
                      <a:pt x="16" y="24"/>
                    </a:cubicBezTo>
                    <a:cubicBezTo>
                      <a:pt x="11" y="20"/>
                      <a:pt x="10" y="14"/>
                      <a:pt x="10" y="9"/>
                    </a:cubicBezTo>
                    <a:cubicBezTo>
                      <a:pt x="10" y="4"/>
                      <a:pt x="11" y="0"/>
                      <a:pt x="11" y="0"/>
                    </a:cubicBezTo>
                    <a:cubicBezTo>
                      <a:pt x="11" y="0"/>
                      <a:pt x="9" y="2"/>
                      <a:pt x="6" y="6"/>
                    </a:cubicBezTo>
                    <a:cubicBezTo>
                      <a:pt x="4" y="10"/>
                      <a:pt x="1" y="15"/>
                      <a:pt x="0" y="22"/>
                    </a:cubicBezTo>
                    <a:cubicBezTo>
                      <a:pt x="0" y="23"/>
                      <a:pt x="0" y="27"/>
                      <a:pt x="1" y="30"/>
                    </a:cubicBezTo>
                    <a:cubicBezTo>
                      <a:pt x="2" y="34"/>
                      <a:pt x="4" y="38"/>
                      <a:pt x="8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79" name="Freeform 117"/>
              <p:cNvSpPr>
                <a:spLocks/>
              </p:cNvSpPr>
              <p:nvPr/>
            </p:nvSpPr>
            <p:spPr bwMode="auto">
              <a:xfrm>
                <a:off x="-2547669" y="9063994"/>
                <a:ext cx="171729" cy="394133"/>
              </a:xfrm>
              <a:custGeom>
                <a:avLst/>
                <a:gdLst>
                  <a:gd name="T0" fmla="*/ 11 w 26"/>
                  <a:gd name="T1" fmla="*/ 41 h 59"/>
                  <a:gd name="T2" fmla="*/ 21 w 26"/>
                  <a:gd name="T3" fmla="*/ 51 h 59"/>
                  <a:gd name="T4" fmla="*/ 22 w 26"/>
                  <a:gd name="T5" fmla="*/ 59 h 59"/>
                  <a:gd name="T6" fmla="*/ 24 w 26"/>
                  <a:gd name="T7" fmla="*/ 53 h 59"/>
                  <a:gd name="T8" fmla="*/ 26 w 26"/>
                  <a:gd name="T9" fmla="*/ 40 h 59"/>
                  <a:gd name="T10" fmla="*/ 26 w 26"/>
                  <a:gd name="T11" fmla="*/ 40 h 59"/>
                  <a:gd name="T12" fmla="*/ 26 w 26"/>
                  <a:gd name="T13" fmla="*/ 40 h 59"/>
                  <a:gd name="T14" fmla="*/ 23 w 26"/>
                  <a:gd name="T15" fmla="*/ 32 h 59"/>
                  <a:gd name="T16" fmla="*/ 16 w 26"/>
                  <a:gd name="T17" fmla="*/ 23 h 59"/>
                  <a:gd name="T18" fmla="*/ 8 w 26"/>
                  <a:gd name="T19" fmla="*/ 9 h 59"/>
                  <a:gd name="T20" fmla="*/ 8 w 26"/>
                  <a:gd name="T21" fmla="*/ 0 h 59"/>
                  <a:gd name="T22" fmla="*/ 4 w 26"/>
                  <a:gd name="T23" fmla="*/ 6 h 59"/>
                  <a:gd name="T24" fmla="*/ 0 w 26"/>
                  <a:gd name="T25" fmla="*/ 23 h 59"/>
                  <a:gd name="T26" fmla="*/ 2 w 26"/>
                  <a:gd name="T27" fmla="*/ 31 h 59"/>
                  <a:gd name="T28" fmla="*/ 11 w 26"/>
                  <a:gd name="T29" fmla="*/ 4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59">
                    <a:moveTo>
                      <a:pt x="11" y="41"/>
                    </a:moveTo>
                    <a:cubicBezTo>
                      <a:pt x="17" y="44"/>
                      <a:pt x="20" y="48"/>
                      <a:pt x="21" y="51"/>
                    </a:cubicBezTo>
                    <a:cubicBezTo>
                      <a:pt x="22" y="54"/>
                      <a:pt x="22" y="57"/>
                      <a:pt x="22" y="59"/>
                    </a:cubicBezTo>
                    <a:cubicBezTo>
                      <a:pt x="22" y="59"/>
                      <a:pt x="23" y="57"/>
                      <a:pt x="24" y="53"/>
                    </a:cubicBezTo>
                    <a:cubicBezTo>
                      <a:pt x="25" y="50"/>
                      <a:pt x="26" y="45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8"/>
                      <a:pt x="25" y="35"/>
                      <a:pt x="23" y="32"/>
                    </a:cubicBezTo>
                    <a:cubicBezTo>
                      <a:pt x="22" y="29"/>
                      <a:pt x="19" y="25"/>
                      <a:pt x="16" y="23"/>
                    </a:cubicBezTo>
                    <a:cubicBezTo>
                      <a:pt x="11" y="19"/>
                      <a:pt x="8" y="13"/>
                      <a:pt x="8" y="9"/>
                    </a:cubicBezTo>
                    <a:cubicBezTo>
                      <a:pt x="7" y="4"/>
                      <a:pt x="8" y="0"/>
                      <a:pt x="8" y="0"/>
                    </a:cubicBezTo>
                    <a:cubicBezTo>
                      <a:pt x="8" y="0"/>
                      <a:pt x="6" y="2"/>
                      <a:pt x="4" y="6"/>
                    </a:cubicBezTo>
                    <a:cubicBezTo>
                      <a:pt x="2" y="10"/>
                      <a:pt x="0" y="16"/>
                      <a:pt x="0" y="23"/>
                    </a:cubicBezTo>
                    <a:cubicBezTo>
                      <a:pt x="0" y="24"/>
                      <a:pt x="0" y="28"/>
                      <a:pt x="2" y="31"/>
                    </a:cubicBezTo>
                    <a:cubicBezTo>
                      <a:pt x="3" y="35"/>
                      <a:pt x="6" y="39"/>
                      <a:pt x="11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80" name="Freeform 118"/>
              <p:cNvSpPr>
                <a:spLocks/>
              </p:cNvSpPr>
              <p:nvPr/>
            </p:nvSpPr>
            <p:spPr bwMode="auto">
              <a:xfrm>
                <a:off x="-2601159" y="9277952"/>
                <a:ext cx="199882" cy="374426"/>
              </a:xfrm>
              <a:custGeom>
                <a:avLst/>
                <a:gdLst>
                  <a:gd name="T0" fmla="*/ 4 w 30"/>
                  <a:gd name="T1" fmla="*/ 32 h 56"/>
                  <a:gd name="T2" fmla="*/ 15 w 30"/>
                  <a:gd name="T3" fmla="*/ 40 h 56"/>
                  <a:gd name="T4" fmla="*/ 26 w 30"/>
                  <a:gd name="T5" fmla="*/ 48 h 56"/>
                  <a:gd name="T6" fmla="*/ 28 w 30"/>
                  <a:gd name="T7" fmla="*/ 56 h 56"/>
                  <a:gd name="T8" fmla="*/ 29 w 30"/>
                  <a:gd name="T9" fmla="*/ 50 h 56"/>
                  <a:gd name="T10" fmla="*/ 29 w 30"/>
                  <a:gd name="T11" fmla="*/ 37 h 56"/>
                  <a:gd name="T12" fmla="*/ 29 w 30"/>
                  <a:gd name="T13" fmla="*/ 37 h 56"/>
                  <a:gd name="T14" fmla="*/ 29 w 30"/>
                  <a:gd name="T15" fmla="*/ 37 h 56"/>
                  <a:gd name="T16" fmla="*/ 25 w 30"/>
                  <a:gd name="T17" fmla="*/ 29 h 56"/>
                  <a:gd name="T18" fmla="*/ 17 w 30"/>
                  <a:gd name="T19" fmla="*/ 21 h 56"/>
                  <a:gd name="T20" fmla="*/ 6 w 30"/>
                  <a:gd name="T21" fmla="*/ 9 h 56"/>
                  <a:gd name="T22" fmla="*/ 5 w 30"/>
                  <a:gd name="T23" fmla="*/ 0 h 56"/>
                  <a:gd name="T24" fmla="*/ 2 w 30"/>
                  <a:gd name="T25" fmla="*/ 7 h 56"/>
                  <a:gd name="T26" fmla="*/ 1 w 30"/>
                  <a:gd name="T27" fmla="*/ 24 h 56"/>
                  <a:gd name="T28" fmla="*/ 4 w 30"/>
                  <a:gd name="T29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56">
                    <a:moveTo>
                      <a:pt x="4" y="32"/>
                    </a:moveTo>
                    <a:cubicBezTo>
                      <a:pt x="6" y="35"/>
                      <a:pt x="9" y="38"/>
                      <a:pt x="15" y="40"/>
                    </a:cubicBezTo>
                    <a:cubicBezTo>
                      <a:pt x="21" y="42"/>
                      <a:pt x="24" y="45"/>
                      <a:pt x="26" y="48"/>
                    </a:cubicBezTo>
                    <a:cubicBezTo>
                      <a:pt x="28" y="52"/>
                      <a:pt x="28" y="55"/>
                      <a:pt x="28" y="56"/>
                    </a:cubicBezTo>
                    <a:cubicBezTo>
                      <a:pt x="28" y="56"/>
                      <a:pt x="29" y="54"/>
                      <a:pt x="29" y="50"/>
                    </a:cubicBezTo>
                    <a:cubicBezTo>
                      <a:pt x="30" y="47"/>
                      <a:pt x="30" y="42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5"/>
                      <a:pt x="27" y="32"/>
                      <a:pt x="25" y="29"/>
                    </a:cubicBezTo>
                    <a:cubicBezTo>
                      <a:pt x="23" y="26"/>
                      <a:pt x="20" y="23"/>
                      <a:pt x="17" y="21"/>
                    </a:cubicBezTo>
                    <a:cubicBezTo>
                      <a:pt x="11" y="18"/>
                      <a:pt x="8" y="13"/>
                      <a:pt x="6" y="9"/>
                    </a:cubicBezTo>
                    <a:cubicBezTo>
                      <a:pt x="5" y="4"/>
                      <a:pt x="5" y="0"/>
                      <a:pt x="5" y="0"/>
                    </a:cubicBezTo>
                    <a:cubicBezTo>
                      <a:pt x="5" y="0"/>
                      <a:pt x="3" y="2"/>
                      <a:pt x="2" y="7"/>
                    </a:cubicBezTo>
                    <a:cubicBezTo>
                      <a:pt x="1" y="11"/>
                      <a:pt x="0" y="17"/>
                      <a:pt x="1" y="24"/>
                    </a:cubicBezTo>
                    <a:cubicBezTo>
                      <a:pt x="1" y="25"/>
                      <a:pt x="2" y="29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</p:grpSp>
      </p:grpSp>
      <p:grpSp>
        <p:nvGrpSpPr>
          <p:cNvPr id="153" name="그룹 152"/>
          <p:cNvGrpSpPr/>
          <p:nvPr/>
        </p:nvGrpSpPr>
        <p:grpSpPr>
          <a:xfrm>
            <a:off x="8906869" y="4178072"/>
            <a:ext cx="1636220" cy="1808671"/>
            <a:chOff x="8744857" y="1325309"/>
            <a:chExt cx="1636220" cy="1808671"/>
          </a:xfrm>
        </p:grpSpPr>
        <p:grpSp>
          <p:nvGrpSpPr>
            <p:cNvPr id="154" name="그룹 153"/>
            <p:cNvGrpSpPr/>
            <p:nvPr/>
          </p:nvGrpSpPr>
          <p:grpSpPr>
            <a:xfrm>
              <a:off x="8744857" y="1325309"/>
              <a:ext cx="1636220" cy="1808671"/>
              <a:chOff x="-2629311" y="8005466"/>
              <a:chExt cx="3338867" cy="3690771"/>
            </a:xfrm>
            <a:solidFill>
              <a:srgbClr val="98D351"/>
            </a:solidFill>
          </p:grpSpPr>
          <p:sp>
            <p:nvSpPr>
              <p:cNvPr id="156" name="Freeform 55"/>
              <p:cNvSpPr>
                <a:spLocks/>
              </p:cNvSpPr>
              <p:nvPr/>
            </p:nvSpPr>
            <p:spPr bwMode="auto">
              <a:xfrm>
                <a:off x="-1731251" y="11364040"/>
                <a:ext cx="152023" cy="306860"/>
              </a:xfrm>
              <a:custGeom>
                <a:avLst/>
                <a:gdLst>
                  <a:gd name="T0" fmla="*/ 18 w 23"/>
                  <a:gd name="T1" fmla="*/ 4 h 46"/>
                  <a:gd name="T2" fmla="*/ 20 w 23"/>
                  <a:gd name="T3" fmla="*/ 3 h 46"/>
                  <a:gd name="T4" fmla="*/ 21 w 23"/>
                  <a:gd name="T5" fmla="*/ 2 h 46"/>
                  <a:gd name="T6" fmla="*/ 23 w 23"/>
                  <a:gd name="T7" fmla="*/ 1 h 46"/>
                  <a:gd name="T8" fmla="*/ 22 w 23"/>
                  <a:gd name="T9" fmla="*/ 0 h 46"/>
                  <a:gd name="T10" fmla="*/ 21 w 23"/>
                  <a:gd name="T11" fmla="*/ 0 h 46"/>
                  <a:gd name="T12" fmla="*/ 20 w 23"/>
                  <a:gd name="T13" fmla="*/ 0 h 46"/>
                  <a:gd name="T14" fmla="*/ 20 w 23"/>
                  <a:gd name="T15" fmla="*/ 0 h 46"/>
                  <a:gd name="T16" fmla="*/ 19 w 23"/>
                  <a:gd name="T17" fmla="*/ 0 h 46"/>
                  <a:gd name="T18" fmla="*/ 6 w 23"/>
                  <a:gd name="T19" fmla="*/ 4 h 46"/>
                  <a:gd name="T20" fmla="*/ 6 w 23"/>
                  <a:gd name="T21" fmla="*/ 4 h 46"/>
                  <a:gd name="T22" fmla="*/ 1 w 23"/>
                  <a:gd name="T23" fmla="*/ 11 h 46"/>
                  <a:gd name="T24" fmla="*/ 1 w 23"/>
                  <a:gd name="T25" fmla="*/ 24 h 46"/>
                  <a:gd name="T26" fmla="*/ 2 w 23"/>
                  <a:gd name="T27" fmla="*/ 40 h 46"/>
                  <a:gd name="T28" fmla="*/ 0 w 23"/>
                  <a:gd name="T29" fmla="*/ 45 h 46"/>
                  <a:gd name="T30" fmla="*/ 4 w 23"/>
                  <a:gd name="T31" fmla="*/ 45 h 46"/>
                  <a:gd name="T32" fmla="*/ 11 w 23"/>
                  <a:gd name="T33" fmla="*/ 39 h 46"/>
                  <a:gd name="T34" fmla="*/ 13 w 23"/>
                  <a:gd name="T35" fmla="*/ 33 h 46"/>
                  <a:gd name="T36" fmla="*/ 14 w 23"/>
                  <a:gd name="T37" fmla="*/ 19 h 46"/>
                  <a:gd name="T38" fmla="*/ 14 w 23"/>
                  <a:gd name="T39" fmla="*/ 10 h 46"/>
                  <a:gd name="T40" fmla="*/ 18 w 23"/>
                  <a:gd name="T41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46">
                    <a:moveTo>
                      <a:pt x="18" y="4"/>
                    </a:moveTo>
                    <a:cubicBezTo>
                      <a:pt x="18" y="4"/>
                      <a:pt x="19" y="3"/>
                      <a:pt x="20" y="3"/>
                    </a:cubicBezTo>
                    <a:cubicBezTo>
                      <a:pt x="20" y="2"/>
                      <a:pt x="21" y="2"/>
                      <a:pt x="21" y="2"/>
                    </a:cubicBezTo>
                    <a:cubicBezTo>
                      <a:pt x="22" y="1"/>
                      <a:pt x="22" y="1"/>
                      <a:pt x="23" y="1"/>
                    </a:cubicBezTo>
                    <a:cubicBezTo>
                      <a:pt x="23" y="1"/>
                      <a:pt x="22" y="1"/>
                      <a:pt x="22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5" y="0"/>
                      <a:pt x="10" y="1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5"/>
                      <a:pt x="2" y="8"/>
                      <a:pt x="1" y="11"/>
                    </a:cubicBezTo>
                    <a:cubicBezTo>
                      <a:pt x="0" y="15"/>
                      <a:pt x="0" y="19"/>
                      <a:pt x="1" y="24"/>
                    </a:cubicBezTo>
                    <a:cubicBezTo>
                      <a:pt x="3" y="31"/>
                      <a:pt x="3" y="36"/>
                      <a:pt x="2" y="40"/>
                    </a:cubicBezTo>
                    <a:cubicBezTo>
                      <a:pt x="1" y="43"/>
                      <a:pt x="0" y="45"/>
                      <a:pt x="0" y="45"/>
                    </a:cubicBezTo>
                    <a:cubicBezTo>
                      <a:pt x="0" y="45"/>
                      <a:pt x="2" y="46"/>
                      <a:pt x="4" y="45"/>
                    </a:cubicBezTo>
                    <a:cubicBezTo>
                      <a:pt x="7" y="44"/>
                      <a:pt x="9" y="42"/>
                      <a:pt x="11" y="39"/>
                    </a:cubicBezTo>
                    <a:cubicBezTo>
                      <a:pt x="12" y="38"/>
                      <a:pt x="13" y="36"/>
                      <a:pt x="13" y="33"/>
                    </a:cubicBezTo>
                    <a:cubicBezTo>
                      <a:pt x="14" y="30"/>
                      <a:pt x="14" y="25"/>
                      <a:pt x="14" y="19"/>
                    </a:cubicBezTo>
                    <a:cubicBezTo>
                      <a:pt x="13" y="15"/>
                      <a:pt x="13" y="12"/>
                      <a:pt x="14" y="10"/>
                    </a:cubicBezTo>
                    <a:cubicBezTo>
                      <a:pt x="15" y="7"/>
                      <a:pt x="16" y="6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57" name="Freeform 56"/>
              <p:cNvSpPr>
                <a:spLocks/>
              </p:cNvSpPr>
              <p:nvPr/>
            </p:nvSpPr>
            <p:spPr bwMode="auto">
              <a:xfrm>
                <a:off x="-1618642" y="11341518"/>
                <a:ext cx="146392" cy="275893"/>
              </a:xfrm>
              <a:custGeom>
                <a:avLst/>
                <a:gdLst>
                  <a:gd name="T0" fmla="*/ 21 w 22"/>
                  <a:gd name="T1" fmla="*/ 5 h 41"/>
                  <a:gd name="T2" fmla="*/ 17 w 22"/>
                  <a:gd name="T3" fmla="*/ 0 h 41"/>
                  <a:gd name="T4" fmla="*/ 14 w 22"/>
                  <a:gd name="T5" fmla="*/ 2 h 41"/>
                  <a:gd name="T6" fmla="*/ 14 w 22"/>
                  <a:gd name="T7" fmla="*/ 2 h 41"/>
                  <a:gd name="T8" fmla="*/ 14 w 22"/>
                  <a:gd name="T9" fmla="*/ 3 h 41"/>
                  <a:gd name="T10" fmla="*/ 10 w 22"/>
                  <a:gd name="T11" fmla="*/ 8 h 41"/>
                  <a:gd name="T12" fmla="*/ 8 w 22"/>
                  <a:gd name="T13" fmla="*/ 20 h 41"/>
                  <a:gd name="T14" fmla="*/ 6 w 22"/>
                  <a:gd name="T15" fmla="*/ 30 h 41"/>
                  <a:gd name="T16" fmla="*/ 5 w 22"/>
                  <a:gd name="T17" fmla="*/ 30 h 41"/>
                  <a:gd name="T18" fmla="*/ 5 w 22"/>
                  <a:gd name="T19" fmla="*/ 31 h 41"/>
                  <a:gd name="T20" fmla="*/ 5 w 22"/>
                  <a:gd name="T21" fmla="*/ 31 h 41"/>
                  <a:gd name="T22" fmla="*/ 5 w 22"/>
                  <a:gd name="T23" fmla="*/ 31 h 41"/>
                  <a:gd name="T24" fmla="*/ 4 w 22"/>
                  <a:gd name="T25" fmla="*/ 33 h 41"/>
                  <a:gd name="T26" fmla="*/ 3 w 22"/>
                  <a:gd name="T27" fmla="*/ 35 h 41"/>
                  <a:gd name="T28" fmla="*/ 1 w 22"/>
                  <a:gd name="T29" fmla="*/ 39 h 41"/>
                  <a:gd name="T30" fmla="*/ 0 w 22"/>
                  <a:gd name="T31" fmla="*/ 40 h 41"/>
                  <a:gd name="T32" fmla="*/ 4 w 22"/>
                  <a:gd name="T33" fmla="*/ 41 h 41"/>
                  <a:gd name="T34" fmla="*/ 5 w 22"/>
                  <a:gd name="T35" fmla="*/ 41 h 41"/>
                  <a:gd name="T36" fmla="*/ 5 w 22"/>
                  <a:gd name="T37" fmla="*/ 41 h 41"/>
                  <a:gd name="T38" fmla="*/ 5 w 22"/>
                  <a:gd name="T39" fmla="*/ 41 h 41"/>
                  <a:gd name="T40" fmla="*/ 6 w 22"/>
                  <a:gd name="T41" fmla="*/ 41 h 41"/>
                  <a:gd name="T42" fmla="*/ 7 w 22"/>
                  <a:gd name="T43" fmla="*/ 41 h 41"/>
                  <a:gd name="T44" fmla="*/ 14 w 22"/>
                  <a:gd name="T45" fmla="*/ 38 h 41"/>
                  <a:gd name="T46" fmla="*/ 19 w 22"/>
                  <a:gd name="T47" fmla="*/ 32 h 41"/>
                  <a:gd name="T48" fmla="*/ 21 w 22"/>
                  <a:gd name="T49" fmla="*/ 18 h 41"/>
                  <a:gd name="T50" fmla="*/ 21 w 22"/>
                  <a:gd name="T51" fmla="*/ 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41">
                    <a:moveTo>
                      <a:pt x="21" y="5"/>
                    </a:moveTo>
                    <a:cubicBezTo>
                      <a:pt x="19" y="4"/>
                      <a:pt x="18" y="2"/>
                      <a:pt x="17" y="0"/>
                    </a:cubicBezTo>
                    <a:cubicBezTo>
                      <a:pt x="16" y="1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2" y="5"/>
                      <a:pt x="10" y="8"/>
                    </a:cubicBezTo>
                    <a:cubicBezTo>
                      <a:pt x="9" y="12"/>
                      <a:pt x="8" y="16"/>
                      <a:pt x="8" y="20"/>
                    </a:cubicBezTo>
                    <a:cubicBezTo>
                      <a:pt x="8" y="24"/>
                      <a:pt x="7" y="27"/>
                      <a:pt x="6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2" y="37"/>
                      <a:pt x="2" y="38"/>
                      <a:pt x="1" y="39"/>
                    </a:cubicBezTo>
                    <a:cubicBezTo>
                      <a:pt x="1" y="39"/>
                      <a:pt x="1" y="40"/>
                      <a:pt x="0" y="40"/>
                    </a:cubicBezTo>
                    <a:cubicBezTo>
                      <a:pt x="0" y="40"/>
                      <a:pt x="2" y="41"/>
                      <a:pt x="4" y="41"/>
                    </a:cubicBezTo>
                    <a:cubicBezTo>
                      <a:pt x="4" y="41"/>
                      <a:pt x="4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6" y="41"/>
                      <a:pt x="7" y="41"/>
                    </a:cubicBezTo>
                    <a:cubicBezTo>
                      <a:pt x="9" y="40"/>
                      <a:pt x="12" y="39"/>
                      <a:pt x="14" y="38"/>
                    </a:cubicBezTo>
                    <a:cubicBezTo>
                      <a:pt x="15" y="37"/>
                      <a:pt x="17" y="35"/>
                      <a:pt x="19" y="32"/>
                    </a:cubicBezTo>
                    <a:cubicBezTo>
                      <a:pt x="21" y="29"/>
                      <a:pt x="22" y="24"/>
                      <a:pt x="21" y="18"/>
                    </a:cubicBezTo>
                    <a:cubicBezTo>
                      <a:pt x="20" y="12"/>
                      <a:pt x="20" y="8"/>
                      <a:pt x="21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58" name="Freeform 57"/>
              <p:cNvSpPr>
                <a:spLocks/>
              </p:cNvSpPr>
              <p:nvPr/>
            </p:nvSpPr>
            <p:spPr bwMode="auto">
              <a:xfrm>
                <a:off x="-1458174" y="11442866"/>
                <a:ext cx="135131" cy="140762"/>
              </a:xfrm>
              <a:custGeom>
                <a:avLst/>
                <a:gdLst>
                  <a:gd name="T0" fmla="*/ 5 w 20"/>
                  <a:gd name="T1" fmla="*/ 15 h 21"/>
                  <a:gd name="T2" fmla="*/ 0 w 20"/>
                  <a:gd name="T3" fmla="*/ 21 h 21"/>
                  <a:gd name="T4" fmla="*/ 6 w 20"/>
                  <a:gd name="T5" fmla="*/ 21 h 21"/>
                  <a:gd name="T6" fmla="*/ 17 w 20"/>
                  <a:gd name="T7" fmla="*/ 14 h 21"/>
                  <a:gd name="T8" fmla="*/ 17 w 20"/>
                  <a:gd name="T9" fmla="*/ 14 h 21"/>
                  <a:gd name="T10" fmla="*/ 20 w 20"/>
                  <a:gd name="T11" fmla="*/ 9 h 21"/>
                  <a:gd name="T12" fmla="*/ 7 w 20"/>
                  <a:gd name="T13" fmla="*/ 0 h 21"/>
                  <a:gd name="T14" fmla="*/ 5 w 20"/>
                  <a:gd name="T15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1">
                    <a:moveTo>
                      <a:pt x="5" y="15"/>
                    </a:moveTo>
                    <a:cubicBezTo>
                      <a:pt x="3" y="19"/>
                      <a:pt x="0" y="21"/>
                      <a:pt x="0" y="21"/>
                    </a:cubicBezTo>
                    <a:cubicBezTo>
                      <a:pt x="0" y="21"/>
                      <a:pt x="2" y="21"/>
                      <a:pt x="6" y="21"/>
                    </a:cubicBezTo>
                    <a:cubicBezTo>
                      <a:pt x="9" y="20"/>
                      <a:pt x="14" y="18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3"/>
                      <a:pt x="19" y="12"/>
                      <a:pt x="20" y="9"/>
                    </a:cubicBezTo>
                    <a:cubicBezTo>
                      <a:pt x="15" y="7"/>
                      <a:pt x="11" y="3"/>
                      <a:pt x="7" y="0"/>
                    </a:cubicBezTo>
                    <a:cubicBezTo>
                      <a:pt x="8" y="7"/>
                      <a:pt x="7" y="12"/>
                      <a:pt x="5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59" name="Freeform 58"/>
              <p:cNvSpPr>
                <a:spLocks/>
              </p:cNvSpPr>
              <p:nvPr/>
            </p:nvSpPr>
            <p:spPr bwMode="auto">
              <a:xfrm>
                <a:off x="-1263923" y="11175419"/>
                <a:ext cx="53489" cy="39413"/>
              </a:xfrm>
              <a:custGeom>
                <a:avLst/>
                <a:gdLst>
                  <a:gd name="T0" fmla="*/ 6 w 8"/>
                  <a:gd name="T1" fmla="*/ 6 h 6"/>
                  <a:gd name="T2" fmla="*/ 6 w 8"/>
                  <a:gd name="T3" fmla="*/ 6 h 6"/>
                  <a:gd name="T4" fmla="*/ 8 w 8"/>
                  <a:gd name="T5" fmla="*/ 0 h 6"/>
                  <a:gd name="T6" fmla="*/ 4 w 8"/>
                  <a:gd name="T7" fmla="*/ 2 h 6"/>
                  <a:gd name="T8" fmla="*/ 0 w 8"/>
                  <a:gd name="T9" fmla="*/ 5 h 6"/>
                  <a:gd name="T10" fmla="*/ 6 w 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7" y="1"/>
                      <a:pt x="8" y="0"/>
                    </a:cubicBezTo>
                    <a:cubicBezTo>
                      <a:pt x="8" y="0"/>
                      <a:pt x="6" y="1"/>
                      <a:pt x="4" y="2"/>
                    </a:cubicBezTo>
                    <a:cubicBezTo>
                      <a:pt x="3" y="3"/>
                      <a:pt x="1" y="4"/>
                      <a:pt x="0" y="5"/>
                    </a:cubicBezTo>
                    <a:cubicBezTo>
                      <a:pt x="2" y="5"/>
                      <a:pt x="4" y="5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60" name="Freeform 59"/>
              <p:cNvSpPr>
                <a:spLocks/>
              </p:cNvSpPr>
              <p:nvPr/>
            </p:nvSpPr>
            <p:spPr bwMode="auto">
              <a:xfrm>
                <a:off x="-1283629" y="11456943"/>
                <a:ext cx="92903" cy="53489"/>
              </a:xfrm>
              <a:custGeom>
                <a:avLst/>
                <a:gdLst>
                  <a:gd name="T0" fmla="*/ 1 w 14"/>
                  <a:gd name="T1" fmla="*/ 6 h 8"/>
                  <a:gd name="T2" fmla="*/ 0 w 14"/>
                  <a:gd name="T3" fmla="*/ 8 h 8"/>
                  <a:gd name="T4" fmla="*/ 6 w 14"/>
                  <a:gd name="T5" fmla="*/ 7 h 8"/>
                  <a:gd name="T6" fmla="*/ 14 w 14"/>
                  <a:gd name="T7" fmla="*/ 0 h 8"/>
                  <a:gd name="T8" fmla="*/ 1 w 14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" y="6"/>
                    </a:moveTo>
                    <a:cubicBezTo>
                      <a:pt x="1" y="7"/>
                      <a:pt x="0" y="8"/>
                      <a:pt x="0" y="8"/>
                    </a:cubicBezTo>
                    <a:cubicBezTo>
                      <a:pt x="0" y="8"/>
                      <a:pt x="3" y="8"/>
                      <a:pt x="6" y="7"/>
                    </a:cubicBezTo>
                    <a:cubicBezTo>
                      <a:pt x="8" y="6"/>
                      <a:pt x="11" y="4"/>
                      <a:pt x="14" y="0"/>
                    </a:cubicBezTo>
                    <a:cubicBezTo>
                      <a:pt x="10" y="3"/>
                      <a:pt x="6" y="5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61" name="Freeform 60"/>
              <p:cNvSpPr>
                <a:spLocks/>
              </p:cNvSpPr>
              <p:nvPr/>
            </p:nvSpPr>
            <p:spPr bwMode="auto">
              <a:xfrm>
                <a:off x="-1171020" y="11074071"/>
                <a:ext cx="135131" cy="213958"/>
              </a:xfrm>
              <a:custGeom>
                <a:avLst/>
                <a:gdLst>
                  <a:gd name="T0" fmla="*/ 14 w 20"/>
                  <a:gd name="T1" fmla="*/ 19 h 32"/>
                  <a:gd name="T2" fmla="*/ 11 w 20"/>
                  <a:gd name="T3" fmla="*/ 0 h 32"/>
                  <a:gd name="T4" fmla="*/ 7 w 20"/>
                  <a:gd name="T5" fmla="*/ 2 h 32"/>
                  <a:gd name="T6" fmla="*/ 1 w 20"/>
                  <a:gd name="T7" fmla="*/ 9 h 32"/>
                  <a:gd name="T8" fmla="*/ 1 w 20"/>
                  <a:gd name="T9" fmla="*/ 9 h 32"/>
                  <a:gd name="T10" fmla="*/ 1 w 20"/>
                  <a:gd name="T11" fmla="*/ 9 h 32"/>
                  <a:gd name="T12" fmla="*/ 1 w 20"/>
                  <a:gd name="T13" fmla="*/ 16 h 32"/>
                  <a:gd name="T14" fmla="*/ 4 w 20"/>
                  <a:gd name="T15" fmla="*/ 27 h 32"/>
                  <a:gd name="T16" fmla="*/ 20 w 20"/>
                  <a:gd name="T17" fmla="*/ 32 h 32"/>
                  <a:gd name="T18" fmla="*/ 14 w 20"/>
                  <a:gd name="T1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32">
                    <a:moveTo>
                      <a:pt x="14" y="19"/>
                    </a:moveTo>
                    <a:cubicBezTo>
                      <a:pt x="6" y="7"/>
                      <a:pt x="9" y="1"/>
                      <a:pt x="11" y="0"/>
                    </a:cubicBezTo>
                    <a:cubicBezTo>
                      <a:pt x="11" y="0"/>
                      <a:pt x="9" y="0"/>
                      <a:pt x="7" y="2"/>
                    </a:cubicBezTo>
                    <a:cubicBezTo>
                      <a:pt x="5" y="3"/>
                      <a:pt x="3" y="5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3"/>
                      <a:pt x="1" y="16"/>
                    </a:cubicBezTo>
                    <a:cubicBezTo>
                      <a:pt x="1" y="19"/>
                      <a:pt x="2" y="23"/>
                      <a:pt x="4" y="27"/>
                    </a:cubicBezTo>
                    <a:cubicBezTo>
                      <a:pt x="10" y="26"/>
                      <a:pt x="15" y="28"/>
                      <a:pt x="20" y="32"/>
                    </a:cubicBezTo>
                    <a:cubicBezTo>
                      <a:pt x="19" y="29"/>
                      <a:pt x="18" y="24"/>
                      <a:pt x="14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62" name="Freeform 61"/>
              <p:cNvSpPr>
                <a:spLocks/>
              </p:cNvSpPr>
              <p:nvPr/>
            </p:nvSpPr>
            <p:spPr bwMode="auto">
              <a:xfrm>
                <a:off x="-1049965" y="10955831"/>
                <a:ext cx="135131" cy="346274"/>
              </a:xfrm>
              <a:custGeom>
                <a:avLst/>
                <a:gdLst>
                  <a:gd name="T0" fmla="*/ 12 w 20"/>
                  <a:gd name="T1" fmla="*/ 49 h 52"/>
                  <a:gd name="T2" fmla="*/ 19 w 20"/>
                  <a:gd name="T3" fmla="*/ 40 h 52"/>
                  <a:gd name="T4" fmla="*/ 20 w 20"/>
                  <a:gd name="T5" fmla="*/ 33 h 52"/>
                  <a:gd name="T6" fmla="*/ 14 w 20"/>
                  <a:gd name="T7" fmla="*/ 20 h 52"/>
                  <a:gd name="T8" fmla="*/ 10 w 20"/>
                  <a:gd name="T9" fmla="*/ 6 h 52"/>
                  <a:gd name="T10" fmla="*/ 14 w 20"/>
                  <a:gd name="T11" fmla="*/ 0 h 52"/>
                  <a:gd name="T12" fmla="*/ 9 w 20"/>
                  <a:gd name="T13" fmla="*/ 2 h 52"/>
                  <a:gd name="T14" fmla="*/ 1 w 20"/>
                  <a:gd name="T15" fmla="*/ 10 h 52"/>
                  <a:gd name="T16" fmla="*/ 1 w 20"/>
                  <a:gd name="T17" fmla="*/ 10 h 52"/>
                  <a:gd name="T18" fmla="*/ 1 w 20"/>
                  <a:gd name="T19" fmla="*/ 10 h 52"/>
                  <a:gd name="T20" fmla="*/ 0 w 20"/>
                  <a:gd name="T21" fmla="*/ 13 h 52"/>
                  <a:gd name="T22" fmla="*/ 0 w 20"/>
                  <a:gd name="T23" fmla="*/ 16 h 52"/>
                  <a:gd name="T24" fmla="*/ 0 w 20"/>
                  <a:gd name="T25" fmla="*/ 18 h 52"/>
                  <a:gd name="T26" fmla="*/ 4 w 20"/>
                  <a:gd name="T27" fmla="*/ 29 h 52"/>
                  <a:gd name="T28" fmla="*/ 9 w 20"/>
                  <a:gd name="T29" fmla="*/ 45 h 52"/>
                  <a:gd name="T30" fmla="*/ 8 w 20"/>
                  <a:gd name="T31" fmla="*/ 52 h 52"/>
                  <a:gd name="T32" fmla="*/ 12 w 20"/>
                  <a:gd name="T33" fmla="*/ 4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52">
                    <a:moveTo>
                      <a:pt x="12" y="49"/>
                    </a:moveTo>
                    <a:cubicBezTo>
                      <a:pt x="15" y="48"/>
                      <a:pt x="18" y="45"/>
                      <a:pt x="19" y="40"/>
                    </a:cubicBezTo>
                    <a:cubicBezTo>
                      <a:pt x="20" y="39"/>
                      <a:pt x="20" y="36"/>
                      <a:pt x="20" y="33"/>
                    </a:cubicBezTo>
                    <a:cubicBezTo>
                      <a:pt x="19" y="30"/>
                      <a:pt x="17" y="26"/>
                      <a:pt x="14" y="20"/>
                    </a:cubicBezTo>
                    <a:cubicBezTo>
                      <a:pt x="10" y="14"/>
                      <a:pt x="9" y="9"/>
                      <a:pt x="10" y="6"/>
                    </a:cubicBezTo>
                    <a:cubicBezTo>
                      <a:pt x="11" y="2"/>
                      <a:pt x="13" y="0"/>
                      <a:pt x="14" y="0"/>
                    </a:cubicBezTo>
                    <a:cubicBezTo>
                      <a:pt x="14" y="0"/>
                      <a:pt x="12" y="0"/>
                      <a:pt x="9" y="2"/>
                    </a:cubicBezTo>
                    <a:cubicBezTo>
                      <a:pt x="6" y="3"/>
                      <a:pt x="3" y="6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0" y="21"/>
                      <a:pt x="2" y="25"/>
                      <a:pt x="4" y="29"/>
                    </a:cubicBezTo>
                    <a:cubicBezTo>
                      <a:pt x="9" y="36"/>
                      <a:pt x="9" y="41"/>
                      <a:pt x="9" y="45"/>
                    </a:cubicBezTo>
                    <a:cubicBezTo>
                      <a:pt x="9" y="49"/>
                      <a:pt x="8" y="51"/>
                      <a:pt x="8" y="52"/>
                    </a:cubicBezTo>
                    <a:cubicBezTo>
                      <a:pt x="8" y="52"/>
                      <a:pt x="10" y="51"/>
                      <a:pt x="12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63" name="Freeform 62"/>
              <p:cNvSpPr>
                <a:spLocks/>
              </p:cNvSpPr>
              <p:nvPr/>
            </p:nvSpPr>
            <p:spPr bwMode="auto">
              <a:xfrm>
                <a:off x="-909203" y="10874189"/>
                <a:ext cx="154838" cy="315306"/>
              </a:xfrm>
              <a:custGeom>
                <a:avLst/>
                <a:gdLst>
                  <a:gd name="T0" fmla="*/ 16 w 23"/>
                  <a:gd name="T1" fmla="*/ 4 h 47"/>
                  <a:gd name="T2" fmla="*/ 23 w 23"/>
                  <a:gd name="T3" fmla="*/ 0 h 47"/>
                  <a:gd name="T4" fmla="*/ 17 w 23"/>
                  <a:gd name="T5" fmla="*/ 0 h 47"/>
                  <a:gd name="T6" fmla="*/ 5 w 23"/>
                  <a:gd name="T7" fmla="*/ 5 h 47"/>
                  <a:gd name="T8" fmla="*/ 5 w 23"/>
                  <a:gd name="T9" fmla="*/ 5 h 47"/>
                  <a:gd name="T10" fmla="*/ 5 w 23"/>
                  <a:gd name="T11" fmla="*/ 5 h 47"/>
                  <a:gd name="T12" fmla="*/ 5 w 23"/>
                  <a:gd name="T13" fmla="*/ 5 h 47"/>
                  <a:gd name="T14" fmla="*/ 1 w 23"/>
                  <a:gd name="T15" fmla="*/ 13 h 47"/>
                  <a:gd name="T16" fmla="*/ 2 w 23"/>
                  <a:gd name="T17" fmla="*/ 25 h 47"/>
                  <a:gd name="T18" fmla="*/ 5 w 23"/>
                  <a:gd name="T19" fmla="*/ 35 h 47"/>
                  <a:gd name="T20" fmla="*/ 5 w 23"/>
                  <a:gd name="T21" fmla="*/ 41 h 47"/>
                  <a:gd name="T22" fmla="*/ 4 w 23"/>
                  <a:gd name="T23" fmla="*/ 47 h 47"/>
                  <a:gd name="T24" fmla="*/ 8 w 23"/>
                  <a:gd name="T25" fmla="*/ 46 h 47"/>
                  <a:gd name="T26" fmla="*/ 11 w 23"/>
                  <a:gd name="T27" fmla="*/ 43 h 47"/>
                  <a:gd name="T28" fmla="*/ 14 w 23"/>
                  <a:gd name="T29" fmla="*/ 39 h 47"/>
                  <a:gd name="T30" fmla="*/ 14 w 23"/>
                  <a:gd name="T31" fmla="*/ 39 h 47"/>
                  <a:gd name="T32" fmla="*/ 15 w 23"/>
                  <a:gd name="T33" fmla="*/ 33 h 47"/>
                  <a:gd name="T34" fmla="*/ 14 w 23"/>
                  <a:gd name="T35" fmla="*/ 19 h 47"/>
                  <a:gd name="T36" fmla="*/ 14 w 23"/>
                  <a:gd name="T37" fmla="*/ 10 h 47"/>
                  <a:gd name="T38" fmla="*/ 16 w 23"/>
                  <a:gd name="T39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" h="47">
                    <a:moveTo>
                      <a:pt x="16" y="4"/>
                    </a:moveTo>
                    <a:cubicBezTo>
                      <a:pt x="18" y="1"/>
                      <a:pt x="22" y="0"/>
                      <a:pt x="23" y="0"/>
                    </a:cubicBezTo>
                    <a:cubicBezTo>
                      <a:pt x="23" y="0"/>
                      <a:pt x="20" y="0"/>
                      <a:pt x="17" y="0"/>
                    </a:cubicBezTo>
                    <a:cubicBezTo>
                      <a:pt x="13" y="0"/>
                      <a:pt x="8" y="2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7"/>
                      <a:pt x="2" y="9"/>
                      <a:pt x="1" y="13"/>
                    </a:cubicBezTo>
                    <a:cubicBezTo>
                      <a:pt x="0" y="17"/>
                      <a:pt x="0" y="21"/>
                      <a:pt x="2" y="25"/>
                    </a:cubicBezTo>
                    <a:cubicBezTo>
                      <a:pt x="3" y="29"/>
                      <a:pt x="4" y="32"/>
                      <a:pt x="5" y="35"/>
                    </a:cubicBezTo>
                    <a:cubicBezTo>
                      <a:pt x="5" y="37"/>
                      <a:pt x="5" y="39"/>
                      <a:pt x="5" y="41"/>
                    </a:cubicBezTo>
                    <a:cubicBezTo>
                      <a:pt x="5" y="45"/>
                      <a:pt x="4" y="47"/>
                      <a:pt x="4" y="47"/>
                    </a:cubicBezTo>
                    <a:cubicBezTo>
                      <a:pt x="4" y="47"/>
                      <a:pt x="6" y="47"/>
                      <a:pt x="8" y="46"/>
                    </a:cubicBezTo>
                    <a:cubicBezTo>
                      <a:pt x="9" y="45"/>
                      <a:pt x="10" y="44"/>
                      <a:pt x="11" y="43"/>
                    </a:cubicBezTo>
                    <a:cubicBezTo>
                      <a:pt x="12" y="42"/>
                      <a:pt x="13" y="41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8"/>
                      <a:pt x="15" y="37"/>
                      <a:pt x="15" y="33"/>
                    </a:cubicBezTo>
                    <a:cubicBezTo>
                      <a:pt x="15" y="30"/>
                      <a:pt x="15" y="26"/>
                      <a:pt x="14" y="19"/>
                    </a:cubicBezTo>
                    <a:cubicBezTo>
                      <a:pt x="13" y="16"/>
                      <a:pt x="13" y="13"/>
                      <a:pt x="14" y="10"/>
                    </a:cubicBezTo>
                    <a:cubicBezTo>
                      <a:pt x="14" y="8"/>
                      <a:pt x="15" y="6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64" name="Freeform 63"/>
              <p:cNvSpPr>
                <a:spLocks/>
              </p:cNvSpPr>
              <p:nvPr/>
            </p:nvSpPr>
            <p:spPr bwMode="auto">
              <a:xfrm>
                <a:off x="-782518" y="10874189"/>
                <a:ext cx="261817" cy="247741"/>
              </a:xfrm>
              <a:custGeom>
                <a:avLst/>
                <a:gdLst>
                  <a:gd name="T0" fmla="*/ 7 w 39"/>
                  <a:gd name="T1" fmla="*/ 37 h 37"/>
                  <a:gd name="T2" fmla="*/ 10 w 39"/>
                  <a:gd name="T3" fmla="*/ 34 h 37"/>
                  <a:gd name="T4" fmla="*/ 13 w 39"/>
                  <a:gd name="T5" fmla="*/ 30 h 37"/>
                  <a:gd name="T6" fmla="*/ 16 w 39"/>
                  <a:gd name="T7" fmla="*/ 25 h 37"/>
                  <a:gd name="T8" fmla="*/ 20 w 39"/>
                  <a:gd name="T9" fmla="*/ 17 h 37"/>
                  <a:gd name="T10" fmla="*/ 25 w 39"/>
                  <a:gd name="T11" fmla="*/ 10 h 37"/>
                  <a:gd name="T12" fmla="*/ 31 w 39"/>
                  <a:gd name="T13" fmla="*/ 7 h 37"/>
                  <a:gd name="T14" fmla="*/ 36 w 39"/>
                  <a:gd name="T15" fmla="*/ 7 h 37"/>
                  <a:gd name="T16" fmla="*/ 39 w 39"/>
                  <a:gd name="T17" fmla="*/ 8 h 37"/>
                  <a:gd name="T18" fmla="*/ 34 w 39"/>
                  <a:gd name="T19" fmla="*/ 4 h 37"/>
                  <a:gd name="T20" fmla="*/ 27 w 39"/>
                  <a:gd name="T21" fmla="*/ 1 h 37"/>
                  <a:gd name="T22" fmla="*/ 19 w 39"/>
                  <a:gd name="T23" fmla="*/ 1 h 37"/>
                  <a:gd name="T24" fmla="*/ 19 w 39"/>
                  <a:gd name="T25" fmla="*/ 1 h 37"/>
                  <a:gd name="T26" fmla="*/ 19 w 39"/>
                  <a:gd name="T27" fmla="*/ 1 h 37"/>
                  <a:gd name="T28" fmla="*/ 11 w 39"/>
                  <a:gd name="T29" fmla="*/ 5 h 37"/>
                  <a:gd name="T30" fmla="*/ 6 w 39"/>
                  <a:gd name="T31" fmla="*/ 17 h 37"/>
                  <a:gd name="T32" fmla="*/ 5 w 39"/>
                  <a:gd name="T33" fmla="*/ 26 h 37"/>
                  <a:gd name="T34" fmla="*/ 3 w 39"/>
                  <a:gd name="T35" fmla="*/ 32 h 37"/>
                  <a:gd name="T36" fmla="*/ 0 w 39"/>
                  <a:gd name="T37" fmla="*/ 37 h 37"/>
                  <a:gd name="T38" fmla="*/ 4 w 39"/>
                  <a:gd name="T39" fmla="*/ 37 h 37"/>
                  <a:gd name="T40" fmla="*/ 7 w 39"/>
                  <a:gd name="T4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37">
                    <a:moveTo>
                      <a:pt x="7" y="37"/>
                    </a:moveTo>
                    <a:cubicBezTo>
                      <a:pt x="8" y="36"/>
                      <a:pt x="9" y="36"/>
                      <a:pt x="10" y="34"/>
                    </a:cubicBezTo>
                    <a:cubicBezTo>
                      <a:pt x="10" y="34"/>
                      <a:pt x="12" y="33"/>
                      <a:pt x="13" y="30"/>
                    </a:cubicBezTo>
                    <a:cubicBezTo>
                      <a:pt x="14" y="29"/>
                      <a:pt x="15" y="27"/>
                      <a:pt x="16" y="25"/>
                    </a:cubicBezTo>
                    <a:cubicBezTo>
                      <a:pt x="17" y="23"/>
                      <a:pt x="18" y="20"/>
                      <a:pt x="20" y="17"/>
                    </a:cubicBezTo>
                    <a:cubicBezTo>
                      <a:pt x="21" y="14"/>
                      <a:pt x="23" y="12"/>
                      <a:pt x="25" y="10"/>
                    </a:cubicBezTo>
                    <a:cubicBezTo>
                      <a:pt x="27" y="8"/>
                      <a:pt x="29" y="7"/>
                      <a:pt x="31" y="7"/>
                    </a:cubicBezTo>
                    <a:cubicBezTo>
                      <a:pt x="33" y="6"/>
                      <a:pt x="34" y="7"/>
                      <a:pt x="36" y="7"/>
                    </a:cubicBezTo>
                    <a:cubicBezTo>
                      <a:pt x="37" y="7"/>
                      <a:pt x="38" y="8"/>
                      <a:pt x="39" y="8"/>
                    </a:cubicBezTo>
                    <a:cubicBezTo>
                      <a:pt x="39" y="8"/>
                      <a:pt x="37" y="6"/>
                      <a:pt x="34" y="4"/>
                    </a:cubicBezTo>
                    <a:cubicBezTo>
                      <a:pt x="32" y="3"/>
                      <a:pt x="30" y="2"/>
                      <a:pt x="27" y="1"/>
                    </a:cubicBezTo>
                    <a:cubicBezTo>
                      <a:pt x="25" y="0"/>
                      <a:pt x="22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1"/>
                      <a:pt x="14" y="2"/>
                      <a:pt x="11" y="5"/>
                    </a:cubicBezTo>
                    <a:cubicBezTo>
                      <a:pt x="8" y="8"/>
                      <a:pt x="6" y="12"/>
                      <a:pt x="6" y="17"/>
                    </a:cubicBezTo>
                    <a:cubicBezTo>
                      <a:pt x="6" y="20"/>
                      <a:pt x="5" y="23"/>
                      <a:pt x="5" y="26"/>
                    </a:cubicBezTo>
                    <a:cubicBezTo>
                      <a:pt x="4" y="28"/>
                      <a:pt x="3" y="30"/>
                      <a:pt x="3" y="32"/>
                    </a:cubicBezTo>
                    <a:cubicBezTo>
                      <a:pt x="2" y="35"/>
                      <a:pt x="1" y="37"/>
                      <a:pt x="0" y="37"/>
                    </a:cubicBezTo>
                    <a:cubicBezTo>
                      <a:pt x="0" y="37"/>
                      <a:pt x="2" y="37"/>
                      <a:pt x="4" y="37"/>
                    </a:cubicBezTo>
                    <a:cubicBezTo>
                      <a:pt x="5" y="37"/>
                      <a:pt x="6" y="37"/>
                      <a:pt x="7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65" name="Freeform 64"/>
              <p:cNvSpPr>
                <a:spLocks/>
              </p:cNvSpPr>
              <p:nvPr/>
            </p:nvSpPr>
            <p:spPr bwMode="auto">
              <a:xfrm>
                <a:off x="-689615" y="10989614"/>
                <a:ext cx="309676" cy="152023"/>
              </a:xfrm>
              <a:custGeom>
                <a:avLst/>
                <a:gdLst>
                  <a:gd name="T0" fmla="*/ 45 w 46"/>
                  <a:gd name="T1" fmla="*/ 16 h 23"/>
                  <a:gd name="T2" fmla="*/ 43 w 46"/>
                  <a:gd name="T3" fmla="*/ 9 h 23"/>
                  <a:gd name="T4" fmla="*/ 37 w 46"/>
                  <a:gd name="T5" fmla="*/ 3 h 23"/>
                  <a:gd name="T6" fmla="*/ 37 w 46"/>
                  <a:gd name="T7" fmla="*/ 3 h 23"/>
                  <a:gd name="T8" fmla="*/ 37 w 46"/>
                  <a:gd name="T9" fmla="*/ 3 h 23"/>
                  <a:gd name="T10" fmla="*/ 28 w 46"/>
                  <a:gd name="T11" fmla="*/ 0 h 23"/>
                  <a:gd name="T12" fmla="*/ 22 w 46"/>
                  <a:gd name="T13" fmla="*/ 1 h 23"/>
                  <a:gd name="T14" fmla="*/ 16 w 46"/>
                  <a:gd name="T15" fmla="*/ 5 h 23"/>
                  <a:gd name="T16" fmla="*/ 9 w 46"/>
                  <a:gd name="T17" fmla="*/ 11 h 23"/>
                  <a:gd name="T18" fmla="*/ 4 w 46"/>
                  <a:gd name="T19" fmla="*/ 15 h 23"/>
                  <a:gd name="T20" fmla="*/ 1 w 46"/>
                  <a:gd name="T21" fmla="*/ 17 h 23"/>
                  <a:gd name="T22" fmla="*/ 0 w 46"/>
                  <a:gd name="T23" fmla="*/ 18 h 23"/>
                  <a:gd name="T24" fmla="*/ 2 w 46"/>
                  <a:gd name="T25" fmla="*/ 20 h 23"/>
                  <a:gd name="T26" fmla="*/ 4 w 46"/>
                  <a:gd name="T27" fmla="*/ 21 h 23"/>
                  <a:gd name="T28" fmla="*/ 7 w 46"/>
                  <a:gd name="T29" fmla="*/ 21 h 23"/>
                  <a:gd name="T30" fmla="*/ 12 w 46"/>
                  <a:gd name="T31" fmla="*/ 19 h 23"/>
                  <a:gd name="T32" fmla="*/ 18 w 46"/>
                  <a:gd name="T33" fmla="*/ 18 h 23"/>
                  <a:gd name="T34" fmla="*/ 25 w 46"/>
                  <a:gd name="T35" fmla="*/ 15 h 23"/>
                  <a:gd name="T36" fmla="*/ 34 w 46"/>
                  <a:gd name="T37" fmla="*/ 13 h 23"/>
                  <a:gd name="T38" fmla="*/ 41 w 46"/>
                  <a:gd name="T39" fmla="*/ 16 h 23"/>
                  <a:gd name="T40" fmla="*/ 44 w 46"/>
                  <a:gd name="T41" fmla="*/ 20 h 23"/>
                  <a:gd name="T42" fmla="*/ 46 w 46"/>
                  <a:gd name="T43" fmla="*/ 23 h 23"/>
                  <a:gd name="T44" fmla="*/ 45 w 46"/>
                  <a:gd name="T45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23">
                    <a:moveTo>
                      <a:pt x="45" y="16"/>
                    </a:moveTo>
                    <a:cubicBezTo>
                      <a:pt x="45" y="14"/>
                      <a:pt x="44" y="11"/>
                      <a:pt x="43" y="9"/>
                    </a:cubicBezTo>
                    <a:cubicBezTo>
                      <a:pt x="41" y="7"/>
                      <a:pt x="39" y="4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5" y="1"/>
                      <a:pt x="32" y="0"/>
                      <a:pt x="28" y="0"/>
                    </a:cubicBezTo>
                    <a:cubicBezTo>
                      <a:pt x="26" y="0"/>
                      <a:pt x="24" y="0"/>
                      <a:pt x="22" y="1"/>
                    </a:cubicBezTo>
                    <a:cubicBezTo>
                      <a:pt x="20" y="2"/>
                      <a:pt x="18" y="3"/>
                      <a:pt x="16" y="5"/>
                    </a:cubicBezTo>
                    <a:cubicBezTo>
                      <a:pt x="13" y="8"/>
                      <a:pt x="11" y="10"/>
                      <a:pt x="9" y="11"/>
                    </a:cubicBezTo>
                    <a:cubicBezTo>
                      <a:pt x="7" y="13"/>
                      <a:pt x="5" y="14"/>
                      <a:pt x="4" y="15"/>
                    </a:cubicBezTo>
                    <a:cubicBezTo>
                      <a:pt x="3" y="16"/>
                      <a:pt x="2" y="17"/>
                      <a:pt x="1" y="17"/>
                    </a:cubicBezTo>
                    <a:cubicBezTo>
                      <a:pt x="1" y="18"/>
                      <a:pt x="0" y="18"/>
                      <a:pt x="0" y="18"/>
                    </a:cubicBezTo>
                    <a:cubicBezTo>
                      <a:pt x="0" y="18"/>
                      <a:pt x="1" y="19"/>
                      <a:pt x="2" y="20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5" y="21"/>
                      <a:pt x="6" y="21"/>
                      <a:pt x="7" y="21"/>
                    </a:cubicBezTo>
                    <a:cubicBezTo>
                      <a:pt x="8" y="21"/>
                      <a:pt x="9" y="20"/>
                      <a:pt x="12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0" y="17"/>
                      <a:pt x="22" y="16"/>
                      <a:pt x="25" y="15"/>
                    </a:cubicBezTo>
                    <a:cubicBezTo>
                      <a:pt x="29" y="14"/>
                      <a:pt x="32" y="13"/>
                      <a:pt x="34" y="13"/>
                    </a:cubicBezTo>
                    <a:cubicBezTo>
                      <a:pt x="37" y="13"/>
                      <a:pt x="39" y="14"/>
                      <a:pt x="41" y="16"/>
                    </a:cubicBezTo>
                    <a:cubicBezTo>
                      <a:pt x="43" y="17"/>
                      <a:pt x="44" y="18"/>
                      <a:pt x="44" y="20"/>
                    </a:cubicBezTo>
                    <a:cubicBezTo>
                      <a:pt x="45" y="21"/>
                      <a:pt x="46" y="22"/>
                      <a:pt x="46" y="23"/>
                    </a:cubicBezTo>
                    <a:cubicBezTo>
                      <a:pt x="46" y="23"/>
                      <a:pt x="46" y="20"/>
                      <a:pt x="4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66" name="Freeform 65"/>
              <p:cNvSpPr>
                <a:spLocks/>
              </p:cNvSpPr>
              <p:nvPr/>
            </p:nvSpPr>
            <p:spPr bwMode="auto">
              <a:xfrm>
                <a:off x="-627680" y="11150082"/>
                <a:ext cx="239295" cy="191436"/>
              </a:xfrm>
              <a:custGeom>
                <a:avLst/>
                <a:gdLst>
                  <a:gd name="T0" fmla="*/ 26 w 36"/>
                  <a:gd name="T1" fmla="*/ 21 h 29"/>
                  <a:gd name="T2" fmla="*/ 28 w 36"/>
                  <a:gd name="T3" fmla="*/ 28 h 29"/>
                  <a:gd name="T4" fmla="*/ 28 w 36"/>
                  <a:gd name="T5" fmla="*/ 28 h 29"/>
                  <a:gd name="T6" fmla="*/ 31 w 36"/>
                  <a:gd name="T7" fmla="*/ 29 h 29"/>
                  <a:gd name="T8" fmla="*/ 32 w 36"/>
                  <a:gd name="T9" fmla="*/ 29 h 29"/>
                  <a:gd name="T10" fmla="*/ 34 w 36"/>
                  <a:gd name="T11" fmla="*/ 25 h 29"/>
                  <a:gd name="T12" fmla="*/ 36 w 36"/>
                  <a:gd name="T13" fmla="*/ 16 h 29"/>
                  <a:gd name="T14" fmla="*/ 36 w 36"/>
                  <a:gd name="T15" fmla="*/ 16 h 29"/>
                  <a:gd name="T16" fmla="*/ 36 w 36"/>
                  <a:gd name="T17" fmla="*/ 16 h 29"/>
                  <a:gd name="T18" fmla="*/ 32 w 36"/>
                  <a:gd name="T19" fmla="*/ 7 h 29"/>
                  <a:gd name="T20" fmla="*/ 27 w 36"/>
                  <a:gd name="T21" fmla="*/ 3 h 29"/>
                  <a:gd name="T22" fmla="*/ 20 w 36"/>
                  <a:gd name="T23" fmla="*/ 2 h 29"/>
                  <a:gd name="T24" fmla="*/ 11 w 36"/>
                  <a:gd name="T25" fmla="*/ 1 h 29"/>
                  <a:gd name="T26" fmla="*/ 5 w 36"/>
                  <a:gd name="T27" fmla="*/ 0 h 29"/>
                  <a:gd name="T28" fmla="*/ 2 w 36"/>
                  <a:gd name="T29" fmla="*/ 0 h 29"/>
                  <a:gd name="T30" fmla="*/ 0 w 36"/>
                  <a:gd name="T31" fmla="*/ 0 h 29"/>
                  <a:gd name="T32" fmla="*/ 0 w 36"/>
                  <a:gd name="T33" fmla="*/ 2 h 29"/>
                  <a:gd name="T34" fmla="*/ 0 w 36"/>
                  <a:gd name="T35" fmla="*/ 4 h 29"/>
                  <a:gd name="T36" fmla="*/ 3 w 36"/>
                  <a:gd name="T37" fmla="*/ 6 h 29"/>
                  <a:gd name="T38" fmla="*/ 7 w 36"/>
                  <a:gd name="T39" fmla="*/ 8 h 29"/>
                  <a:gd name="T40" fmla="*/ 12 w 36"/>
                  <a:gd name="T41" fmla="*/ 11 h 29"/>
                  <a:gd name="T42" fmla="*/ 19 w 36"/>
                  <a:gd name="T43" fmla="*/ 15 h 29"/>
                  <a:gd name="T44" fmla="*/ 26 w 36"/>
                  <a:gd name="T45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29">
                    <a:moveTo>
                      <a:pt x="26" y="21"/>
                    </a:moveTo>
                    <a:cubicBezTo>
                      <a:pt x="27" y="23"/>
                      <a:pt x="28" y="26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9" y="29"/>
                      <a:pt x="30" y="29"/>
                      <a:pt x="31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8"/>
                      <a:pt x="34" y="27"/>
                      <a:pt x="34" y="25"/>
                    </a:cubicBezTo>
                    <a:cubicBezTo>
                      <a:pt x="35" y="22"/>
                      <a:pt x="36" y="20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4"/>
                      <a:pt x="35" y="10"/>
                      <a:pt x="32" y="7"/>
                    </a:cubicBezTo>
                    <a:cubicBezTo>
                      <a:pt x="31" y="6"/>
                      <a:pt x="29" y="4"/>
                      <a:pt x="27" y="3"/>
                    </a:cubicBezTo>
                    <a:cubicBezTo>
                      <a:pt x="25" y="2"/>
                      <a:pt x="23" y="2"/>
                      <a:pt x="20" y="2"/>
                    </a:cubicBezTo>
                    <a:cubicBezTo>
                      <a:pt x="17" y="2"/>
                      <a:pt x="14" y="1"/>
                      <a:pt x="11" y="1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5"/>
                      <a:pt x="3" y="6"/>
                    </a:cubicBezTo>
                    <a:cubicBezTo>
                      <a:pt x="3" y="6"/>
                      <a:pt x="4" y="7"/>
                      <a:pt x="7" y="8"/>
                    </a:cubicBezTo>
                    <a:cubicBezTo>
                      <a:pt x="8" y="9"/>
                      <a:pt x="10" y="10"/>
                      <a:pt x="12" y="11"/>
                    </a:cubicBezTo>
                    <a:cubicBezTo>
                      <a:pt x="14" y="12"/>
                      <a:pt x="16" y="14"/>
                      <a:pt x="19" y="15"/>
                    </a:cubicBezTo>
                    <a:cubicBezTo>
                      <a:pt x="22" y="17"/>
                      <a:pt x="24" y="19"/>
                      <a:pt x="26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67" name="Freeform 66"/>
              <p:cNvSpPr>
                <a:spLocks/>
              </p:cNvSpPr>
              <p:nvPr/>
            </p:nvSpPr>
            <p:spPr bwMode="auto">
              <a:xfrm>
                <a:off x="-830377" y="11428790"/>
                <a:ext cx="140762" cy="126686"/>
              </a:xfrm>
              <a:custGeom>
                <a:avLst/>
                <a:gdLst>
                  <a:gd name="T0" fmla="*/ 10 w 21"/>
                  <a:gd name="T1" fmla="*/ 0 h 19"/>
                  <a:gd name="T2" fmla="*/ 5 w 21"/>
                  <a:gd name="T3" fmla="*/ 15 h 19"/>
                  <a:gd name="T4" fmla="*/ 0 w 21"/>
                  <a:gd name="T5" fmla="*/ 18 h 19"/>
                  <a:gd name="T6" fmla="*/ 4 w 21"/>
                  <a:gd name="T7" fmla="*/ 19 h 19"/>
                  <a:gd name="T8" fmla="*/ 15 w 21"/>
                  <a:gd name="T9" fmla="*/ 16 h 19"/>
                  <a:gd name="T10" fmla="*/ 16 w 21"/>
                  <a:gd name="T11" fmla="*/ 16 h 19"/>
                  <a:gd name="T12" fmla="*/ 16 w 21"/>
                  <a:gd name="T13" fmla="*/ 16 h 19"/>
                  <a:gd name="T14" fmla="*/ 21 w 21"/>
                  <a:gd name="T15" fmla="*/ 9 h 19"/>
                  <a:gd name="T16" fmla="*/ 21 w 21"/>
                  <a:gd name="T17" fmla="*/ 8 h 19"/>
                  <a:gd name="T18" fmla="*/ 10 w 21"/>
                  <a:gd name="T19" fmla="*/ 0 h 19"/>
                  <a:gd name="T20" fmla="*/ 10 w 21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9">
                    <a:moveTo>
                      <a:pt x="10" y="0"/>
                    </a:moveTo>
                    <a:cubicBezTo>
                      <a:pt x="10" y="8"/>
                      <a:pt x="8" y="12"/>
                      <a:pt x="5" y="15"/>
                    </a:cubicBezTo>
                    <a:cubicBezTo>
                      <a:pt x="3" y="17"/>
                      <a:pt x="1" y="18"/>
                      <a:pt x="0" y="18"/>
                    </a:cubicBezTo>
                    <a:cubicBezTo>
                      <a:pt x="0" y="18"/>
                      <a:pt x="2" y="19"/>
                      <a:pt x="4" y="19"/>
                    </a:cubicBezTo>
                    <a:cubicBezTo>
                      <a:pt x="7" y="19"/>
                      <a:pt x="12" y="18"/>
                      <a:pt x="15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5"/>
                      <a:pt x="19" y="13"/>
                      <a:pt x="21" y="9"/>
                    </a:cubicBezTo>
                    <a:cubicBezTo>
                      <a:pt x="21" y="9"/>
                      <a:pt x="21" y="9"/>
                      <a:pt x="21" y="8"/>
                    </a:cubicBezTo>
                    <a:cubicBezTo>
                      <a:pt x="17" y="6"/>
                      <a:pt x="14" y="2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68" name="Freeform 67"/>
              <p:cNvSpPr>
                <a:spLocks/>
              </p:cNvSpPr>
              <p:nvPr/>
            </p:nvSpPr>
            <p:spPr bwMode="auto">
              <a:xfrm>
                <a:off x="-1016182" y="11316181"/>
                <a:ext cx="194251" cy="247741"/>
              </a:xfrm>
              <a:custGeom>
                <a:avLst/>
                <a:gdLst>
                  <a:gd name="T0" fmla="*/ 23 w 29"/>
                  <a:gd name="T1" fmla="*/ 0 h 37"/>
                  <a:gd name="T2" fmla="*/ 23 w 29"/>
                  <a:gd name="T3" fmla="*/ 0 h 37"/>
                  <a:gd name="T4" fmla="*/ 18 w 29"/>
                  <a:gd name="T5" fmla="*/ 5 h 37"/>
                  <a:gd name="T6" fmla="*/ 13 w 29"/>
                  <a:gd name="T7" fmla="*/ 18 h 37"/>
                  <a:gd name="T8" fmla="*/ 7 w 29"/>
                  <a:gd name="T9" fmla="*/ 32 h 37"/>
                  <a:gd name="T10" fmla="*/ 0 w 29"/>
                  <a:gd name="T11" fmla="*/ 34 h 37"/>
                  <a:gd name="T12" fmla="*/ 5 w 29"/>
                  <a:gd name="T13" fmla="*/ 36 h 37"/>
                  <a:gd name="T14" fmla="*/ 16 w 29"/>
                  <a:gd name="T15" fmla="*/ 35 h 37"/>
                  <a:gd name="T16" fmla="*/ 16 w 29"/>
                  <a:gd name="T17" fmla="*/ 35 h 37"/>
                  <a:gd name="T18" fmla="*/ 16 w 29"/>
                  <a:gd name="T19" fmla="*/ 35 h 37"/>
                  <a:gd name="T20" fmla="*/ 22 w 29"/>
                  <a:gd name="T21" fmla="*/ 30 h 37"/>
                  <a:gd name="T22" fmla="*/ 26 w 29"/>
                  <a:gd name="T23" fmla="*/ 18 h 37"/>
                  <a:gd name="T24" fmla="*/ 29 w 29"/>
                  <a:gd name="T25" fmla="*/ 9 h 37"/>
                  <a:gd name="T26" fmla="*/ 23 w 29"/>
                  <a:gd name="T2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7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0" y="2"/>
                      <a:pt x="18" y="5"/>
                    </a:cubicBezTo>
                    <a:cubicBezTo>
                      <a:pt x="16" y="8"/>
                      <a:pt x="14" y="12"/>
                      <a:pt x="13" y="18"/>
                    </a:cubicBezTo>
                    <a:cubicBezTo>
                      <a:pt x="12" y="26"/>
                      <a:pt x="9" y="30"/>
                      <a:pt x="7" y="32"/>
                    </a:cubicBezTo>
                    <a:cubicBezTo>
                      <a:pt x="4" y="34"/>
                      <a:pt x="1" y="34"/>
                      <a:pt x="0" y="34"/>
                    </a:cubicBezTo>
                    <a:cubicBezTo>
                      <a:pt x="0" y="34"/>
                      <a:pt x="2" y="35"/>
                      <a:pt x="5" y="36"/>
                    </a:cubicBezTo>
                    <a:cubicBezTo>
                      <a:pt x="8" y="36"/>
                      <a:pt x="12" y="37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7" y="34"/>
                      <a:pt x="20" y="33"/>
                      <a:pt x="22" y="30"/>
                    </a:cubicBezTo>
                    <a:cubicBezTo>
                      <a:pt x="24" y="27"/>
                      <a:pt x="26" y="23"/>
                      <a:pt x="26" y="18"/>
                    </a:cubicBezTo>
                    <a:cubicBezTo>
                      <a:pt x="27" y="14"/>
                      <a:pt x="28" y="11"/>
                      <a:pt x="29" y="9"/>
                    </a:cubicBezTo>
                    <a:cubicBezTo>
                      <a:pt x="26" y="7"/>
                      <a:pt x="24" y="4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69" name="Freeform 68"/>
              <p:cNvSpPr>
                <a:spLocks/>
              </p:cNvSpPr>
              <p:nvPr/>
            </p:nvSpPr>
            <p:spPr bwMode="auto">
              <a:xfrm>
                <a:off x="-1196357" y="11296474"/>
                <a:ext cx="281523" cy="239295"/>
              </a:xfrm>
              <a:custGeom>
                <a:avLst/>
                <a:gdLst>
                  <a:gd name="T0" fmla="*/ 37 w 42"/>
                  <a:gd name="T1" fmla="*/ 7 h 36"/>
                  <a:gd name="T2" fmla="*/ 42 w 42"/>
                  <a:gd name="T3" fmla="*/ 3 h 36"/>
                  <a:gd name="T4" fmla="*/ 38 w 42"/>
                  <a:gd name="T5" fmla="*/ 1 h 36"/>
                  <a:gd name="T6" fmla="*/ 28 w 42"/>
                  <a:gd name="T7" fmla="*/ 2 h 36"/>
                  <a:gd name="T8" fmla="*/ 23 w 42"/>
                  <a:gd name="T9" fmla="*/ 6 h 36"/>
                  <a:gd name="T10" fmla="*/ 16 w 42"/>
                  <a:gd name="T11" fmla="*/ 19 h 36"/>
                  <a:gd name="T12" fmla="*/ 7 w 42"/>
                  <a:gd name="T13" fmla="*/ 31 h 36"/>
                  <a:gd name="T14" fmla="*/ 0 w 42"/>
                  <a:gd name="T15" fmla="*/ 32 h 36"/>
                  <a:gd name="T16" fmla="*/ 5 w 42"/>
                  <a:gd name="T17" fmla="*/ 34 h 36"/>
                  <a:gd name="T18" fmla="*/ 16 w 42"/>
                  <a:gd name="T19" fmla="*/ 35 h 36"/>
                  <a:gd name="T20" fmla="*/ 16 w 42"/>
                  <a:gd name="T21" fmla="*/ 35 h 36"/>
                  <a:gd name="T22" fmla="*/ 16 w 42"/>
                  <a:gd name="T23" fmla="*/ 35 h 36"/>
                  <a:gd name="T24" fmla="*/ 23 w 42"/>
                  <a:gd name="T25" fmla="*/ 31 h 36"/>
                  <a:gd name="T26" fmla="*/ 29 w 42"/>
                  <a:gd name="T27" fmla="*/ 21 h 36"/>
                  <a:gd name="T28" fmla="*/ 37 w 42"/>
                  <a:gd name="T2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36">
                    <a:moveTo>
                      <a:pt x="37" y="7"/>
                    </a:moveTo>
                    <a:cubicBezTo>
                      <a:pt x="40" y="4"/>
                      <a:pt x="42" y="3"/>
                      <a:pt x="42" y="3"/>
                    </a:cubicBezTo>
                    <a:cubicBezTo>
                      <a:pt x="42" y="3"/>
                      <a:pt x="40" y="2"/>
                      <a:pt x="38" y="1"/>
                    </a:cubicBezTo>
                    <a:cubicBezTo>
                      <a:pt x="35" y="1"/>
                      <a:pt x="32" y="0"/>
                      <a:pt x="28" y="2"/>
                    </a:cubicBezTo>
                    <a:cubicBezTo>
                      <a:pt x="27" y="3"/>
                      <a:pt x="25" y="4"/>
                      <a:pt x="23" y="6"/>
                    </a:cubicBezTo>
                    <a:cubicBezTo>
                      <a:pt x="21" y="9"/>
                      <a:pt x="18" y="13"/>
                      <a:pt x="16" y="19"/>
                    </a:cubicBezTo>
                    <a:cubicBezTo>
                      <a:pt x="13" y="26"/>
                      <a:pt x="10" y="29"/>
                      <a:pt x="7" y="31"/>
                    </a:cubicBezTo>
                    <a:cubicBezTo>
                      <a:pt x="4" y="33"/>
                      <a:pt x="2" y="32"/>
                      <a:pt x="0" y="32"/>
                    </a:cubicBezTo>
                    <a:cubicBezTo>
                      <a:pt x="0" y="32"/>
                      <a:pt x="2" y="33"/>
                      <a:pt x="5" y="34"/>
                    </a:cubicBezTo>
                    <a:cubicBezTo>
                      <a:pt x="8" y="35"/>
                      <a:pt x="12" y="36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7" y="35"/>
                      <a:pt x="20" y="34"/>
                      <a:pt x="23" y="31"/>
                    </a:cubicBezTo>
                    <a:cubicBezTo>
                      <a:pt x="25" y="29"/>
                      <a:pt x="28" y="25"/>
                      <a:pt x="29" y="21"/>
                    </a:cubicBezTo>
                    <a:cubicBezTo>
                      <a:pt x="31" y="14"/>
                      <a:pt x="34" y="9"/>
                      <a:pt x="3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70" name="Freeform 69"/>
              <p:cNvSpPr>
                <a:spLocks/>
              </p:cNvSpPr>
              <p:nvPr/>
            </p:nvSpPr>
            <p:spPr bwMode="auto">
              <a:xfrm>
                <a:off x="-1376532" y="11276768"/>
                <a:ext cx="312491" cy="205512"/>
              </a:xfrm>
              <a:custGeom>
                <a:avLst/>
                <a:gdLst>
                  <a:gd name="T0" fmla="*/ 4 w 47"/>
                  <a:gd name="T1" fmla="*/ 27 h 31"/>
                  <a:gd name="T2" fmla="*/ 16 w 47"/>
                  <a:gd name="T3" fmla="*/ 31 h 31"/>
                  <a:gd name="T4" fmla="*/ 16 w 47"/>
                  <a:gd name="T5" fmla="*/ 31 h 31"/>
                  <a:gd name="T6" fmla="*/ 16 w 47"/>
                  <a:gd name="T7" fmla="*/ 31 h 31"/>
                  <a:gd name="T8" fmla="*/ 24 w 47"/>
                  <a:gd name="T9" fmla="*/ 28 h 31"/>
                  <a:gd name="T10" fmla="*/ 32 w 47"/>
                  <a:gd name="T11" fmla="*/ 19 h 31"/>
                  <a:gd name="T12" fmla="*/ 42 w 47"/>
                  <a:gd name="T13" fmla="*/ 7 h 31"/>
                  <a:gd name="T14" fmla="*/ 47 w 47"/>
                  <a:gd name="T15" fmla="*/ 4 h 31"/>
                  <a:gd name="T16" fmla="*/ 44 w 47"/>
                  <a:gd name="T17" fmla="*/ 2 h 31"/>
                  <a:gd name="T18" fmla="*/ 34 w 47"/>
                  <a:gd name="T19" fmla="*/ 1 h 31"/>
                  <a:gd name="T20" fmla="*/ 29 w 47"/>
                  <a:gd name="T21" fmla="*/ 4 h 31"/>
                  <a:gd name="T22" fmla="*/ 19 w 47"/>
                  <a:gd name="T23" fmla="*/ 15 h 31"/>
                  <a:gd name="T24" fmla="*/ 8 w 47"/>
                  <a:gd name="T25" fmla="*/ 24 h 31"/>
                  <a:gd name="T26" fmla="*/ 0 w 47"/>
                  <a:gd name="T27" fmla="*/ 23 h 31"/>
                  <a:gd name="T28" fmla="*/ 4 w 47"/>
                  <a:gd name="T2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31">
                    <a:moveTo>
                      <a:pt x="4" y="27"/>
                    </a:moveTo>
                    <a:cubicBezTo>
                      <a:pt x="7" y="29"/>
                      <a:pt x="11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8" y="31"/>
                      <a:pt x="21" y="30"/>
                      <a:pt x="24" y="28"/>
                    </a:cubicBezTo>
                    <a:cubicBezTo>
                      <a:pt x="27" y="26"/>
                      <a:pt x="30" y="23"/>
                      <a:pt x="32" y="19"/>
                    </a:cubicBezTo>
                    <a:cubicBezTo>
                      <a:pt x="35" y="12"/>
                      <a:pt x="39" y="9"/>
                      <a:pt x="42" y="7"/>
                    </a:cubicBezTo>
                    <a:cubicBezTo>
                      <a:pt x="45" y="5"/>
                      <a:pt x="47" y="4"/>
                      <a:pt x="47" y="4"/>
                    </a:cubicBezTo>
                    <a:cubicBezTo>
                      <a:pt x="47" y="4"/>
                      <a:pt x="46" y="3"/>
                      <a:pt x="44" y="2"/>
                    </a:cubicBezTo>
                    <a:cubicBezTo>
                      <a:pt x="41" y="0"/>
                      <a:pt x="38" y="0"/>
                      <a:pt x="34" y="1"/>
                    </a:cubicBezTo>
                    <a:cubicBezTo>
                      <a:pt x="33" y="1"/>
                      <a:pt x="31" y="2"/>
                      <a:pt x="29" y="4"/>
                    </a:cubicBezTo>
                    <a:cubicBezTo>
                      <a:pt x="26" y="6"/>
                      <a:pt x="23" y="9"/>
                      <a:pt x="19" y="15"/>
                    </a:cubicBezTo>
                    <a:cubicBezTo>
                      <a:pt x="15" y="21"/>
                      <a:pt x="11" y="24"/>
                      <a:pt x="8" y="24"/>
                    </a:cubicBezTo>
                    <a:cubicBezTo>
                      <a:pt x="4" y="25"/>
                      <a:pt x="1" y="24"/>
                      <a:pt x="0" y="23"/>
                    </a:cubicBezTo>
                    <a:cubicBezTo>
                      <a:pt x="0" y="23"/>
                      <a:pt x="2" y="25"/>
                      <a:pt x="4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71" name="Freeform 70"/>
              <p:cNvSpPr>
                <a:spLocks/>
              </p:cNvSpPr>
              <p:nvPr/>
            </p:nvSpPr>
            <p:spPr bwMode="auto">
              <a:xfrm>
                <a:off x="-1517294" y="11209202"/>
                <a:ext cx="326567" cy="166099"/>
              </a:xfrm>
              <a:custGeom>
                <a:avLst/>
                <a:gdLst>
                  <a:gd name="T0" fmla="*/ 3 w 49"/>
                  <a:gd name="T1" fmla="*/ 16 h 25"/>
                  <a:gd name="T2" fmla="*/ 10 w 49"/>
                  <a:gd name="T3" fmla="*/ 23 h 25"/>
                  <a:gd name="T4" fmla="*/ 10 w 49"/>
                  <a:gd name="T5" fmla="*/ 23 h 25"/>
                  <a:gd name="T6" fmla="*/ 10 w 49"/>
                  <a:gd name="T7" fmla="*/ 23 h 25"/>
                  <a:gd name="T8" fmla="*/ 11 w 49"/>
                  <a:gd name="T9" fmla="*/ 24 h 25"/>
                  <a:gd name="T10" fmla="*/ 14 w 49"/>
                  <a:gd name="T11" fmla="*/ 25 h 25"/>
                  <a:gd name="T12" fmla="*/ 19 w 49"/>
                  <a:gd name="T13" fmla="*/ 25 h 25"/>
                  <a:gd name="T14" fmla="*/ 30 w 49"/>
                  <a:gd name="T15" fmla="*/ 19 h 25"/>
                  <a:gd name="T16" fmla="*/ 37 w 49"/>
                  <a:gd name="T17" fmla="*/ 13 h 25"/>
                  <a:gd name="T18" fmla="*/ 43 w 49"/>
                  <a:gd name="T19" fmla="*/ 10 h 25"/>
                  <a:gd name="T20" fmla="*/ 49 w 49"/>
                  <a:gd name="T21" fmla="*/ 8 h 25"/>
                  <a:gd name="T22" fmla="*/ 46 w 49"/>
                  <a:gd name="T23" fmla="*/ 5 h 25"/>
                  <a:gd name="T24" fmla="*/ 43 w 49"/>
                  <a:gd name="T25" fmla="*/ 3 h 25"/>
                  <a:gd name="T26" fmla="*/ 38 w 49"/>
                  <a:gd name="T27" fmla="*/ 3 h 25"/>
                  <a:gd name="T28" fmla="*/ 33 w 49"/>
                  <a:gd name="T29" fmla="*/ 5 h 25"/>
                  <a:gd name="T30" fmla="*/ 31 w 49"/>
                  <a:gd name="T31" fmla="*/ 5 h 25"/>
                  <a:gd name="T32" fmla="*/ 28 w 49"/>
                  <a:gd name="T33" fmla="*/ 7 h 25"/>
                  <a:gd name="T34" fmla="*/ 20 w 49"/>
                  <a:gd name="T35" fmla="*/ 10 h 25"/>
                  <a:gd name="T36" fmla="*/ 11 w 49"/>
                  <a:gd name="T37" fmla="*/ 12 h 25"/>
                  <a:gd name="T38" fmla="*/ 5 w 49"/>
                  <a:gd name="T39" fmla="*/ 9 h 25"/>
                  <a:gd name="T40" fmla="*/ 1 w 49"/>
                  <a:gd name="T41" fmla="*/ 4 h 25"/>
                  <a:gd name="T42" fmla="*/ 0 w 49"/>
                  <a:gd name="T43" fmla="*/ 0 h 25"/>
                  <a:gd name="T44" fmla="*/ 0 w 49"/>
                  <a:gd name="T45" fmla="*/ 2 h 25"/>
                  <a:gd name="T46" fmla="*/ 0 w 49"/>
                  <a:gd name="T47" fmla="*/ 8 h 25"/>
                  <a:gd name="T48" fmla="*/ 3 w 49"/>
                  <a:gd name="T4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25">
                    <a:moveTo>
                      <a:pt x="3" y="16"/>
                    </a:moveTo>
                    <a:cubicBezTo>
                      <a:pt x="5" y="19"/>
                      <a:pt x="7" y="21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2" y="24"/>
                      <a:pt x="13" y="25"/>
                      <a:pt x="14" y="25"/>
                    </a:cubicBezTo>
                    <a:cubicBezTo>
                      <a:pt x="15" y="25"/>
                      <a:pt x="17" y="25"/>
                      <a:pt x="19" y="25"/>
                    </a:cubicBezTo>
                    <a:cubicBezTo>
                      <a:pt x="23" y="25"/>
                      <a:pt x="27" y="23"/>
                      <a:pt x="30" y="19"/>
                    </a:cubicBezTo>
                    <a:cubicBezTo>
                      <a:pt x="33" y="17"/>
                      <a:pt x="35" y="15"/>
                      <a:pt x="37" y="13"/>
                    </a:cubicBezTo>
                    <a:cubicBezTo>
                      <a:pt x="40" y="12"/>
                      <a:pt x="41" y="11"/>
                      <a:pt x="43" y="10"/>
                    </a:cubicBezTo>
                    <a:cubicBezTo>
                      <a:pt x="46" y="8"/>
                      <a:pt x="48" y="8"/>
                      <a:pt x="49" y="8"/>
                    </a:cubicBezTo>
                    <a:cubicBezTo>
                      <a:pt x="49" y="8"/>
                      <a:pt x="48" y="7"/>
                      <a:pt x="46" y="5"/>
                    </a:cubicBezTo>
                    <a:cubicBezTo>
                      <a:pt x="45" y="5"/>
                      <a:pt x="44" y="4"/>
                      <a:pt x="43" y="3"/>
                    </a:cubicBezTo>
                    <a:cubicBezTo>
                      <a:pt x="42" y="3"/>
                      <a:pt x="40" y="3"/>
                      <a:pt x="38" y="3"/>
                    </a:cubicBezTo>
                    <a:cubicBezTo>
                      <a:pt x="38" y="3"/>
                      <a:pt x="36" y="3"/>
                      <a:pt x="33" y="5"/>
                    </a:cubicBezTo>
                    <a:cubicBezTo>
                      <a:pt x="32" y="5"/>
                      <a:pt x="32" y="5"/>
                      <a:pt x="31" y="5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3" y="9"/>
                      <a:pt x="20" y="10"/>
                    </a:cubicBezTo>
                    <a:cubicBezTo>
                      <a:pt x="17" y="12"/>
                      <a:pt x="14" y="12"/>
                      <a:pt x="11" y="12"/>
                    </a:cubicBezTo>
                    <a:cubicBezTo>
                      <a:pt x="9" y="11"/>
                      <a:pt x="6" y="10"/>
                      <a:pt x="5" y="9"/>
                    </a:cubicBezTo>
                    <a:cubicBezTo>
                      <a:pt x="3" y="8"/>
                      <a:pt x="2" y="6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1" y="11"/>
                      <a:pt x="1" y="13"/>
                      <a:pt x="3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72" name="Freeform 71"/>
              <p:cNvSpPr>
                <a:spLocks/>
              </p:cNvSpPr>
              <p:nvPr/>
            </p:nvSpPr>
            <p:spPr bwMode="auto">
              <a:xfrm>
                <a:off x="-1491956" y="10981168"/>
                <a:ext cx="222403" cy="233664"/>
              </a:xfrm>
              <a:custGeom>
                <a:avLst/>
                <a:gdLst>
                  <a:gd name="T0" fmla="*/ 0 w 33"/>
                  <a:gd name="T1" fmla="*/ 20 h 35"/>
                  <a:gd name="T2" fmla="*/ 2 w 33"/>
                  <a:gd name="T3" fmla="*/ 26 h 35"/>
                  <a:gd name="T4" fmla="*/ 6 w 33"/>
                  <a:gd name="T5" fmla="*/ 31 h 35"/>
                  <a:gd name="T6" fmla="*/ 13 w 33"/>
                  <a:gd name="T7" fmla="*/ 33 h 35"/>
                  <a:gd name="T8" fmla="*/ 22 w 33"/>
                  <a:gd name="T9" fmla="*/ 34 h 35"/>
                  <a:gd name="T10" fmla="*/ 28 w 33"/>
                  <a:gd name="T11" fmla="*/ 35 h 35"/>
                  <a:gd name="T12" fmla="*/ 31 w 33"/>
                  <a:gd name="T13" fmla="*/ 34 h 35"/>
                  <a:gd name="T14" fmla="*/ 32 w 33"/>
                  <a:gd name="T15" fmla="*/ 34 h 35"/>
                  <a:gd name="T16" fmla="*/ 33 w 33"/>
                  <a:gd name="T17" fmla="*/ 33 h 35"/>
                  <a:gd name="T18" fmla="*/ 33 w 33"/>
                  <a:gd name="T19" fmla="*/ 32 h 35"/>
                  <a:gd name="T20" fmla="*/ 31 w 33"/>
                  <a:gd name="T21" fmla="*/ 31 h 35"/>
                  <a:gd name="T22" fmla="*/ 27 w 33"/>
                  <a:gd name="T23" fmla="*/ 29 h 35"/>
                  <a:gd name="T24" fmla="*/ 25 w 33"/>
                  <a:gd name="T25" fmla="*/ 27 h 35"/>
                  <a:gd name="T26" fmla="*/ 22 w 33"/>
                  <a:gd name="T27" fmla="*/ 25 h 35"/>
                  <a:gd name="T28" fmla="*/ 16 w 33"/>
                  <a:gd name="T29" fmla="*/ 20 h 35"/>
                  <a:gd name="T30" fmla="*/ 10 w 33"/>
                  <a:gd name="T31" fmla="*/ 13 h 35"/>
                  <a:gd name="T32" fmla="*/ 8 w 33"/>
                  <a:gd name="T33" fmla="*/ 7 h 35"/>
                  <a:gd name="T34" fmla="*/ 10 w 33"/>
                  <a:gd name="T35" fmla="*/ 0 h 35"/>
                  <a:gd name="T36" fmla="*/ 6 w 33"/>
                  <a:gd name="T37" fmla="*/ 3 h 35"/>
                  <a:gd name="T38" fmla="*/ 2 w 33"/>
                  <a:gd name="T39" fmla="*/ 8 h 35"/>
                  <a:gd name="T40" fmla="*/ 0 w 33"/>
                  <a:gd name="T41" fmla="*/ 16 h 35"/>
                  <a:gd name="T42" fmla="*/ 0 w 33"/>
                  <a:gd name="T43" fmla="*/ 16 h 35"/>
                  <a:gd name="T44" fmla="*/ 0 w 33"/>
                  <a:gd name="T45" fmla="*/ 16 h 35"/>
                  <a:gd name="T46" fmla="*/ 0 w 33"/>
                  <a:gd name="T47" fmla="*/ 16 h 35"/>
                  <a:gd name="T48" fmla="*/ 0 w 33"/>
                  <a:gd name="T49" fmla="*/ 18 h 35"/>
                  <a:gd name="T50" fmla="*/ 0 w 33"/>
                  <a:gd name="T51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" h="35">
                    <a:moveTo>
                      <a:pt x="0" y="20"/>
                    </a:moveTo>
                    <a:cubicBezTo>
                      <a:pt x="0" y="22"/>
                      <a:pt x="1" y="24"/>
                      <a:pt x="2" y="26"/>
                    </a:cubicBezTo>
                    <a:cubicBezTo>
                      <a:pt x="3" y="28"/>
                      <a:pt x="4" y="29"/>
                      <a:pt x="6" y="31"/>
                    </a:cubicBezTo>
                    <a:cubicBezTo>
                      <a:pt x="8" y="32"/>
                      <a:pt x="10" y="33"/>
                      <a:pt x="13" y="33"/>
                    </a:cubicBezTo>
                    <a:cubicBezTo>
                      <a:pt x="16" y="34"/>
                      <a:pt x="19" y="34"/>
                      <a:pt x="22" y="34"/>
                    </a:cubicBezTo>
                    <a:cubicBezTo>
                      <a:pt x="24" y="35"/>
                      <a:pt x="26" y="35"/>
                      <a:pt x="28" y="35"/>
                    </a:cubicBezTo>
                    <a:cubicBezTo>
                      <a:pt x="29" y="35"/>
                      <a:pt x="30" y="35"/>
                      <a:pt x="31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3" y="33"/>
                      <a:pt x="33" y="33"/>
                    </a:cubicBezTo>
                    <a:cubicBezTo>
                      <a:pt x="33" y="33"/>
                      <a:pt x="33" y="32"/>
                      <a:pt x="33" y="32"/>
                    </a:cubicBezTo>
                    <a:cubicBezTo>
                      <a:pt x="33" y="32"/>
                      <a:pt x="32" y="32"/>
                      <a:pt x="31" y="31"/>
                    </a:cubicBezTo>
                    <a:cubicBezTo>
                      <a:pt x="30" y="31"/>
                      <a:pt x="29" y="31"/>
                      <a:pt x="27" y="29"/>
                    </a:cubicBezTo>
                    <a:cubicBezTo>
                      <a:pt x="26" y="28"/>
                      <a:pt x="25" y="28"/>
                      <a:pt x="25" y="27"/>
                    </a:cubicBezTo>
                    <a:cubicBezTo>
                      <a:pt x="24" y="27"/>
                      <a:pt x="23" y="26"/>
                      <a:pt x="22" y="25"/>
                    </a:cubicBezTo>
                    <a:cubicBezTo>
                      <a:pt x="21" y="24"/>
                      <a:pt x="19" y="22"/>
                      <a:pt x="16" y="20"/>
                    </a:cubicBezTo>
                    <a:cubicBezTo>
                      <a:pt x="13" y="18"/>
                      <a:pt x="11" y="15"/>
                      <a:pt x="10" y="13"/>
                    </a:cubicBezTo>
                    <a:cubicBezTo>
                      <a:pt x="9" y="11"/>
                      <a:pt x="8" y="9"/>
                      <a:pt x="8" y="7"/>
                    </a:cubicBezTo>
                    <a:cubicBezTo>
                      <a:pt x="8" y="3"/>
                      <a:pt x="10" y="1"/>
                      <a:pt x="10" y="0"/>
                    </a:cubicBezTo>
                    <a:cubicBezTo>
                      <a:pt x="10" y="0"/>
                      <a:pt x="8" y="1"/>
                      <a:pt x="6" y="3"/>
                    </a:cubicBezTo>
                    <a:cubicBezTo>
                      <a:pt x="5" y="4"/>
                      <a:pt x="4" y="6"/>
                      <a:pt x="2" y="8"/>
                    </a:cubicBezTo>
                    <a:cubicBezTo>
                      <a:pt x="1" y="10"/>
                      <a:pt x="0" y="1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0" y="19"/>
                      <a:pt x="0" y="19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73" name="Freeform 72"/>
              <p:cNvSpPr>
                <a:spLocks/>
              </p:cNvSpPr>
              <p:nvPr/>
            </p:nvSpPr>
            <p:spPr bwMode="auto">
              <a:xfrm>
                <a:off x="-1370901" y="10848852"/>
                <a:ext cx="132316" cy="326567"/>
              </a:xfrm>
              <a:custGeom>
                <a:avLst/>
                <a:gdLst>
                  <a:gd name="T0" fmla="*/ 18 w 20"/>
                  <a:gd name="T1" fmla="*/ 46 h 49"/>
                  <a:gd name="T2" fmla="*/ 20 w 20"/>
                  <a:gd name="T3" fmla="*/ 41 h 49"/>
                  <a:gd name="T4" fmla="*/ 20 w 20"/>
                  <a:gd name="T5" fmla="*/ 35 h 49"/>
                  <a:gd name="T6" fmla="*/ 15 w 20"/>
                  <a:gd name="T7" fmla="*/ 22 h 49"/>
                  <a:gd name="T8" fmla="*/ 12 w 20"/>
                  <a:gd name="T9" fmla="*/ 13 h 49"/>
                  <a:gd name="T10" fmla="*/ 13 w 20"/>
                  <a:gd name="T11" fmla="*/ 7 h 49"/>
                  <a:gd name="T12" fmla="*/ 19 w 20"/>
                  <a:gd name="T13" fmla="*/ 0 h 49"/>
                  <a:gd name="T14" fmla="*/ 12 w 20"/>
                  <a:gd name="T15" fmla="*/ 2 h 49"/>
                  <a:gd name="T16" fmla="*/ 2 w 20"/>
                  <a:gd name="T17" fmla="*/ 11 h 49"/>
                  <a:gd name="T18" fmla="*/ 2 w 20"/>
                  <a:gd name="T19" fmla="*/ 11 h 49"/>
                  <a:gd name="T20" fmla="*/ 2 w 20"/>
                  <a:gd name="T21" fmla="*/ 11 h 49"/>
                  <a:gd name="T22" fmla="*/ 1 w 20"/>
                  <a:gd name="T23" fmla="*/ 19 h 49"/>
                  <a:gd name="T24" fmla="*/ 5 w 20"/>
                  <a:gd name="T25" fmla="*/ 31 h 49"/>
                  <a:gd name="T26" fmla="*/ 10 w 20"/>
                  <a:gd name="T27" fmla="*/ 39 h 49"/>
                  <a:gd name="T28" fmla="*/ 12 w 20"/>
                  <a:gd name="T29" fmla="*/ 45 h 49"/>
                  <a:gd name="T30" fmla="*/ 14 w 20"/>
                  <a:gd name="T31" fmla="*/ 49 h 49"/>
                  <a:gd name="T32" fmla="*/ 16 w 20"/>
                  <a:gd name="T33" fmla="*/ 48 h 49"/>
                  <a:gd name="T34" fmla="*/ 18 w 20"/>
                  <a:gd name="T35" fmla="*/ 4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49">
                    <a:moveTo>
                      <a:pt x="18" y="46"/>
                    </a:moveTo>
                    <a:cubicBezTo>
                      <a:pt x="19" y="45"/>
                      <a:pt x="20" y="43"/>
                      <a:pt x="20" y="41"/>
                    </a:cubicBezTo>
                    <a:cubicBezTo>
                      <a:pt x="20" y="40"/>
                      <a:pt x="20" y="38"/>
                      <a:pt x="20" y="35"/>
                    </a:cubicBezTo>
                    <a:cubicBezTo>
                      <a:pt x="19" y="32"/>
                      <a:pt x="18" y="27"/>
                      <a:pt x="15" y="22"/>
                    </a:cubicBezTo>
                    <a:cubicBezTo>
                      <a:pt x="13" y="18"/>
                      <a:pt x="12" y="16"/>
                      <a:pt x="12" y="13"/>
                    </a:cubicBezTo>
                    <a:cubicBezTo>
                      <a:pt x="12" y="10"/>
                      <a:pt x="12" y="8"/>
                      <a:pt x="13" y="7"/>
                    </a:cubicBezTo>
                    <a:cubicBezTo>
                      <a:pt x="14" y="3"/>
                      <a:pt x="17" y="1"/>
                      <a:pt x="19" y="0"/>
                    </a:cubicBezTo>
                    <a:cubicBezTo>
                      <a:pt x="19" y="0"/>
                      <a:pt x="16" y="1"/>
                      <a:pt x="12" y="2"/>
                    </a:cubicBezTo>
                    <a:cubicBezTo>
                      <a:pt x="9" y="4"/>
                      <a:pt x="4" y="7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0" y="15"/>
                      <a:pt x="1" y="19"/>
                    </a:cubicBezTo>
                    <a:cubicBezTo>
                      <a:pt x="1" y="23"/>
                      <a:pt x="2" y="27"/>
                      <a:pt x="5" y="31"/>
                    </a:cubicBezTo>
                    <a:cubicBezTo>
                      <a:pt x="7" y="34"/>
                      <a:pt x="9" y="36"/>
                      <a:pt x="10" y="39"/>
                    </a:cubicBezTo>
                    <a:cubicBezTo>
                      <a:pt x="11" y="41"/>
                      <a:pt x="12" y="43"/>
                      <a:pt x="12" y="45"/>
                    </a:cubicBezTo>
                    <a:cubicBezTo>
                      <a:pt x="13" y="48"/>
                      <a:pt x="14" y="49"/>
                      <a:pt x="14" y="49"/>
                    </a:cubicBezTo>
                    <a:cubicBezTo>
                      <a:pt x="14" y="49"/>
                      <a:pt x="15" y="49"/>
                      <a:pt x="16" y="48"/>
                    </a:cubicBezTo>
                    <a:cubicBezTo>
                      <a:pt x="17" y="48"/>
                      <a:pt x="18" y="47"/>
                      <a:pt x="18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74" name="Freeform 73"/>
              <p:cNvSpPr>
                <a:spLocks/>
              </p:cNvSpPr>
              <p:nvPr/>
            </p:nvSpPr>
            <p:spPr bwMode="auto">
              <a:xfrm>
                <a:off x="-1210433" y="10834776"/>
                <a:ext cx="219588" cy="261817"/>
              </a:xfrm>
              <a:custGeom>
                <a:avLst/>
                <a:gdLst>
                  <a:gd name="T0" fmla="*/ 4 w 33"/>
                  <a:gd name="T1" fmla="*/ 38 h 39"/>
                  <a:gd name="T2" fmla="*/ 7 w 33"/>
                  <a:gd name="T3" fmla="*/ 37 h 39"/>
                  <a:gd name="T4" fmla="*/ 8 w 33"/>
                  <a:gd name="T5" fmla="*/ 35 h 39"/>
                  <a:gd name="T6" fmla="*/ 9 w 33"/>
                  <a:gd name="T7" fmla="*/ 30 h 39"/>
                  <a:gd name="T8" fmla="*/ 11 w 33"/>
                  <a:gd name="T9" fmla="*/ 25 h 39"/>
                  <a:gd name="T10" fmla="*/ 14 w 33"/>
                  <a:gd name="T11" fmla="*/ 17 h 39"/>
                  <a:gd name="T12" fmla="*/ 19 w 33"/>
                  <a:gd name="T13" fmla="*/ 9 h 39"/>
                  <a:gd name="T14" fmla="*/ 25 w 33"/>
                  <a:gd name="T15" fmla="*/ 6 h 39"/>
                  <a:gd name="T16" fmla="*/ 31 w 33"/>
                  <a:gd name="T17" fmla="*/ 6 h 39"/>
                  <a:gd name="T18" fmla="*/ 33 w 33"/>
                  <a:gd name="T19" fmla="*/ 7 h 39"/>
                  <a:gd name="T20" fmla="*/ 29 w 33"/>
                  <a:gd name="T21" fmla="*/ 3 h 39"/>
                  <a:gd name="T22" fmla="*/ 22 w 33"/>
                  <a:gd name="T23" fmla="*/ 1 h 39"/>
                  <a:gd name="T24" fmla="*/ 13 w 33"/>
                  <a:gd name="T25" fmla="*/ 0 h 39"/>
                  <a:gd name="T26" fmla="*/ 13 w 33"/>
                  <a:gd name="T27" fmla="*/ 0 h 39"/>
                  <a:gd name="T28" fmla="*/ 13 w 33"/>
                  <a:gd name="T29" fmla="*/ 0 h 39"/>
                  <a:gd name="T30" fmla="*/ 9 w 33"/>
                  <a:gd name="T31" fmla="*/ 2 h 39"/>
                  <a:gd name="T32" fmla="*/ 4 w 33"/>
                  <a:gd name="T33" fmla="*/ 6 h 39"/>
                  <a:gd name="T34" fmla="*/ 1 w 33"/>
                  <a:gd name="T35" fmla="*/ 11 h 39"/>
                  <a:gd name="T36" fmla="*/ 1 w 33"/>
                  <a:gd name="T37" fmla="*/ 18 h 39"/>
                  <a:gd name="T38" fmla="*/ 2 w 33"/>
                  <a:gd name="T39" fmla="*/ 27 h 39"/>
                  <a:gd name="T40" fmla="*/ 2 w 33"/>
                  <a:gd name="T41" fmla="*/ 34 h 39"/>
                  <a:gd name="T42" fmla="*/ 1 w 33"/>
                  <a:gd name="T43" fmla="*/ 39 h 39"/>
                  <a:gd name="T44" fmla="*/ 4 w 33"/>
                  <a:gd name="T45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" h="39">
                    <a:moveTo>
                      <a:pt x="4" y="38"/>
                    </a:moveTo>
                    <a:cubicBezTo>
                      <a:pt x="5" y="38"/>
                      <a:pt x="6" y="38"/>
                      <a:pt x="7" y="37"/>
                    </a:cubicBezTo>
                    <a:cubicBezTo>
                      <a:pt x="7" y="37"/>
                      <a:pt x="8" y="36"/>
                      <a:pt x="8" y="35"/>
                    </a:cubicBezTo>
                    <a:cubicBezTo>
                      <a:pt x="8" y="34"/>
                      <a:pt x="8" y="33"/>
                      <a:pt x="9" y="30"/>
                    </a:cubicBezTo>
                    <a:cubicBezTo>
                      <a:pt x="10" y="28"/>
                      <a:pt x="10" y="27"/>
                      <a:pt x="11" y="25"/>
                    </a:cubicBezTo>
                    <a:cubicBezTo>
                      <a:pt x="12" y="23"/>
                      <a:pt x="13" y="20"/>
                      <a:pt x="14" y="17"/>
                    </a:cubicBezTo>
                    <a:cubicBezTo>
                      <a:pt x="16" y="14"/>
                      <a:pt x="17" y="11"/>
                      <a:pt x="19" y="9"/>
                    </a:cubicBezTo>
                    <a:cubicBezTo>
                      <a:pt x="21" y="8"/>
                      <a:pt x="23" y="7"/>
                      <a:pt x="25" y="6"/>
                    </a:cubicBezTo>
                    <a:cubicBezTo>
                      <a:pt x="27" y="6"/>
                      <a:pt x="29" y="6"/>
                      <a:pt x="31" y="6"/>
                    </a:cubicBezTo>
                    <a:cubicBezTo>
                      <a:pt x="32" y="6"/>
                      <a:pt x="33" y="7"/>
                      <a:pt x="33" y="7"/>
                    </a:cubicBezTo>
                    <a:cubicBezTo>
                      <a:pt x="33" y="7"/>
                      <a:pt x="32" y="5"/>
                      <a:pt x="29" y="3"/>
                    </a:cubicBezTo>
                    <a:cubicBezTo>
                      <a:pt x="27" y="2"/>
                      <a:pt x="25" y="1"/>
                      <a:pt x="22" y="1"/>
                    </a:cubicBezTo>
                    <a:cubicBezTo>
                      <a:pt x="20" y="0"/>
                      <a:pt x="16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0" y="1"/>
                      <a:pt x="9" y="2"/>
                    </a:cubicBezTo>
                    <a:cubicBezTo>
                      <a:pt x="7" y="3"/>
                      <a:pt x="5" y="4"/>
                      <a:pt x="4" y="6"/>
                    </a:cubicBezTo>
                    <a:cubicBezTo>
                      <a:pt x="3" y="7"/>
                      <a:pt x="2" y="9"/>
                      <a:pt x="1" y="11"/>
                    </a:cubicBezTo>
                    <a:cubicBezTo>
                      <a:pt x="1" y="13"/>
                      <a:pt x="0" y="16"/>
                      <a:pt x="1" y="18"/>
                    </a:cubicBezTo>
                    <a:cubicBezTo>
                      <a:pt x="1" y="22"/>
                      <a:pt x="2" y="25"/>
                      <a:pt x="2" y="27"/>
                    </a:cubicBezTo>
                    <a:cubicBezTo>
                      <a:pt x="2" y="30"/>
                      <a:pt x="2" y="32"/>
                      <a:pt x="2" y="34"/>
                    </a:cubicBezTo>
                    <a:cubicBezTo>
                      <a:pt x="2" y="37"/>
                      <a:pt x="1" y="39"/>
                      <a:pt x="1" y="39"/>
                    </a:cubicBezTo>
                    <a:cubicBezTo>
                      <a:pt x="1" y="39"/>
                      <a:pt x="3" y="39"/>
                      <a:pt x="4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75" name="Freeform 74"/>
              <p:cNvSpPr>
                <a:spLocks/>
              </p:cNvSpPr>
              <p:nvPr/>
            </p:nvSpPr>
            <p:spPr bwMode="auto">
              <a:xfrm>
                <a:off x="-1142867" y="10927679"/>
                <a:ext cx="233664" cy="154838"/>
              </a:xfrm>
              <a:custGeom>
                <a:avLst/>
                <a:gdLst>
                  <a:gd name="T0" fmla="*/ 1 w 35"/>
                  <a:gd name="T1" fmla="*/ 23 h 23"/>
                  <a:gd name="T2" fmla="*/ 2 w 35"/>
                  <a:gd name="T3" fmla="*/ 22 h 23"/>
                  <a:gd name="T4" fmla="*/ 13 w 35"/>
                  <a:gd name="T5" fmla="*/ 13 h 23"/>
                  <a:gd name="T6" fmla="*/ 21 w 35"/>
                  <a:gd name="T7" fmla="*/ 5 h 23"/>
                  <a:gd name="T8" fmla="*/ 35 w 35"/>
                  <a:gd name="T9" fmla="*/ 1 h 23"/>
                  <a:gd name="T10" fmla="*/ 34 w 35"/>
                  <a:gd name="T11" fmla="*/ 1 h 23"/>
                  <a:gd name="T12" fmla="*/ 34 w 35"/>
                  <a:gd name="T13" fmla="*/ 1 h 23"/>
                  <a:gd name="T14" fmla="*/ 34 w 35"/>
                  <a:gd name="T15" fmla="*/ 1 h 23"/>
                  <a:gd name="T16" fmla="*/ 26 w 35"/>
                  <a:gd name="T17" fmla="*/ 1 h 23"/>
                  <a:gd name="T18" fmla="*/ 15 w 35"/>
                  <a:gd name="T19" fmla="*/ 8 h 23"/>
                  <a:gd name="T20" fmla="*/ 8 w 35"/>
                  <a:gd name="T21" fmla="*/ 14 h 23"/>
                  <a:gd name="T22" fmla="*/ 3 w 35"/>
                  <a:gd name="T23" fmla="*/ 18 h 23"/>
                  <a:gd name="T24" fmla="*/ 0 w 35"/>
                  <a:gd name="T25" fmla="*/ 21 h 23"/>
                  <a:gd name="T26" fmla="*/ 0 w 35"/>
                  <a:gd name="T27" fmla="*/ 21 h 23"/>
                  <a:gd name="T28" fmla="*/ 1 w 35"/>
                  <a:gd name="T2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23">
                    <a:moveTo>
                      <a:pt x="1" y="23"/>
                    </a:moveTo>
                    <a:cubicBezTo>
                      <a:pt x="1" y="22"/>
                      <a:pt x="2" y="22"/>
                      <a:pt x="2" y="22"/>
                    </a:cubicBezTo>
                    <a:cubicBezTo>
                      <a:pt x="6" y="19"/>
                      <a:pt x="10" y="17"/>
                      <a:pt x="13" y="13"/>
                    </a:cubicBezTo>
                    <a:cubicBezTo>
                      <a:pt x="15" y="10"/>
                      <a:pt x="17" y="7"/>
                      <a:pt x="21" y="5"/>
                    </a:cubicBezTo>
                    <a:cubicBezTo>
                      <a:pt x="25" y="3"/>
                      <a:pt x="30" y="2"/>
                      <a:pt x="35" y="1"/>
                    </a:cubicBezTo>
                    <a:cubicBezTo>
                      <a:pt x="35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2" y="1"/>
                      <a:pt x="29" y="0"/>
                      <a:pt x="26" y="1"/>
                    </a:cubicBezTo>
                    <a:cubicBezTo>
                      <a:pt x="22" y="2"/>
                      <a:pt x="18" y="4"/>
                      <a:pt x="15" y="8"/>
                    </a:cubicBezTo>
                    <a:cubicBezTo>
                      <a:pt x="12" y="10"/>
                      <a:pt x="10" y="12"/>
                      <a:pt x="8" y="14"/>
                    </a:cubicBezTo>
                    <a:cubicBezTo>
                      <a:pt x="6" y="16"/>
                      <a:pt x="4" y="17"/>
                      <a:pt x="3" y="18"/>
                    </a:cubicBezTo>
                    <a:cubicBezTo>
                      <a:pt x="1" y="20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2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76" name="Freeform 75"/>
              <p:cNvSpPr>
                <a:spLocks/>
              </p:cNvSpPr>
              <p:nvPr/>
            </p:nvSpPr>
            <p:spPr bwMode="auto">
              <a:xfrm>
                <a:off x="-923279" y="11161343"/>
                <a:ext cx="315306" cy="154838"/>
              </a:xfrm>
              <a:custGeom>
                <a:avLst/>
                <a:gdLst>
                  <a:gd name="T0" fmla="*/ 28 w 47"/>
                  <a:gd name="T1" fmla="*/ 14 h 23"/>
                  <a:gd name="T2" fmla="*/ 47 w 47"/>
                  <a:gd name="T3" fmla="*/ 9 h 23"/>
                  <a:gd name="T4" fmla="*/ 45 w 47"/>
                  <a:gd name="T5" fmla="*/ 5 h 23"/>
                  <a:gd name="T6" fmla="*/ 37 w 47"/>
                  <a:gd name="T7" fmla="*/ 0 h 23"/>
                  <a:gd name="T8" fmla="*/ 37 w 47"/>
                  <a:gd name="T9" fmla="*/ 0 h 23"/>
                  <a:gd name="T10" fmla="*/ 37 w 47"/>
                  <a:gd name="T11" fmla="*/ 0 h 23"/>
                  <a:gd name="T12" fmla="*/ 30 w 47"/>
                  <a:gd name="T13" fmla="*/ 0 h 23"/>
                  <a:gd name="T14" fmla="*/ 18 w 47"/>
                  <a:gd name="T15" fmla="*/ 5 h 23"/>
                  <a:gd name="T16" fmla="*/ 3 w 47"/>
                  <a:gd name="T17" fmla="*/ 11 h 23"/>
                  <a:gd name="T18" fmla="*/ 2 w 47"/>
                  <a:gd name="T19" fmla="*/ 11 h 23"/>
                  <a:gd name="T20" fmla="*/ 0 w 47"/>
                  <a:gd name="T21" fmla="*/ 16 h 23"/>
                  <a:gd name="T22" fmla="*/ 8 w 47"/>
                  <a:gd name="T23" fmla="*/ 21 h 23"/>
                  <a:gd name="T24" fmla="*/ 28 w 47"/>
                  <a:gd name="T25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3">
                    <a:moveTo>
                      <a:pt x="28" y="14"/>
                    </a:moveTo>
                    <a:cubicBezTo>
                      <a:pt x="39" y="5"/>
                      <a:pt x="45" y="8"/>
                      <a:pt x="47" y="9"/>
                    </a:cubicBezTo>
                    <a:cubicBezTo>
                      <a:pt x="47" y="9"/>
                      <a:pt x="46" y="7"/>
                      <a:pt x="45" y="5"/>
                    </a:cubicBezTo>
                    <a:cubicBezTo>
                      <a:pt x="43" y="4"/>
                      <a:pt x="41" y="1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3" y="0"/>
                      <a:pt x="30" y="0"/>
                    </a:cubicBezTo>
                    <a:cubicBezTo>
                      <a:pt x="26" y="1"/>
                      <a:pt x="22" y="3"/>
                      <a:pt x="18" y="5"/>
                    </a:cubicBezTo>
                    <a:cubicBezTo>
                      <a:pt x="12" y="10"/>
                      <a:pt x="7" y="11"/>
                      <a:pt x="3" y="11"/>
                    </a:cubicBezTo>
                    <a:cubicBezTo>
                      <a:pt x="3" y="11"/>
                      <a:pt x="3" y="11"/>
                      <a:pt x="2" y="11"/>
                    </a:cubicBezTo>
                    <a:cubicBezTo>
                      <a:pt x="2" y="12"/>
                      <a:pt x="1" y="14"/>
                      <a:pt x="0" y="16"/>
                    </a:cubicBezTo>
                    <a:cubicBezTo>
                      <a:pt x="2" y="18"/>
                      <a:pt x="5" y="20"/>
                      <a:pt x="8" y="21"/>
                    </a:cubicBezTo>
                    <a:cubicBezTo>
                      <a:pt x="10" y="21"/>
                      <a:pt x="18" y="23"/>
                      <a:pt x="28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77" name="Freeform 76"/>
              <p:cNvSpPr>
                <a:spLocks/>
              </p:cNvSpPr>
              <p:nvPr/>
            </p:nvSpPr>
            <p:spPr bwMode="auto">
              <a:xfrm>
                <a:off x="-830377" y="11262691"/>
                <a:ext cx="343459" cy="160468"/>
              </a:xfrm>
              <a:custGeom>
                <a:avLst/>
                <a:gdLst>
                  <a:gd name="T0" fmla="*/ 13 w 51"/>
                  <a:gd name="T1" fmla="*/ 23 h 24"/>
                  <a:gd name="T2" fmla="*/ 32 w 51"/>
                  <a:gd name="T3" fmla="*/ 15 h 24"/>
                  <a:gd name="T4" fmla="*/ 51 w 51"/>
                  <a:gd name="T5" fmla="*/ 8 h 24"/>
                  <a:gd name="T6" fmla="*/ 48 w 51"/>
                  <a:gd name="T7" fmla="*/ 5 h 24"/>
                  <a:gd name="T8" fmla="*/ 40 w 51"/>
                  <a:gd name="T9" fmla="*/ 0 h 24"/>
                  <a:gd name="T10" fmla="*/ 40 w 51"/>
                  <a:gd name="T11" fmla="*/ 0 h 24"/>
                  <a:gd name="T12" fmla="*/ 40 w 51"/>
                  <a:gd name="T13" fmla="*/ 0 h 24"/>
                  <a:gd name="T14" fmla="*/ 33 w 51"/>
                  <a:gd name="T15" fmla="*/ 1 h 24"/>
                  <a:gd name="T16" fmla="*/ 22 w 51"/>
                  <a:gd name="T17" fmla="*/ 7 h 24"/>
                  <a:gd name="T18" fmla="*/ 7 w 51"/>
                  <a:gd name="T19" fmla="*/ 13 h 24"/>
                  <a:gd name="T20" fmla="*/ 0 w 51"/>
                  <a:gd name="T21" fmla="*/ 12 h 24"/>
                  <a:gd name="T22" fmla="*/ 3 w 51"/>
                  <a:gd name="T23" fmla="*/ 16 h 24"/>
                  <a:gd name="T24" fmla="*/ 13 w 51"/>
                  <a:gd name="T2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24">
                    <a:moveTo>
                      <a:pt x="13" y="23"/>
                    </a:moveTo>
                    <a:cubicBezTo>
                      <a:pt x="15" y="23"/>
                      <a:pt x="23" y="24"/>
                      <a:pt x="32" y="15"/>
                    </a:cubicBezTo>
                    <a:cubicBezTo>
                      <a:pt x="43" y="5"/>
                      <a:pt x="49" y="7"/>
                      <a:pt x="51" y="8"/>
                    </a:cubicBezTo>
                    <a:cubicBezTo>
                      <a:pt x="51" y="8"/>
                      <a:pt x="50" y="7"/>
                      <a:pt x="48" y="5"/>
                    </a:cubicBezTo>
                    <a:cubicBezTo>
                      <a:pt x="47" y="3"/>
                      <a:pt x="44" y="1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6" y="0"/>
                      <a:pt x="33" y="1"/>
                    </a:cubicBezTo>
                    <a:cubicBezTo>
                      <a:pt x="30" y="2"/>
                      <a:pt x="26" y="4"/>
                      <a:pt x="22" y="7"/>
                    </a:cubicBezTo>
                    <a:cubicBezTo>
                      <a:pt x="16" y="11"/>
                      <a:pt x="11" y="13"/>
                      <a:pt x="7" y="13"/>
                    </a:cubicBezTo>
                    <a:cubicBezTo>
                      <a:pt x="3" y="13"/>
                      <a:pt x="1" y="12"/>
                      <a:pt x="0" y="12"/>
                    </a:cubicBezTo>
                    <a:cubicBezTo>
                      <a:pt x="0" y="12"/>
                      <a:pt x="1" y="14"/>
                      <a:pt x="3" y="16"/>
                    </a:cubicBezTo>
                    <a:cubicBezTo>
                      <a:pt x="5" y="19"/>
                      <a:pt x="8" y="21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78" name="Freeform 77"/>
              <p:cNvSpPr>
                <a:spLocks/>
              </p:cNvSpPr>
              <p:nvPr/>
            </p:nvSpPr>
            <p:spPr bwMode="auto">
              <a:xfrm>
                <a:off x="-695245" y="11355594"/>
                <a:ext cx="320937" cy="168914"/>
              </a:xfrm>
              <a:custGeom>
                <a:avLst/>
                <a:gdLst>
                  <a:gd name="T0" fmla="*/ 32 w 48"/>
                  <a:gd name="T1" fmla="*/ 15 h 25"/>
                  <a:gd name="T2" fmla="*/ 39 w 48"/>
                  <a:gd name="T3" fmla="*/ 9 h 25"/>
                  <a:gd name="T4" fmla="*/ 42 w 48"/>
                  <a:gd name="T5" fmla="*/ 8 h 25"/>
                  <a:gd name="T6" fmla="*/ 43 w 48"/>
                  <a:gd name="T7" fmla="*/ 7 h 25"/>
                  <a:gd name="T8" fmla="*/ 44 w 48"/>
                  <a:gd name="T9" fmla="*/ 6 h 25"/>
                  <a:gd name="T10" fmla="*/ 48 w 48"/>
                  <a:gd name="T11" fmla="*/ 5 h 25"/>
                  <a:gd name="T12" fmla="*/ 46 w 48"/>
                  <a:gd name="T13" fmla="*/ 3 h 25"/>
                  <a:gd name="T14" fmla="*/ 45 w 48"/>
                  <a:gd name="T15" fmla="*/ 3 h 25"/>
                  <a:gd name="T16" fmla="*/ 45 w 48"/>
                  <a:gd name="T17" fmla="*/ 2 h 25"/>
                  <a:gd name="T18" fmla="*/ 45 w 48"/>
                  <a:gd name="T19" fmla="*/ 2 h 25"/>
                  <a:gd name="T20" fmla="*/ 44 w 48"/>
                  <a:gd name="T21" fmla="*/ 2 h 25"/>
                  <a:gd name="T22" fmla="*/ 39 w 48"/>
                  <a:gd name="T23" fmla="*/ 0 h 25"/>
                  <a:gd name="T24" fmla="*/ 39 w 48"/>
                  <a:gd name="T25" fmla="*/ 0 h 25"/>
                  <a:gd name="T26" fmla="*/ 39 w 48"/>
                  <a:gd name="T27" fmla="*/ 0 h 25"/>
                  <a:gd name="T28" fmla="*/ 32 w 48"/>
                  <a:gd name="T29" fmla="*/ 1 h 25"/>
                  <a:gd name="T30" fmla="*/ 21 w 48"/>
                  <a:gd name="T31" fmla="*/ 8 h 25"/>
                  <a:gd name="T32" fmla="*/ 7 w 48"/>
                  <a:gd name="T33" fmla="*/ 15 h 25"/>
                  <a:gd name="T34" fmla="*/ 0 w 48"/>
                  <a:gd name="T35" fmla="*/ 14 h 25"/>
                  <a:gd name="T36" fmla="*/ 3 w 48"/>
                  <a:gd name="T37" fmla="*/ 19 h 25"/>
                  <a:gd name="T38" fmla="*/ 13 w 48"/>
                  <a:gd name="T39" fmla="*/ 24 h 25"/>
                  <a:gd name="T40" fmla="*/ 20 w 48"/>
                  <a:gd name="T41" fmla="*/ 24 h 25"/>
                  <a:gd name="T42" fmla="*/ 32 w 48"/>
                  <a:gd name="T4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25">
                    <a:moveTo>
                      <a:pt x="32" y="15"/>
                    </a:moveTo>
                    <a:cubicBezTo>
                      <a:pt x="34" y="13"/>
                      <a:pt x="37" y="11"/>
                      <a:pt x="39" y="9"/>
                    </a:cubicBezTo>
                    <a:cubicBezTo>
                      <a:pt x="40" y="9"/>
                      <a:pt x="41" y="8"/>
                      <a:pt x="42" y="8"/>
                    </a:cubicBezTo>
                    <a:cubicBezTo>
                      <a:pt x="42" y="7"/>
                      <a:pt x="42" y="7"/>
                      <a:pt x="43" y="7"/>
                    </a:cubicBezTo>
                    <a:cubicBezTo>
                      <a:pt x="43" y="7"/>
                      <a:pt x="43" y="7"/>
                      <a:pt x="44" y="6"/>
                    </a:cubicBezTo>
                    <a:cubicBezTo>
                      <a:pt x="46" y="5"/>
                      <a:pt x="48" y="5"/>
                      <a:pt x="48" y="5"/>
                    </a:cubicBezTo>
                    <a:cubicBezTo>
                      <a:pt x="48" y="5"/>
                      <a:pt x="47" y="4"/>
                      <a:pt x="46" y="3"/>
                    </a:cubicBezTo>
                    <a:cubicBezTo>
                      <a:pt x="46" y="3"/>
                      <a:pt x="46" y="3"/>
                      <a:pt x="45" y="3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2" y="1"/>
                      <a:pt x="41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7" y="0"/>
                      <a:pt x="35" y="0"/>
                      <a:pt x="32" y="1"/>
                    </a:cubicBezTo>
                    <a:cubicBezTo>
                      <a:pt x="28" y="3"/>
                      <a:pt x="25" y="5"/>
                      <a:pt x="21" y="8"/>
                    </a:cubicBezTo>
                    <a:cubicBezTo>
                      <a:pt x="16" y="13"/>
                      <a:pt x="11" y="15"/>
                      <a:pt x="7" y="15"/>
                    </a:cubicBezTo>
                    <a:cubicBezTo>
                      <a:pt x="3" y="15"/>
                      <a:pt x="0" y="15"/>
                      <a:pt x="0" y="14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4"/>
                      <a:pt x="13" y="24"/>
                    </a:cubicBezTo>
                    <a:cubicBezTo>
                      <a:pt x="14" y="25"/>
                      <a:pt x="17" y="25"/>
                      <a:pt x="20" y="24"/>
                    </a:cubicBezTo>
                    <a:cubicBezTo>
                      <a:pt x="24" y="23"/>
                      <a:pt x="28" y="20"/>
                      <a:pt x="32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79" name="Freeform 78"/>
              <p:cNvSpPr>
                <a:spLocks/>
              </p:cNvSpPr>
              <p:nvPr/>
            </p:nvSpPr>
            <p:spPr bwMode="auto">
              <a:xfrm>
                <a:off x="-554484" y="11403453"/>
                <a:ext cx="301230" cy="213958"/>
              </a:xfrm>
              <a:custGeom>
                <a:avLst/>
                <a:gdLst>
                  <a:gd name="T0" fmla="*/ 40 w 45"/>
                  <a:gd name="T1" fmla="*/ 5 h 32"/>
                  <a:gd name="T2" fmla="*/ 45 w 45"/>
                  <a:gd name="T3" fmla="*/ 2 h 32"/>
                  <a:gd name="T4" fmla="*/ 41 w 45"/>
                  <a:gd name="T5" fmla="*/ 1 h 32"/>
                  <a:gd name="T6" fmla="*/ 38 w 45"/>
                  <a:gd name="T7" fmla="*/ 0 h 32"/>
                  <a:gd name="T8" fmla="*/ 34 w 45"/>
                  <a:gd name="T9" fmla="*/ 1 h 32"/>
                  <a:gd name="T10" fmla="*/ 34 w 45"/>
                  <a:gd name="T11" fmla="*/ 1 h 32"/>
                  <a:gd name="T12" fmla="*/ 34 w 45"/>
                  <a:gd name="T13" fmla="*/ 1 h 32"/>
                  <a:gd name="T14" fmla="*/ 28 w 45"/>
                  <a:gd name="T15" fmla="*/ 5 h 32"/>
                  <a:gd name="T16" fmla="*/ 21 w 45"/>
                  <a:gd name="T17" fmla="*/ 14 h 32"/>
                  <a:gd name="T18" fmla="*/ 14 w 45"/>
                  <a:gd name="T19" fmla="*/ 20 h 32"/>
                  <a:gd name="T20" fmla="*/ 10 w 45"/>
                  <a:gd name="T21" fmla="*/ 22 h 32"/>
                  <a:gd name="T22" fmla="*/ 6 w 45"/>
                  <a:gd name="T23" fmla="*/ 23 h 32"/>
                  <a:gd name="T24" fmla="*/ 0 w 45"/>
                  <a:gd name="T25" fmla="*/ 23 h 32"/>
                  <a:gd name="T26" fmla="*/ 3 w 45"/>
                  <a:gd name="T27" fmla="*/ 27 h 32"/>
                  <a:gd name="T28" fmla="*/ 3 w 45"/>
                  <a:gd name="T29" fmla="*/ 27 h 32"/>
                  <a:gd name="T30" fmla="*/ 4 w 45"/>
                  <a:gd name="T31" fmla="*/ 27 h 32"/>
                  <a:gd name="T32" fmla="*/ 4 w 45"/>
                  <a:gd name="T33" fmla="*/ 28 h 32"/>
                  <a:gd name="T34" fmla="*/ 5 w 45"/>
                  <a:gd name="T35" fmla="*/ 29 h 32"/>
                  <a:gd name="T36" fmla="*/ 9 w 45"/>
                  <a:gd name="T37" fmla="*/ 30 h 32"/>
                  <a:gd name="T38" fmla="*/ 17 w 45"/>
                  <a:gd name="T39" fmla="*/ 32 h 32"/>
                  <a:gd name="T40" fmla="*/ 25 w 45"/>
                  <a:gd name="T41" fmla="*/ 29 h 32"/>
                  <a:gd name="T42" fmla="*/ 33 w 45"/>
                  <a:gd name="T43" fmla="*/ 17 h 32"/>
                  <a:gd name="T44" fmla="*/ 40 w 45"/>
                  <a:gd name="T45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32">
                    <a:moveTo>
                      <a:pt x="40" y="5"/>
                    </a:moveTo>
                    <a:cubicBezTo>
                      <a:pt x="42" y="2"/>
                      <a:pt x="44" y="2"/>
                      <a:pt x="45" y="2"/>
                    </a:cubicBezTo>
                    <a:cubicBezTo>
                      <a:pt x="45" y="2"/>
                      <a:pt x="43" y="1"/>
                      <a:pt x="41" y="1"/>
                    </a:cubicBezTo>
                    <a:cubicBezTo>
                      <a:pt x="40" y="0"/>
                      <a:pt x="39" y="0"/>
                      <a:pt x="38" y="0"/>
                    </a:cubicBezTo>
                    <a:cubicBezTo>
                      <a:pt x="36" y="0"/>
                      <a:pt x="35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1"/>
                      <a:pt x="31" y="3"/>
                      <a:pt x="28" y="5"/>
                    </a:cubicBezTo>
                    <a:cubicBezTo>
                      <a:pt x="26" y="7"/>
                      <a:pt x="23" y="10"/>
                      <a:pt x="21" y="14"/>
                    </a:cubicBezTo>
                    <a:cubicBezTo>
                      <a:pt x="18" y="17"/>
                      <a:pt x="16" y="19"/>
                      <a:pt x="14" y="20"/>
                    </a:cubicBezTo>
                    <a:cubicBezTo>
                      <a:pt x="12" y="21"/>
                      <a:pt x="11" y="22"/>
                      <a:pt x="10" y="22"/>
                    </a:cubicBezTo>
                    <a:cubicBezTo>
                      <a:pt x="9" y="22"/>
                      <a:pt x="8" y="23"/>
                      <a:pt x="6" y="23"/>
                    </a:cubicBezTo>
                    <a:cubicBezTo>
                      <a:pt x="3" y="23"/>
                      <a:pt x="0" y="23"/>
                      <a:pt x="0" y="23"/>
                    </a:cubicBezTo>
                    <a:cubicBezTo>
                      <a:pt x="0" y="23"/>
                      <a:pt x="1" y="25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8"/>
                      <a:pt x="5" y="29"/>
                    </a:cubicBezTo>
                    <a:cubicBezTo>
                      <a:pt x="6" y="29"/>
                      <a:pt x="7" y="30"/>
                      <a:pt x="9" y="30"/>
                    </a:cubicBezTo>
                    <a:cubicBezTo>
                      <a:pt x="11" y="31"/>
                      <a:pt x="14" y="32"/>
                      <a:pt x="17" y="32"/>
                    </a:cubicBezTo>
                    <a:cubicBezTo>
                      <a:pt x="19" y="32"/>
                      <a:pt x="22" y="31"/>
                      <a:pt x="25" y="29"/>
                    </a:cubicBezTo>
                    <a:cubicBezTo>
                      <a:pt x="28" y="27"/>
                      <a:pt x="31" y="24"/>
                      <a:pt x="33" y="17"/>
                    </a:cubicBezTo>
                    <a:cubicBezTo>
                      <a:pt x="35" y="10"/>
                      <a:pt x="38" y="7"/>
                      <a:pt x="4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80" name="Freeform 79"/>
              <p:cNvSpPr>
                <a:spLocks/>
              </p:cNvSpPr>
              <p:nvPr/>
            </p:nvSpPr>
            <p:spPr bwMode="auto">
              <a:xfrm>
                <a:off x="-365863" y="11409084"/>
                <a:ext cx="278708" cy="253371"/>
              </a:xfrm>
              <a:custGeom>
                <a:avLst/>
                <a:gdLst>
                  <a:gd name="T0" fmla="*/ 36 w 42"/>
                  <a:gd name="T1" fmla="*/ 5 h 38"/>
                  <a:gd name="T2" fmla="*/ 42 w 42"/>
                  <a:gd name="T3" fmla="*/ 3 h 38"/>
                  <a:gd name="T4" fmla="*/ 38 w 42"/>
                  <a:gd name="T5" fmla="*/ 1 h 38"/>
                  <a:gd name="T6" fmla="*/ 27 w 42"/>
                  <a:gd name="T7" fmla="*/ 2 h 38"/>
                  <a:gd name="T8" fmla="*/ 27 w 42"/>
                  <a:gd name="T9" fmla="*/ 2 h 38"/>
                  <a:gd name="T10" fmla="*/ 27 w 42"/>
                  <a:gd name="T11" fmla="*/ 2 h 38"/>
                  <a:gd name="T12" fmla="*/ 21 w 42"/>
                  <a:gd name="T13" fmla="*/ 7 h 38"/>
                  <a:gd name="T14" fmla="*/ 16 w 42"/>
                  <a:gd name="T15" fmla="*/ 18 h 38"/>
                  <a:gd name="T16" fmla="*/ 7 w 42"/>
                  <a:gd name="T17" fmla="*/ 31 h 38"/>
                  <a:gd name="T18" fmla="*/ 0 w 42"/>
                  <a:gd name="T19" fmla="*/ 34 h 38"/>
                  <a:gd name="T20" fmla="*/ 5 w 42"/>
                  <a:gd name="T21" fmla="*/ 37 h 38"/>
                  <a:gd name="T22" fmla="*/ 18 w 42"/>
                  <a:gd name="T23" fmla="*/ 36 h 38"/>
                  <a:gd name="T24" fmla="*/ 23 w 42"/>
                  <a:gd name="T25" fmla="*/ 31 h 38"/>
                  <a:gd name="T26" fmla="*/ 29 w 42"/>
                  <a:gd name="T27" fmla="*/ 18 h 38"/>
                  <a:gd name="T28" fmla="*/ 36 w 42"/>
                  <a:gd name="T29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38">
                    <a:moveTo>
                      <a:pt x="36" y="5"/>
                    </a:moveTo>
                    <a:cubicBezTo>
                      <a:pt x="39" y="3"/>
                      <a:pt x="41" y="3"/>
                      <a:pt x="42" y="3"/>
                    </a:cubicBezTo>
                    <a:cubicBezTo>
                      <a:pt x="42" y="3"/>
                      <a:pt x="40" y="2"/>
                      <a:pt x="38" y="1"/>
                    </a:cubicBezTo>
                    <a:cubicBezTo>
                      <a:pt x="35" y="1"/>
                      <a:pt x="31" y="0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2"/>
                      <a:pt x="23" y="4"/>
                      <a:pt x="21" y="7"/>
                    </a:cubicBezTo>
                    <a:cubicBezTo>
                      <a:pt x="19" y="9"/>
                      <a:pt x="17" y="13"/>
                      <a:pt x="16" y="18"/>
                    </a:cubicBezTo>
                    <a:cubicBezTo>
                      <a:pt x="14" y="25"/>
                      <a:pt x="10" y="29"/>
                      <a:pt x="7" y="31"/>
                    </a:cubicBezTo>
                    <a:cubicBezTo>
                      <a:pt x="3" y="34"/>
                      <a:pt x="0" y="34"/>
                      <a:pt x="0" y="34"/>
                    </a:cubicBezTo>
                    <a:cubicBezTo>
                      <a:pt x="0" y="34"/>
                      <a:pt x="2" y="36"/>
                      <a:pt x="5" y="37"/>
                    </a:cubicBezTo>
                    <a:cubicBezTo>
                      <a:pt x="9" y="38"/>
                      <a:pt x="14" y="38"/>
                      <a:pt x="18" y="36"/>
                    </a:cubicBezTo>
                    <a:cubicBezTo>
                      <a:pt x="19" y="35"/>
                      <a:pt x="21" y="34"/>
                      <a:pt x="23" y="31"/>
                    </a:cubicBezTo>
                    <a:cubicBezTo>
                      <a:pt x="25" y="29"/>
                      <a:pt x="28" y="25"/>
                      <a:pt x="29" y="18"/>
                    </a:cubicBezTo>
                    <a:cubicBezTo>
                      <a:pt x="31" y="11"/>
                      <a:pt x="33" y="7"/>
                      <a:pt x="36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81" name="Freeform 80"/>
              <p:cNvSpPr>
                <a:spLocks/>
              </p:cNvSpPr>
              <p:nvPr/>
            </p:nvSpPr>
            <p:spPr bwMode="auto">
              <a:xfrm>
                <a:off x="-180057" y="11428790"/>
                <a:ext cx="261817" cy="267447"/>
              </a:xfrm>
              <a:custGeom>
                <a:avLst/>
                <a:gdLst>
                  <a:gd name="T0" fmla="*/ 39 w 39"/>
                  <a:gd name="T1" fmla="*/ 2 h 40"/>
                  <a:gd name="T2" fmla="*/ 34 w 39"/>
                  <a:gd name="T3" fmla="*/ 1 h 40"/>
                  <a:gd name="T4" fmla="*/ 23 w 39"/>
                  <a:gd name="T5" fmla="*/ 2 h 40"/>
                  <a:gd name="T6" fmla="*/ 23 w 39"/>
                  <a:gd name="T7" fmla="*/ 2 h 40"/>
                  <a:gd name="T8" fmla="*/ 23 w 39"/>
                  <a:gd name="T9" fmla="*/ 2 h 40"/>
                  <a:gd name="T10" fmla="*/ 18 w 39"/>
                  <a:gd name="T11" fmla="*/ 8 h 40"/>
                  <a:gd name="T12" fmla="*/ 14 w 39"/>
                  <a:gd name="T13" fmla="*/ 19 h 40"/>
                  <a:gd name="T14" fmla="*/ 7 w 39"/>
                  <a:gd name="T15" fmla="*/ 34 h 40"/>
                  <a:gd name="T16" fmla="*/ 0 w 39"/>
                  <a:gd name="T17" fmla="*/ 37 h 40"/>
                  <a:gd name="T18" fmla="*/ 6 w 39"/>
                  <a:gd name="T19" fmla="*/ 39 h 40"/>
                  <a:gd name="T20" fmla="*/ 18 w 39"/>
                  <a:gd name="T21" fmla="*/ 37 h 40"/>
                  <a:gd name="T22" fmla="*/ 23 w 39"/>
                  <a:gd name="T23" fmla="*/ 32 h 40"/>
                  <a:gd name="T24" fmla="*/ 27 w 39"/>
                  <a:gd name="T25" fmla="*/ 19 h 40"/>
                  <a:gd name="T26" fmla="*/ 33 w 39"/>
                  <a:gd name="T27" fmla="*/ 5 h 40"/>
                  <a:gd name="T28" fmla="*/ 39 w 39"/>
                  <a:gd name="T29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0">
                    <a:moveTo>
                      <a:pt x="39" y="2"/>
                    </a:moveTo>
                    <a:cubicBezTo>
                      <a:pt x="39" y="2"/>
                      <a:pt x="37" y="1"/>
                      <a:pt x="34" y="1"/>
                    </a:cubicBezTo>
                    <a:cubicBezTo>
                      <a:pt x="31" y="0"/>
                      <a:pt x="27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3"/>
                      <a:pt x="20" y="5"/>
                      <a:pt x="18" y="8"/>
                    </a:cubicBezTo>
                    <a:cubicBezTo>
                      <a:pt x="16" y="11"/>
                      <a:pt x="15" y="15"/>
                      <a:pt x="14" y="19"/>
                    </a:cubicBezTo>
                    <a:cubicBezTo>
                      <a:pt x="13" y="27"/>
                      <a:pt x="10" y="31"/>
                      <a:pt x="7" y="34"/>
                    </a:cubicBezTo>
                    <a:cubicBezTo>
                      <a:pt x="3" y="37"/>
                      <a:pt x="0" y="37"/>
                      <a:pt x="0" y="37"/>
                    </a:cubicBezTo>
                    <a:cubicBezTo>
                      <a:pt x="0" y="37"/>
                      <a:pt x="2" y="39"/>
                      <a:pt x="6" y="39"/>
                    </a:cubicBezTo>
                    <a:cubicBezTo>
                      <a:pt x="9" y="40"/>
                      <a:pt x="14" y="40"/>
                      <a:pt x="18" y="37"/>
                    </a:cubicBezTo>
                    <a:cubicBezTo>
                      <a:pt x="19" y="37"/>
                      <a:pt x="21" y="35"/>
                      <a:pt x="23" y="32"/>
                    </a:cubicBezTo>
                    <a:cubicBezTo>
                      <a:pt x="25" y="29"/>
                      <a:pt x="26" y="25"/>
                      <a:pt x="27" y="19"/>
                    </a:cubicBezTo>
                    <a:cubicBezTo>
                      <a:pt x="28" y="11"/>
                      <a:pt x="30" y="7"/>
                      <a:pt x="33" y="5"/>
                    </a:cubicBezTo>
                    <a:cubicBezTo>
                      <a:pt x="35" y="2"/>
                      <a:pt x="38" y="2"/>
                      <a:pt x="3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82" name="Freeform 81"/>
              <p:cNvSpPr>
                <a:spLocks/>
              </p:cNvSpPr>
              <p:nvPr/>
            </p:nvSpPr>
            <p:spPr bwMode="auto">
              <a:xfrm>
                <a:off x="-2629311" y="9691791"/>
                <a:ext cx="247741" cy="326567"/>
              </a:xfrm>
              <a:custGeom>
                <a:avLst/>
                <a:gdLst>
                  <a:gd name="T0" fmla="*/ 21 w 37"/>
                  <a:gd name="T1" fmla="*/ 37 h 49"/>
                  <a:gd name="T2" fmla="*/ 33 w 37"/>
                  <a:gd name="T3" fmla="*/ 43 h 49"/>
                  <a:gd name="T4" fmla="*/ 37 w 37"/>
                  <a:gd name="T5" fmla="*/ 49 h 49"/>
                  <a:gd name="T6" fmla="*/ 37 w 37"/>
                  <a:gd name="T7" fmla="*/ 43 h 49"/>
                  <a:gd name="T8" fmla="*/ 34 w 37"/>
                  <a:gd name="T9" fmla="*/ 31 h 49"/>
                  <a:gd name="T10" fmla="*/ 34 w 37"/>
                  <a:gd name="T11" fmla="*/ 31 h 49"/>
                  <a:gd name="T12" fmla="*/ 34 w 37"/>
                  <a:gd name="T13" fmla="*/ 31 h 49"/>
                  <a:gd name="T14" fmla="*/ 34 w 37"/>
                  <a:gd name="T15" fmla="*/ 31 h 49"/>
                  <a:gd name="T16" fmla="*/ 28 w 37"/>
                  <a:gd name="T17" fmla="*/ 24 h 49"/>
                  <a:gd name="T18" fmla="*/ 18 w 37"/>
                  <a:gd name="T19" fmla="*/ 18 h 49"/>
                  <a:gd name="T20" fmla="*/ 5 w 37"/>
                  <a:gd name="T21" fmla="*/ 8 h 49"/>
                  <a:gd name="T22" fmla="*/ 2 w 37"/>
                  <a:gd name="T23" fmla="*/ 0 h 49"/>
                  <a:gd name="T24" fmla="*/ 1 w 37"/>
                  <a:gd name="T25" fmla="*/ 7 h 49"/>
                  <a:gd name="T26" fmla="*/ 4 w 37"/>
                  <a:gd name="T27" fmla="*/ 24 h 49"/>
                  <a:gd name="T28" fmla="*/ 8 w 37"/>
                  <a:gd name="T29" fmla="*/ 31 h 49"/>
                  <a:gd name="T30" fmla="*/ 21 w 37"/>
                  <a:gd name="T31" fmla="*/ 3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49">
                    <a:moveTo>
                      <a:pt x="21" y="37"/>
                    </a:moveTo>
                    <a:cubicBezTo>
                      <a:pt x="27" y="37"/>
                      <a:pt x="31" y="40"/>
                      <a:pt x="33" y="43"/>
                    </a:cubicBezTo>
                    <a:cubicBezTo>
                      <a:pt x="36" y="45"/>
                      <a:pt x="37" y="48"/>
                      <a:pt x="37" y="49"/>
                    </a:cubicBezTo>
                    <a:cubicBezTo>
                      <a:pt x="37" y="49"/>
                      <a:pt x="37" y="47"/>
                      <a:pt x="37" y="43"/>
                    </a:cubicBezTo>
                    <a:cubicBezTo>
                      <a:pt x="37" y="40"/>
                      <a:pt x="36" y="35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29"/>
                      <a:pt x="31" y="26"/>
                      <a:pt x="28" y="24"/>
                    </a:cubicBezTo>
                    <a:cubicBezTo>
                      <a:pt x="26" y="21"/>
                      <a:pt x="22" y="19"/>
                      <a:pt x="18" y="18"/>
                    </a:cubicBezTo>
                    <a:cubicBezTo>
                      <a:pt x="12" y="17"/>
                      <a:pt x="8" y="12"/>
                      <a:pt x="5" y="8"/>
                    </a:cubicBezTo>
                    <a:cubicBezTo>
                      <a:pt x="3" y="4"/>
                      <a:pt x="2" y="0"/>
                      <a:pt x="2" y="0"/>
                    </a:cubicBezTo>
                    <a:cubicBezTo>
                      <a:pt x="2" y="0"/>
                      <a:pt x="1" y="3"/>
                      <a:pt x="1" y="7"/>
                    </a:cubicBezTo>
                    <a:cubicBezTo>
                      <a:pt x="0" y="12"/>
                      <a:pt x="1" y="18"/>
                      <a:pt x="4" y="24"/>
                    </a:cubicBezTo>
                    <a:cubicBezTo>
                      <a:pt x="4" y="26"/>
                      <a:pt x="6" y="29"/>
                      <a:pt x="8" y="31"/>
                    </a:cubicBezTo>
                    <a:cubicBezTo>
                      <a:pt x="11" y="34"/>
                      <a:pt x="15" y="36"/>
                      <a:pt x="21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83" name="Freeform 82"/>
              <p:cNvSpPr>
                <a:spLocks/>
              </p:cNvSpPr>
              <p:nvPr/>
            </p:nvSpPr>
            <p:spPr bwMode="auto">
              <a:xfrm>
                <a:off x="-2623681" y="9483464"/>
                <a:ext cx="228034" cy="340643"/>
              </a:xfrm>
              <a:custGeom>
                <a:avLst/>
                <a:gdLst>
                  <a:gd name="T0" fmla="*/ 6 w 34"/>
                  <a:gd name="T1" fmla="*/ 32 h 51"/>
                  <a:gd name="T2" fmla="*/ 18 w 34"/>
                  <a:gd name="T3" fmla="*/ 38 h 51"/>
                  <a:gd name="T4" fmla="*/ 31 w 34"/>
                  <a:gd name="T5" fmla="*/ 45 h 51"/>
                  <a:gd name="T6" fmla="*/ 34 w 34"/>
                  <a:gd name="T7" fmla="*/ 51 h 51"/>
                  <a:gd name="T8" fmla="*/ 34 w 34"/>
                  <a:gd name="T9" fmla="*/ 46 h 51"/>
                  <a:gd name="T10" fmla="*/ 32 w 34"/>
                  <a:gd name="T11" fmla="*/ 33 h 51"/>
                  <a:gd name="T12" fmla="*/ 32 w 34"/>
                  <a:gd name="T13" fmla="*/ 33 h 51"/>
                  <a:gd name="T14" fmla="*/ 32 w 34"/>
                  <a:gd name="T15" fmla="*/ 33 h 51"/>
                  <a:gd name="T16" fmla="*/ 27 w 34"/>
                  <a:gd name="T17" fmla="*/ 26 h 51"/>
                  <a:gd name="T18" fmla="*/ 17 w 34"/>
                  <a:gd name="T19" fmla="*/ 19 h 51"/>
                  <a:gd name="T20" fmla="*/ 5 w 34"/>
                  <a:gd name="T21" fmla="*/ 8 h 51"/>
                  <a:gd name="T22" fmla="*/ 2 w 34"/>
                  <a:gd name="T23" fmla="*/ 0 h 51"/>
                  <a:gd name="T24" fmla="*/ 0 w 34"/>
                  <a:gd name="T25" fmla="*/ 7 h 51"/>
                  <a:gd name="T26" fmla="*/ 2 w 34"/>
                  <a:gd name="T27" fmla="*/ 24 h 51"/>
                  <a:gd name="T28" fmla="*/ 6 w 34"/>
                  <a:gd name="T29" fmla="*/ 3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51">
                    <a:moveTo>
                      <a:pt x="6" y="32"/>
                    </a:moveTo>
                    <a:cubicBezTo>
                      <a:pt x="9" y="35"/>
                      <a:pt x="13" y="37"/>
                      <a:pt x="18" y="38"/>
                    </a:cubicBezTo>
                    <a:cubicBezTo>
                      <a:pt x="24" y="39"/>
                      <a:pt x="28" y="42"/>
                      <a:pt x="31" y="45"/>
                    </a:cubicBezTo>
                    <a:cubicBezTo>
                      <a:pt x="33" y="47"/>
                      <a:pt x="34" y="50"/>
                      <a:pt x="34" y="51"/>
                    </a:cubicBezTo>
                    <a:cubicBezTo>
                      <a:pt x="34" y="51"/>
                      <a:pt x="34" y="49"/>
                      <a:pt x="34" y="46"/>
                    </a:cubicBezTo>
                    <a:cubicBezTo>
                      <a:pt x="34" y="42"/>
                      <a:pt x="33" y="38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1" y="31"/>
                      <a:pt x="29" y="28"/>
                      <a:pt x="27" y="26"/>
                    </a:cubicBezTo>
                    <a:cubicBezTo>
                      <a:pt x="24" y="23"/>
                      <a:pt x="21" y="20"/>
                      <a:pt x="17" y="19"/>
                    </a:cubicBezTo>
                    <a:cubicBezTo>
                      <a:pt x="11" y="17"/>
                      <a:pt x="7" y="13"/>
                      <a:pt x="5" y="8"/>
                    </a:cubicBezTo>
                    <a:cubicBezTo>
                      <a:pt x="3" y="4"/>
                      <a:pt x="2" y="0"/>
                      <a:pt x="2" y="0"/>
                    </a:cubicBezTo>
                    <a:cubicBezTo>
                      <a:pt x="2" y="0"/>
                      <a:pt x="1" y="3"/>
                      <a:pt x="0" y="7"/>
                    </a:cubicBezTo>
                    <a:cubicBezTo>
                      <a:pt x="0" y="12"/>
                      <a:pt x="0" y="18"/>
                      <a:pt x="2" y="24"/>
                    </a:cubicBezTo>
                    <a:cubicBezTo>
                      <a:pt x="3" y="26"/>
                      <a:pt x="4" y="29"/>
                      <a:pt x="6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84" name="Freeform 83"/>
              <p:cNvSpPr>
                <a:spLocks/>
              </p:cNvSpPr>
              <p:nvPr/>
            </p:nvSpPr>
            <p:spPr bwMode="auto">
              <a:xfrm>
                <a:off x="-2589898" y="9939532"/>
                <a:ext cx="281523" cy="292784"/>
              </a:xfrm>
              <a:custGeom>
                <a:avLst/>
                <a:gdLst>
                  <a:gd name="T0" fmla="*/ 24 w 42"/>
                  <a:gd name="T1" fmla="*/ 34 h 44"/>
                  <a:gd name="T2" fmla="*/ 38 w 42"/>
                  <a:gd name="T3" fmla="*/ 38 h 44"/>
                  <a:gd name="T4" fmla="*/ 42 w 42"/>
                  <a:gd name="T5" fmla="*/ 44 h 44"/>
                  <a:gd name="T6" fmla="*/ 41 w 42"/>
                  <a:gd name="T7" fmla="*/ 38 h 44"/>
                  <a:gd name="T8" fmla="*/ 36 w 42"/>
                  <a:gd name="T9" fmla="*/ 26 h 44"/>
                  <a:gd name="T10" fmla="*/ 36 w 42"/>
                  <a:gd name="T11" fmla="*/ 26 h 44"/>
                  <a:gd name="T12" fmla="*/ 36 w 42"/>
                  <a:gd name="T13" fmla="*/ 26 h 44"/>
                  <a:gd name="T14" fmla="*/ 36 w 42"/>
                  <a:gd name="T15" fmla="*/ 26 h 44"/>
                  <a:gd name="T16" fmla="*/ 30 w 42"/>
                  <a:gd name="T17" fmla="*/ 20 h 44"/>
                  <a:gd name="T18" fmla="*/ 19 w 42"/>
                  <a:gd name="T19" fmla="*/ 16 h 44"/>
                  <a:gd name="T20" fmla="*/ 5 w 42"/>
                  <a:gd name="T21" fmla="*/ 8 h 44"/>
                  <a:gd name="T22" fmla="*/ 0 w 42"/>
                  <a:gd name="T23" fmla="*/ 0 h 44"/>
                  <a:gd name="T24" fmla="*/ 0 w 42"/>
                  <a:gd name="T25" fmla="*/ 8 h 44"/>
                  <a:gd name="T26" fmla="*/ 5 w 42"/>
                  <a:gd name="T27" fmla="*/ 24 h 44"/>
                  <a:gd name="T28" fmla="*/ 11 w 42"/>
                  <a:gd name="T29" fmla="*/ 31 h 44"/>
                  <a:gd name="T30" fmla="*/ 24 w 42"/>
                  <a:gd name="T31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44">
                    <a:moveTo>
                      <a:pt x="24" y="34"/>
                    </a:moveTo>
                    <a:cubicBezTo>
                      <a:pt x="30" y="34"/>
                      <a:pt x="35" y="36"/>
                      <a:pt x="38" y="38"/>
                    </a:cubicBezTo>
                    <a:cubicBezTo>
                      <a:pt x="40" y="40"/>
                      <a:pt x="42" y="43"/>
                      <a:pt x="42" y="44"/>
                    </a:cubicBezTo>
                    <a:cubicBezTo>
                      <a:pt x="42" y="44"/>
                      <a:pt x="42" y="41"/>
                      <a:pt x="41" y="38"/>
                    </a:cubicBezTo>
                    <a:cubicBezTo>
                      <a:pt x="40" y="35"/>
                      <a:pt x="39" y="31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5" y="25"/>
                      <a:pt x="33" y="22"/>
                      <a:pt x="30" y="20"/>
                    </a:cubicBezTo>
                    <a:cubicBezTo>
                      <a:pt x="27" y="18"/>
                      <a:pt x="23" y="16"/>
                      <a:pt x="19" y="16"/>
                    </a:cubicBezTo>
                    <a:cubicBezTo>
                      <a:pt x="12" y="15"/>
                      <a:pt x="8" y="12"/>
                      <a:pt x="5" y="8"/>
                    </a:cubicBezTo>
                    <a:cubicBezTo>
                      <a:pt x="2" y="4"/>
                      <a:pt x="0" y="1"/>
                      <a:pt x="0" y="0"/>
                    </a:cubicBezTo>
                    <a:cubicBezTo>
                      <a:pt x="0" y="0"/>
                      <a:pt x="0" y="3"/>
                      <a:pt x="0" y="8"/>
                    </a:cubicBezTo>
                    <a:cubicBezTo>
                      <a:pt x="0" y="12"/>
                      <a:pt x="2" y="18"/>
                      <a:pt x="5" y="24"/>
                    </a:cubicBezTo>
                    <a:cubicBezTo>
                      <a:pt x="6" y="25"/>
                      <a:pt x="8" y="28"/>
                      <a:pt x="11" y="31"/>
                    </a:cubicBezTo>
                    <a:cubicBezTo>
                      <a:pt x="14" y="33"/>
                      <a:pt x="18" y="35"/>
                      <a:pt x="24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85" name="Freeform 84"/>
              <p:cNvSpPr>
                <a:spLocks/>
              </p:cNvSpPr>
              <p:nvPr/>
            </p:nvSpPr>
            <p:spPr bwMode="auto">
              <a:xfrm>
                <a:off x="-2542039" y="10164750"/>
                <a:ext cx="326567" cy="247741"/>
              </a:xfrm>
              <a:custGeom>
                <a:avLst/>
                <a:gdLst>
                  <a:gd name="T0" fmla="*/ 29 w 49"/>
                  <a:gd name="T1" fmla="*/ 30 h 37"/>
                  <a:gd name="T2" fmla="*/ 43 w 49"/>
                  <a:gd name="T3" fmla="*/ 32 h 37"/>
                  <a:gd name="T4" fmla="*/ 49 w 49"/>
                  <a:gd name="T5" fmla="*/ 37 h 37"/>
                  <a:gd name="T6" fmla="*/ 47 w 49"/>
                  <a:gd name="T7" fmla="*/ 31 h 37"/>
                  <a:gd name="T8" fmla="*/ 40 w 49"/>
                  <a:gd name="T9" fmla="*/ 20 h 37"/>
                  <a:gd name="T10" fmla="*/ 40 w 49"/>
                  <a:gd name="T11" fmla="*/ 20 h 37"/>
                  <a:gd name="T12" fmla="*/ 40 w 49"/>
                  <a:gd name="T13" fmla="*/ 20 h 37"/>
                  <a:gd name="T14" fmla="*/ 33 w 49"/>
                  <a:gd name="T15" fmla="*/ 15 h 37"/>
                  <a:gd name="T16" fmla="*/ 21 w 49"/>
                  <a:gd name="T17" fmla="*/ 13 h 37"/>
                  <a:gd name="T18" fmla="*/ 6 w 49"/>
                  <a:gd name="T19" fmla="*/ 7 h 37"/>
                  <a:gd name="T20" fmla="*/ 0 w 49"/>
                  <a:gd name="T21" fmla="*/ 0 h 37"/>
                  <a:gd name="T22" fmla="*/ 1 w 49"/>
                  <a:gd name="T23" fmla="*/ 8 h 37"/>
                  <a:gd name="T24" fmla="*/ 9 w 49"/>
                  <a:gd name="T25" fmla="*/ 23 h 37"/>
                  <a:gd name="T26" fmla="*/ 16 w 49"/>
                  <a:gd name="T27" fmla="*/ 28 h 37"/>
                  <a:gd name="T28" fmla="*/ 29 w 49"/>
                  <a:gd name="T29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37">
                    <a:moveTo>
                      <a:pt x="29" y="30"/>
                    </a:moveTo>
                    <a:cubicBezTo>
                      <a:pt x="35" y="29"/>
                      <a:pt x="40" y="30"/>
                      <a:pt x="43" y="32"/>
                    </a:cubicBezTo>
                    <a:cubicBezTo>
                      <a:pt x="46" y="33"/>
                      <a:pt x="48" y="36"/>
                      <a:pt x="49" y="37"/>
                    </a:cubicBezTo>
                    <a:cubicBezTo>
                      <a:pt x="49" y="37"/>
                      <a:pt x="48" y="35"/>
                      <a:pt x="47" y="31"/>
                    </a:cubicBezTo>
                    <a:cubicBezTo>
                      <a:pt x="45" y="28"/>
                      <a:pt x="43" y="24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39" y="19"/>
                      <a:pt x="36" y="17"/>
                      <a:pt x="33" y="15"/>
                    </a:cubicBezTo>
                    <a:cubicBezTo>
                      <a:pt x="29" y="14"/>
                      <a:pt x="25" y="13"/>
                      <a:pt x="21" y="13"/>
                    </a:cubicBezTo>
                    <a:cubicBezTo>
                      <a:pt x="15" y="13"/>
                      <a:pt x="9" y="10"/>
                      <a:pt x="6" y="7"/>
                    </a:cubicBezTo>
                    <a:cubicBezTo>
                      <a:pt x="2" y="4"/>
                      <a:pt x="0" y="1"/>
                      <a:pt x="0" y="0"/>
                    </a:cubicBezTo>
                    <a:cubicBezTo>
                      <a:pt x="0" y="0"/>
                      <a:pt x="0" y="3"/>
                      <a:pt x="1" y="8"/>
                    </a:cubicBezTo>
                    <a:cubicBezTo>
                      <a:pt x="2" y="12"/>
                      <a:pt x="4" y="18"/>
                      <a:pt x="9" y="23"/>
                    </a:cubicBezTo>
                    <a:cubicBezTo>
                      <a:pt x="10" y="24"/>
                      <a:pt x="12" y="27"/>
                      <a:pt x="16" y="28"/>
                    </a:cubicBezTo>
                    <a:cubicBezTo>
                      <a:pt x="19" y="30"/>
                      <a:pt x="24" y="31"/>
                      <a:pt x="29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86" name="Freeform 85"/>
              <p:cNvSpPr>
                <a:spLocks/>
              </p:cNvSpPr>
              <p:nvPr/>
            </p:nvSpPr>
            <p:spPr bwMode="auto">
              <a:xfrm>
                <a:off x="-2449136" y="10401230"/>
                <a:ext cx="354719" cy="191436"/>
              </a:xfrm>
              <a:custGeom>
                <a:avLst/>
                <a:gdLst>
                  <a:gd name="T0" fmla="*/ 33 w 53"/>
                  <a:gd name="T1" fmla="*/ 25 h 29"/>
                  <a:gd name="T2" fmla="*/ 47 w 53"/>
                  <a:gd name="T3" fmla="*/ 25 h 29"/>
                  <a:gd name="T4" fmla="*/ 53 w 53"/>
                  <a:gd name="T5" fmla="*/ 29 h 29"/>
                  <a:gd name="T6" fmla="*/ 51 w 53"/>
                  <a:gd name="T7" fmla="*/ 24 h 29"/>
                  <a:gd name="T8" fmla="*/ 42 w 53"/>
                  <a:gd name="T9" fmla="*/ 14 h 29"/>
                  <a:gd name="T10" fmla="*/ 42 w 53"/>
                  <a:gd name="T11" fmla="*/ 14 h 29"/>
                  <a:gd name="T12" fmla="*/ 42 w 53"/>
                  <a:gd name="T13" fmla="*/ 14 h 29"/>
                  <a:gd name="T14" fmla="*/ 42 w 53"/>
                  <a:gd name="T15" fmla="*/ 14 h 29"/>
                  <a:gd name="T16" fmla="*/ 34 w 53"/>
                  <a:gd name="T17" fmla="*/ 10 h 29"/>
                  <a:gd name="T18" fmla="*/ 23 w 53"/>
                  <a:gd name="T19" fmla="*/ 9 h 29"/>
                  <a:gd name="T20" fmla="*/ 7 w 53"/>
                  <a:gd name="T21" fmla="*/ 6 h 29"/>
                  <a:gd name="T22" fmla="*/ 0 w 53"/>
                  <a:gd name="T23" fmla="*/ 0 h 29"/>
                  <a:gd name="T24" fmla="*/ 2 w 53"/>
                  <a:gd name="T25" fmla="*/ 7 h 29"/>
                  <a:gd name="T26" fmla="*/ 12 w 53"/>
                  <a:gd name="T27" fmla="*/ 21 h 29"/>
                  <a:gd name="T28" fmla="*/ 19 w 53"/>
                  <a:gd name="T29" fmla="*/ 26 h 29"/>
                  <a:gd name="T30" fmla="*/ 33 w 53"/>
                  <a:gd name="T31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29">
                    <a:moveTo>
                      <a:pt x="33" y="25"/>
                    </a:moveTo>
                    <a:cubicBezTo>
                      <a:pt x="39" y="23"/>
                      <a:pt x="44" y="23"/>
                      <a:pt x="47" y="25"/>
                    </a:cubicBezTo>
                    <a:cubicBezTo>
                      <a:pt x="50" y="26"/>
                      <a:pt x="53" y="28"/>
                      <a:pt x="53" y="29"/>
                    </a:cubicBezTo>
                    <a:cubicBezTo>
                      <a:pt x="53" y="29"/>
                      <a:pt x="53" y="27"/>
                      <a:pt x="51" y="24"/>
                    </a:cubicBezTo>
                    <a:cubicBezTo>
                      <a:pt x="49" y="21"/>
                      <a:pt x="46" y="17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1" y="13"/>
                      <a:pt x="38" y="11"/>
                      <a:pt x="34" y="10"/>
                    </a:cubicBezTo>
                    <a:cubicBezTo>
                      <a:pt x="31" y="9"/>
                      <a:pt x="27" y="8"/>
                      <a:pt x="23" y="9"/>
                    </a:cubicBezTo>
                    <a:cubicBezTo>
                      <a:pt x="16" y="11"/>
                      <a:pt x="11" y="9"/>
                      <a:pt x="7" y="6"/>
                    </a:cubicBezTo>
                    <a:cubicBezTo>
                      <a:pt x="3" y="3"/>
                      <a:pt x="0" y="0"/>
                      <a:pt x="0" y="0"/>
                    </a:cubicBezTo>
                    <a:cubicBezTo>
                      <a:pt x="0" y="0"/>
                      <a:pt x="1" y="3"/>
                      <a:pt x="2" y="7"/>
                    </a:cubicBezTo>
                    <a:cubicBezTo>
                      <a:pt x="4" y="11"/>
                      <a:pt x="7" y="17"/>
                      <a:pt x="12" y="21"/>
                    </a:cubicBezTo>
                    <a:cubicBezTo>
                      <a:pt x="13" y="22"/>
                      <a:pt x="16" y="24"/>
                      <a:pt x="19" y="26"/>
                    </a:cubicBezTo>
                    <a:cubicBezTo>
                      <a:pt x="23" y="27"/>
                      <a:pt x="28" y="27"/>
                      <a:pt x="33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87" name="Freeform 86"/>
              <p:cNvSpPr>
                <a:spLocks/>
              </p:cNvSpPr>
              <p:nvPr/>
            </p:nvSpPr>
            <p:spPr bwMode="auto">
              <a:xfrm>
                <a:off x="-2322450" y="10615188"/>
                <a:ext cx="382872" cy="152023"/>
              </a:xfrm>
              <a:custGeom>
                <a:avLst/>
                <a:gdLst>
                  <a:gd name="T0" fmla="*/ 36 w 57"/>
                  <a:gd name="T1" fmla="*/ 20 h 23"/>
                  <a:gd name="T2" fmla="*/ 50 w 57"/>
                  <a:gd name="T3" fmla="*/ 18 h 23"/>
                  <a:gd name="T4" fmla="*/ 57 w 57"/>
                  <a:gd name="T5" fmla="*/ 21 h 23"/>
                  <a:gd name="T6" fmla="*/ 54 w 57"/>
                  <a:gd name="T7" fmla="*/ 16 h 23"/>
                  <a:gd name="T8" fmla="*/ 44 w 57"/>
                  <a:gd name="T9" fmla="*/ 8 h 23"/>
                  <a:gd name="T10" fmla="*/ 44 w 57"/>
                  <a:gd name="T11" fmla="*/ 8 h 23"/>
                  <a:gd name="T12" fmla="*/ 44 w 57"/>
                  <a:gd name="T13" fmla="*/ 8 h 23"/>
                  <a:gd name="T14" fmla="*/ 35 w 57"/>
                  <a:gd name="T15" fmla="*/ 5 h 23"/>
                  <a:gd name="T16" fmla="*/ 24 w 57"/>
                  <a:gd name="T17" fmla="*/ 6 h 23"/>
                  <a:gd name="T18" fmla="*/ 7 w 57"/>
                  <a:gd name="T19" fmla="*/ 5 h 23"/>
                  <a:gd name="T20" fmla="*/ 0 w 57"/>
                  <a:gd name="T21" fmla="*/ 0 h 23"/>
                  <a:gd name="T22" fmla="*/ 3 w 57"/>
                  <a:gd name="T23" fmla="*/ 7 h 23"/>
                  <a:gd name="T24" fmla="*/ 15 w 57"/>
                  <a:gd name="T25" fmla="*/ 20 h 23"/>
                  <a:gd name="T26" fmla="*/ 23 w 57"/>
                  <a:gd name="T27" fmla="*/ 23 h 23"/>
                  <a:gd name="T28" fmla="*/ 36 w 57"/>
                  <a:gd name="T2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23">
                    <a:moveTo>
                      <a:pt x="36" y="20"/>
                    </a:moveTo>
                    <a:cubicBezTo>
                      <a:pt x="42" y="17"/>
                      <a:pt x="47" y="17"/>
                      <a:pt x="50" y="18"/>
                    </a:cubicBezTo>
                    <a:cubicBezTo>
                      <a:pt x="54" y="18"/>
                      <a:pt x="56" y="20"/>
                      <a:pt x="57" y="21"/>
                    </a:cubicBezTo>
                    <a:cubicBezTo>
                      <a:pt x="57" y="21"/>
                      <a:pt x="56" y="19"/>
                      <a:pt x="54" y="16"/>
                    </a:cubicBezTo>
                    <a:cubicBezTo>
                      <a:pt x="51" y="14"/>
                      <a:pt x="48" y="10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2" y="7"/>
                      <a:pt x="39" y="6"/>
                      <a:pt x="35" y="5"/>
                    </a:cubicBezTo>
                    <a:cubicBezTo>
                      <a:pt x="32" y="5"/>
                      <a:pt x="28" y="5"/>
                      <a:pt x="24" y="6"/>
                    </a:cubicBezTo>
                    <a:cubicBezTo>
                      <a:pt x="18" y="8"/>
                      <a:pt x="12" y="7"/>
                      <a:pt x="7" y="5"/>
                    </a:cubicBezTo>
                    <a:cubicBezTo>
                      <a:pt x="3" y="3"/>
                      <a:pt x="0" y="1"/>
                      <a:pt x="0" y="0"/>
                    </a:cubicBezTo>
                    <a:cubicBezTo>
                      <a:pt x="0" y="0"/>
                      <a:pt x="1" y="3"/>
                      <a:pt x="3" y="7"/>
                    </a:cubicBezTo>
                    <a:cubicBezTo>
                      <a:pt x="5" y="11"/>
                      <a:pt x="9" y="16"/>
                      <a:pt x="15" y="20"/>
                    </a:cubicBezTo>
                    <a:cubicBezTo>
                      <a:pt x="16" y="20"/>
                      <a:pt x="19" y="22"/>
                      <a:pt x="23" y="23"/>
                    </a:cubicBezTo>
                    <a:cubicBezTo>
                      <a:pt x="27" y="23"/>
                      <a:pt x="32" y="23"/>
                      <a:pt x="36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88" name="Freeform 87"/>
              <p:cNvSpPr>
                <a:spLocks/>
              </p:cNvSpPr>
              <p:nvPr/>
            </p:nvSpPr>
            <p:spPr bwMode="auto">
              <a:xfrm>
                <a:off x="-2161982" y="10806624"/>
                <a:ext cx="396948" cy="129501"/>
              </a:xfrm>
              <a:custGeom>
                <a:avLst/>
                <a:gdLst>
                  <a:gd name="T0" fmla="*/ 39 w 59"/>
                  <a:gd name="T1" fmla="*/ 15 h 19"/>
                  <a:gd name="T2" fmla="*/ 52 w 59"/>
                  <a:gd name="T3" fmla="*/ 10 h 19"/>
                  <a:gd name="T4" fmla="*/ 59 w 59"/>
                  <a:gd name="T5" fmla="*/ 12 h 19"/>
                  <a:gd name="T6" fmla="*/ 55 w 59"/>
                  <a:gd name="T7" fmla="*/ 8 h 19"/>
                  <a:gd name="T8" fmla="*/ 44 w 59"/>
                  <a:gd name="T9" fmla="*/ 1 h 19"/>
                  <a:gd name="T10" fmla="*/ 44 w 59"/>
                  <a:gd name="T11" fmla="*/ 1 h 19"/>
                  <a:gd name="T12" fmla="*/ 44 w 59"/>
                  <a:gd name="T13" fmla="*/ 1 h 19"/>
                  <a:gd name="T14" fmla="*/ 35 w 59"/>
                  <a:gd name="T15" fmla="*/ 0 h 19"/>
                  <a:gd name="T16" fmla="*/ 24 w 59"/>
                  <a:gd name="T17" fmla="*/ 2 h 19"/>
                  <a:gd name="T18" fmla="*/ 8 w 59"/>
                  <a:gd name="T19" fmla="*/ 4 h 19"/>
                  <a:gd name="T20" fmla="*/ 0 w 59"/>
                  <a:gd name="T21" fmla="*/ 0 h 19"/>
                  <a:gd name="T22" fmla="*/ 4 w 59"/>
                  <a:gd name="T23" fmla="*/ 7 h 19"/>
                  <a:gd name="T24" fmla="*/ 17 w 59"/>
                  <a:gd name="T25" fmla="*/ 17 h 19"/>
                  <a:gd name="T26" fmla="*/ 26 w 59"/>
                  <a:gd name="T27" fmla="*/ 19 h 19"/>
                  <a:gd name="T28" fmla="*/ 39 w 59"/>
                  <a:gd name="T2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19">
                    <a:moveTo>
                      <a:pt x="39" y="15"/>
                    </a:moveTo>
                    <a:cubicBezTo>
                      <a:pt x="43" y="11"/>
                      <a:pt x="48" y="10"/>
                      <a:pt x="52" y="10"/>
                    </a:cubicBezTo>
                    <a:cubicBezTo>
                      <a:pt x="55" y="10"/>
                      <a:pt x="58" y="11"/>
                      <a:pt x="59" y="12"/>
                    </a:cubicBezTo>
                    <a:cubicBezTo>
                      <a:pt x="59" y="12"/>
                      <a:pt x="58" y="10"/>
                      <a:pt x="55" y="8"/>
                    </a:cubicBezTo>
                    <a:cubicBezTo>
                      <a:pt x="52" y="6"/>
                      <a:pt x="49" y="3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2" y="0"/>
                      <a:pt x="39" y="0"/>
                      <a:pt x="35" y="0"/>
                    </a:cubicBezTo>
                    <a:cubicBezTo>
                      <a:pt x="32" y="0"/>
                      <a:pt x="28" y="0"/>
                      <a:pt x="24" y="2"/>
                    </a:cubicBezTo>
                    <a:cubicBezTo>
                      <a:pt x="18" y="6"/>
                      <a:pt x="12" y="5"/>
                      <a:pt x="8" y="4"/>
                    </a:cubicBezTo>
                    <a:cubicBezTo>
                      <a:pt x="3" y="3"/>
                      <a:pt x="0" y="1"/>
                      <a:pt x="0" y="0"/>
                    </a:cubicBezTo>
                    <a:cubicBezTo>
                      <a:pt x="0" y="0"/>
                      <a:pt x="1" y="3"/>
                      <a:pt x="4" y="7"/>
                    </a:cubicBezTo>
                    <a:cubicBezTo>
                      <a:pt x="7" y="10"/>
                      <a:pt x="11" y="14"/>
                      <a:pt x="17" y="17"/>
                    </a:cubicBezTo>
                    <a:cubicBezTo>
                      <a:pt x="19" y="18"/>
                      <a:pt x="22" y="19"/>
                      <a:pt x="26" y="19"/>
                    </a:cubicBezTo>
                    <a:cubicBezTo>
                      <a:pt x="30" y="19"/>
                      <a:pt x="34" y="18"/>
                      <a:pt x="39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89" name="Freeform 88"/>
              <p:cNvSpPr>
                <a:spLocks/>
              </p:cNvSpPr>
              <p:nvPr/>
            </p:nvSpPr>
            <p:spPr bwMode="auto">
              <a:xfrm>
                <a:off x="-1978992" y="10936124"/>
                <a:ext cx="408209" cy="146392"/>
              </a:xfrm>
              <a:custGeom>
                <a:avLst/>
                <a:gdLst>
                  <a:gd name="T0" fmla="*/ 9 w 61"/>
                  <a:gd name="T1" fmla="*/ 9 h 22"/>
                  <a:gd name="T2" fmla="*/ 0 w 61"/>
                  <a:gd name="T3" fmla="*/ 7 h 22"/>
                  <a:gd name="T4" fmla="*/ 5 w 61"/>
                  <a:gd name="T5" fmla="*/ 12 h 22"/>
                  <a:gd name="T6" fmla="*/ 20 w 61"/>
                  <a:gd name="T7" fmla="*/ 20 h 22"/>
                  <a:gd name="T8" fmla="*/ 29 w 61"/>
                  <a:gd name="T9" fmla="*/ 21 h 22"/>
                  <a:gd name="T10" fmla="*/ 41 w 61"/>
                  <a:gd name="T11" fmla="*/ 15 h 22"/>
                  <a:gd name="T12" fmla="*/ 53 w 61"/>
                  <a:gd name="T13" fmla="*/ 8 h 22"/>
                  <a:gd name="T14" fmla="*/ 61 w 61"/>
                  <a:gd name="T15" fmla="*/ 9 h 22"/>
                  <a:gd name="T16" fmla="*/ 56 w 61"/>
                  <a:gd name="T17" fmla="*/ 6 h 22"/>
                  <a:gd name="T18" fmla="*/ 44 w 61"/>
                  <a:gd name="T19" fmla="*/ 1 h 22"/>
                  <a:gd name="T20" fmla="*/ 44 w 61"/>
                  <a:gd name="T21" fmla="*/ 1 h 22"/>
                  <a:gd name="T22" fmla="*/ 44 w 61"/>
                  <a:gd name="T23" fmla="*/ 1 h 22"/>
                  <a:gd name="T24" fmla="*/ 36 w 61"/>
                  <a:gd name="T25" fmla="*/ 1 h 22"/>
                  <a:gd name="T26" fmla="*/ 25 w 61"/>
                  <a:gd name="T27" fmla="*/ 5 h 22"/>
                  <a:gd name="T28" fmla="*/ 9 w 61"/>
                  <a:gd name="T2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" h="22">
                    <a:moveTo>
                      <a:pt x="9" y="9"/>
                    </a:moveTo>
                    <a:cubicBezTo>
                      <a:pt x="4" y="8"/>
                      <a:pt x="1" y="7"/>
                      <a:pt x="0" y="7"/>
                    </a:cubicBezTo>
                    <a:cubicBezTo>
                      <a:pt x="0" y="7"/>
                      <a:pt x="2" y="9"/>
                      <a:pt x="5" y="12"/>
                    </a:cubicBezTo>
                    <a:cubicBezTo>
                      <a:pt x="9" y="15"/>
                      <a:pt x="14" y="19"/>
                      <a:pt x="20" y="20"/>
                    </a:cubicBezTo>
                    <a:cubicBezTo>
                      <a:pt x="22" y="21"/>
                      <a:pt x="25" y="22"/>
                      <a:pt x="29" y="21"/>
                    </a:cubicBezTo>
                    <a:cubicBezTo>
                      <a:pt x="33" y="21"/>
                      <a:pt x="37" y="19"/>
                      <a:pt x="41" y="15"/>
                    </a:cubicBezTo>
                    <a:cubicBezTo>
                      <a:pt x="45" y="10"/>
                      <a:pt x="50" y="9"/>
                      <a:pt x="53" y="8"/>
                    </a:cubicBezTo>
                    <a:cubicBezTo>
                      <a:pt x="57" y="8"/>
                      <a:pt x="60" y="9"/>
                      <a:pt x="61" y="9"/>
                    </a:cubicBezTo>
                    <a:cubicBezTo>
                      <a:pt x="61" y="9"/>
                      <a:pt x="59" y="8"/>
                      <a:pt x="56" y="6"/>
                    </a:cubicBezTo>
                    <a:cubicBezTo>
                      <a:pt x="53" y="4"/>
                      <a:pt x="49" y="2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2" y="0"/>
                      <a:pt x="39" y="0"/>
                      <a:pt x="36" y="1"/>
                    </a:cubicBezTo>
                    <a:cubicBezTo>
                      <a:pt x="32" y="1"/>
                      <a:pt x="28" y="2"/>
                      <a:pt x="25" y="5"/>
                    </a:cubicBezTo>
                    <a:cubicBezTo>
                      <a:pt x="20" y="9"/>
                      <a:pt x="14" y="10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90" name="Freeform 89"/>
              <p:cNvSpPr>
                <a:spLocks/>
              </p:cNvSpPr>
              <p:nvPr/>
            </p:nvSpPr>
            <p:spPr bwMode="auto">
              <a:xfrm>
                <a:off x="-1773480" y="11034658"/>
                <a:ext cx="256186" cy="154838"/>
              </a:xfrm>
              <a:custGeom>
                <a:avLst/>
                <a:gdLst>
                  <a:gd name="T0" fmla="*/ 6 w 38"/>
                  <a:gd name="T1" fmla="*/ 17 h 23"/>
                  <a:gd name="T2" fmla="*/ 22 w 38"/>
                  <a:gd name="T3" fmla="*/ 23 h 23"/>
                  <a:gd name="T4" fmla="*/ 31 w 38"/>
                  <a:gd name="T5" fmla="*/ 22 h 23"/>
                  <a:gd name="T6" fmla="*/ 34 w 38"/>
                  <a:gd name="T7" fmla="*/ 21 h 23"/>
                  <a:gd name="T8" fmla="*/ 34 w 38"/>
                  <a:gd name="T9" fmla="*/ 10 h 23"/>
                  <a:gd name="T10" fmla="*/ 38 w 38"/>
                  <a:gd name="T11" fmla="*/ 0 h 23"/>
                  <a:gd name="T12" fmla="*/ 34 w 38"/>
                  <a:gd name="T13" fmla="*/ 1 h 23"/>
                  <a:gd name="T14" fmla="*/ 24 w 38"/>
                  <a:gd name="T15" fmla="*/ 7 h 23"/>
                  <a:gd name="T16" fmla="*/ 9 w 38"/>
                  <a:gd name="T17" fmla="*/ 14 h 23"/>
                  <a:gd name="T18" fmla="*/ 0 w 38"/>
                  <a:gd name="T19" fmla="*/ 12 h 23"/>
                  <a:gd name="T20" fmla="*/ 6 w 38"/>
                  <a:gd name="T21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23">
                    <a:moveTo>
                      <a:pt x="6" y="17"/>
                    </a:moveTo>
                    <a:cubicBezTo>
                      <a:pt x="10" y="20"/>
                      <a:pt x="15" y="22"/>
                      <a:pt x="22" y="23"/>
                    </a:cubicBezTo>
                    <a:cubicBezTo>
                      <a:pt x="24" y="23"/>
                      <a:pt x="27" y="23"/>
                      <a:pt x="31" y="22"/>
                    </a:cubicBezTo>
                    <a:cubicBezTo>
                      <a:pt x="32" y="22"/>
                      <a:pt x="33" y="22"/>
                      <a:pt x="34" y="21"/>
                    </a:cubicBezTo>
                    <a:cubicBezTo>
                      <a:pt x="34" y="18"/>
                      <a:pt x="34" y="14"/>
                      <a:pt x="34" y="10"/>
                    </a:cubicBezTo>
                    <a:cubicBezTo>
                      <a:pt x="35" y="7"/>
                      <a:pt x="36" y="4"/>
                      <a:pt x="38" y="0"/>
                    </a:cubicBezTo>
                    <a:cubicBezTo>
                      <a:pt x="37" y="1"/>
                      <a:pt x="36" y="1"/>
                      <a:pt x="34" y="1"/>
                    </a:cubicBezTo>
                    <a:cubicBezTo>
                      <a:pt x="31" y="2"/>
                      <a:pt x="27" y="4"/>
                      <a:pt x="24" y="7"/>
                    </a:cubicBezTo>
                    <a:cubicBezTo>
                      <a:pt x="20" y="12"/>
                      <a:pt x="14" y="13"/>
                      <a:pt x="9" y="14"/>
                    </a:cubicBezTo>
                    <a:cubicBezTo>
                      <a:pt x="4" y="14"/>
                      <a:pt x="1" y="12"/>
                      <a:pt x="0" y="12"/>
                    </a:cubicBezTo>
                    <a:cubicBezTo>
                      <a:pt x="0" y="12"/>
                      <a:pt x="2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91" name="Freeform 90"/>
              <p:cNvSpPr>
                <a:spLocks/>
              </p:cNvSpPr>
              <p:nvPr/>
            </p:nvSpPr>
            <p:spPr bwMode="auto">
              <a:xfrm>
                <a:off x="-388385" y="10967092"/>
                <a:ext cx="95718" cy="174545"/>
              </a:xfrm>
              <a:custGeom>
                <a:avLst/>
                <a:gdLst>
                  <a:gd name="T0" fmla="*/ 14 w 14"/>
                  <a:gd name="T1" fmla="*/ 0 h 26"/>
                  <a:gd name="T2" fmla="*/ 8 w 14"/>
                  <a:gd name="T3" fmla="*/ 2 h 26"/>
                  <a:gd name="T4" fmla="*/ 0 w 14"/>
                  <a:gd name="T5" fmla="*/ 6 h 26"/>
                  <a:gd name="T6" fmla="*/ 6 w 14"/>
                  <a:gd name="T7" fmla="*/ 25 h 26"/>
                  <a:gd name="T8" fmla="*/ 6 w 14"/>
                  <a:gd name="T9" fmla="*/ 26 h 26"/>
                  <a:gd name="T10" fmla="*/ 6 w 14"/>
                  <a:gd name="T11" fmla="*/ 20 h 26"/>
                  <a:gd name="T12" fmla="*/ 9 w 14"/>
                  <a:gd name="T13" fmla="*/ 6 h 26"/>
                  <a:gd name="T14" fmla="*/ 14 w 14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cubicBezTo>
                      <a:pt x="14" y="0"/>
                      <a:pt x="12" y="1"/>
                      <a:pt x="8" y="2"/>
                    </a:cubicBezTo>
                    <a:cubicBezTo>
                      <a:pt x="6" y="3"/>
                      <a:pt x="3" y="4"/>
                      <a:pt x="0" y="6"/>
                    </a:cubicBezTo>
                    <a:cubicBezTo>
                      <a:pt x="4" y="11"/>
                      <a:pt x="6" y="19"/>
                      <a:pt x="6" y="25"/>
                    </a:cubicBezTo>
                    <a:cubicBezTo>
                      <a:pt x="6" y="25"/>
                      <a:pt x="6" y="26"/>
                      <a:pt x="6" y="26"/>
                    </a:cubicBezTo>
                    <a:cubicBezTo>
                      <a:pt x="6" y="24"/>
                      <a:pt x="7" y="22"/>
                      <a:pt x="6" y="20"/>
                    </a:cubicBezTo>
                    <a:cubicBezTo>
                      <a:pt x="5" y="13"/>
                      <a:pt x="7" y="9"/>
                      <a:pt x="9" y="6"/>
                    </a:cubicBezTo>
                    <a:cubicBezTo>
                      <a:pt x="10" y="3"/>
                      <a:pt x="13" y="1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92" name="Freeform 91"/>
              <p:cNvSpPr>
                <a:spLocks/>
              </p:cNvSpPr>
              <p:nvPr/>
            </p:nvSpPr>
            <p:spPr bwMode="auto">
              <a:xfrm>
                <a:off x="-320819" y="10854483"/>
                <a:ext cx="213958" cy="349089"/>
              </a:xfrm>
              <a:custGeom>
                <a:avLst/>
                <a:gdLst>
                  <a:gd name="T0" fmla="*/ 32 w 32"/>
                  <a:gd name="T1" fmla="*/ 0 h 52"/>
                  <a:gd name="T2" fmla="*/ 27 w 32"/>
                  <a:gd name="T3" fmla="*/ 3 h 52"/>
                  <a:gd name="T4" fmla="*/ 17 w 32"/>
                  <a:gd name="T5" fmla="*/ 11 h 52"/>
                  <a:gd name="T6" fmla="*/ 16 w 32"/>
                  <a:gd name="T7" fmla="*/ 11 h 52"/>
                  <a:gd name="T8" fmla="*/ 16 w 32"/>
                  <a:gd name="T9" fmla="*/ 11 h 52"/>
                  <a:gd name="T10" fmla="*/ 16 w 32"/>
                  <a:gd name="T11" fmla="*/ 11 h 52"/>
                  <a:gd name="T12" fmla="*/ 12 w 32"/>
                  <a:gd name="T13" fmla="*/ 18 h 52"/>
                  <a:gd name="T14" fmla="*/ 11 w 32"/>
                  <a:gd name="T15" fmla="*/ 30 h 52"/>
                  <a:gd name="T16" fmla="*/ 6 w 32"/>
                  <a:gd name="T17" fmla="*/ 46 h 52"/>
                  <a:gd name="T18" fmla="*/ 0 w 32"/>
                  <a:gd name="T19" fmla="*/ 52 h 52"/>
                  <a:gd name="T20" fmla="*/ 7 w 32"/>
                  <a:gd name="T21" fmla="*/ 50 h 52"/>
                  <a:gd name="T22" fmla="*/ 22 w 32"/>
                  <a:gd name="T23" fmla="*/ 41 h 52"/>
                  <a:gd name="T24" fmla="*/ 22 w 32"/>
                  <a:gd name="T25" fmla="*/ 41 h 52"/>
                  <a:gd name="T26" fmla="*/ 27 w 32"/>
                  <a:gd name="T27" fmla="*/ 34 h 52"/>
                  <a:gd name="T28" fmla="*/ 27 w 32"/>
                  <a:gd name="T29" fmla="*/ 20 h 52"/>
                  <a:gd name="T30" fmla="*/ 27 w 32"/>
                  <a:gd name="T31" fmla="*/ 6 h 52"/>
                  <a:gd name="T32" fmla="*/ 32 w 32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52">
                    <a:moveTo>
                      <a:pt x="32" y="0"/>
                    </a:moveTo>
                    <a:cubicBezTo>
                      <a:pt x="32" y="0"/>
                      <a:pt x="30" y="1"/>
                      <a:pt x="27" y="3"/>
                    </a:cubicBezTo>
                    <a:cubicBezTo>
                      <a:pt x="24" y="4"/>
                      <a:pt x="20" y="7"/>
                      <a:pt x="17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2"/>
                      <a:pt x="14" y="15"/>
                      <a:pt x="12" y="18"/>
                    </a:cubicBezTo>
                    <a:cubicBezTo>
                      <a:pt x="11" y="22"/>
                      <a:pt x="10" y="26"/>
                      <a:pt x="11" y="30"/>
                    </a:cubicBezTo>
                    <a:cubicBezTo>
                      <a:pt x="12" y="36"/>
                      <a:pt x="9" y="42"/>
                      <a:pt x="6" y="46"/>
                    </a:cubicBezTo>
                    <a:cubicBezTo>
                      <a:pt x="4" y="49"/>
                      <a:pt x="0" y="52"/>
                      <a:pt x="0" y="52"/>
                    </a:cubicBezTo>
                    <a:cubicBezTo>
                      <a:pt x="0" y="52"/>
                      <a:pt x="3" y="52"/>
                      <a:pt x="7" y="50"/>
                    </a:cubicBezTo>
                    <a:cubicBezTo>
                      <a:pt x="12" y="49"/>
                      <a:pt x="17" y="46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3" y="40"/>
                      <a:pt x="25" y="38"/>
                      <a:pt x="27" y="34"/>
                    </a:cubicBezTo>
                    <a:cubicBezTo>
                      <a:pt x="28" y="30"/>
                      <a:pt x="29" y="26"/>
                      <a:pt x="27" y="20"/>
                    </a:cubicBezTo>
                    <a:cubicBezTo>
                      <a:pt x="25" y="14"/>
                      <a:pt x="26" y="10"/>
                      <a:pt x="27" y="6"/>
                    </a:cubicBezTo>
                    <a:cubicBezTo>
                      <a:pt x="29" y="3"/>
                      <a:pt x="31" y="1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93" name="Freeform 92"/>
              <p:cNvSpPr>
                <a:spLocks/>
              </p:cNvSpPr>
              <p:nvPr/>
            </p:nvSpPr>
            <p:spPr bwMode="auto">
              <a:xfrm>
                <a:off x="-92785" y="10713721"/>
                <a:ext cx="160468" cy="374426"/>
              </a:xfrm>
              <a:custGeom>
                <a:avLst/>
                <a:gdLst>
                  <a:gd name="T0" fmla="*/ 0 w 24"/>
                  <a:gd name="T1" fmla="*/ 56 h 56"/>
                  <a:gd name="T2" fmla="*/ 6 w 24"/>
                  <a:gd name="T3" fmla="*/ 53 h 56"/>
                  <a:gd name="T4" fmla="*/ 20 w 24"/>
                  <a:gd name="T5" fmla="*/ 42 h 56"/>
                  <a:gd name="T6" fmla="*/ 23 w 24"/>
                  <a:gd name="T7" fmla="*/ 34 h 56"/>
                  <a:gd name="T8" fmla="*/ 21 w 24"/>
                  <a:gd name="T9" fmla="*/ 21 h 56"/>
                  <a:gd name="T10" fmla="*/ 20 w 24"/>
                  <a:gd name="T11" fmla="*/ 7 h 56"/>
                  <a:gd name="T12" fmla="*/ 23 w 24"/>
                  <a:gd name="T13" fmla="*/ 0 h 56"/>
                  <a:gd name="T14" fmla="*/ 18 w 24"/>
                  <a:gd name="T15" fmla="*/ 3 h 56"/>
                  <a:gd name="T16" fmla="*/ 9 w 24"/>
                  <a:gd name="T17" fmla="*/ 13 h 56"/>
                  <a:gd name="T18" fmla="*/ 9 w 24"/>
                  <a:gd name="T19" fmla="*/ 13 h 56"/>
                  <a:gd name="T20" fmla="*/ 9 w 24"/>
                  <a:gd name="T21" fmla="*/ 13 h 56"/>
                  <a:gd name="T22" fmla="*/ 6 w 24"/>
                  <a:gd name="T23" fmla="*/ 21 h 56"/>
                  <a:gd name="T24" fmla="*/ 7 w 24"/>
                  <a:gd name="T25" fmla="*/ 32 h 56"/>
                  <a:gd name="T26" fmla="*/ 5 w 24"/>
                  <a:gd name="T27" fmla="*/ 49 h 56"/>
                  <a:gd name="T28" fmla="*/ 0 w 24"/>
                  <a:gd name="T2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56">
                    <a:moveTo>
                      <a:pt x="0" y="56"/>
                    </a:moveTo>
                    <a:cubicBezTo>
                      <a:pt x="0" y="56"/>
                      <a:pt x="2" y="55"/>
                      <a:pt x="6" y="53"/>
                    </a:cubicBezTo>
                    <a:cubicBezTo>
                      <a:pt x="10" y="51"/>
                      <a:pt x="15" y="47"/>
                      <a:pt x="20" y="42"/>
                    </a:cubicBezTo>
                    <a:cubicBezTo>
                      <a:pt x="20" y="41"/>
                      <a:pt x="22" y="38"/>
                      <a:pt x="23" y="34"/>
                    </a:cubicBezTo>
                    <a:cubicBezTo>
                      <a:pt x="24" y="30"/>
                      <a:pt x="24" y="26"/>
                      <a:pt x="21" y="21"/>
                    </a:cubicBezTo>
                    <a:cubicBezTo>
                      <a:pt x="19" y="15"/>
                      <a:pt x="19" y="10"/>
                      <a:pt x="20" y="7"/>
                    </a:cubicBezTo>
                    <a:cubicBezTo>
                      <a:pt x="21" y="3"/>
                      <a:pt x="22" y="1"/>
                      <a:pt x="23" y="0"/>
                    </a:cubicBezTo>
                    <a:cubicBezTo>
                      <a:pt x="23" y="0"/>
                      <a:pt x="21" y="1"/>
                      <a:pt x="18" y="3"/>
                    </a:cubicBezTo>
                    <a:cubicBezTo>
                      <a:pt x="16" y="5"/>
                      <a:pt x="12" y="8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7" y="17"/>
                      <a:pt x="6" y="21"/>
                    </a:cubicBezTo>
                    <a:cubicBezTo>
                      <a:pt x="6" y="24"/>
                      <a:pt x="5" y="28"/>
                      <a:pt x="7" y="32"/>
                    </a:cubicBezTo>
                    <a:cubicBezTo>
                      <a:pt x="9" y="39"/>
                      <a:pt x="7" y="44"/>
                      <a:pt x="5" y="49"/>
                    </a:cubicBezTo>
                    <a:cubicBezTo>
                      <a:pt x="3" y="53"/>
                      <a:pt x="0" y="56"/>
                      <a:pt x="0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94" name="Freeform 93"/>
              <p:cNvSpPr>
                <a:spLocks/>
              </p:cNvSpPr>
              <p:nvPr/>
            </p:nvSpPr>
            <p:spPr bwMode="auto">
              <a:xfrm>
                <a:off x="107096" y="10547622"/>
                <a:ext cx="135131" cy="394133"/>
              </a:xfrm>
              <a:custGeom>
                <a:avLst/>
                <a:gdLst>
                  <a:gd name="T0" fmla="*/ 20 w 20"/>
                  <a:gd name="T1" fmla="*/ 34 h 59"/>
                  <a:gd name="T2" fmla="*/ 16 w 20"/>
                  <a:gd name="T3" fmla="*/ 21 h 59"/>
                  <a:gd name="T4" fmla="*/ 12 w 20"/>
                  <a:gd name="T5" fmla="*/ 7 h 59"/>
                  <a:gd name="T6" fmla="*/ 15 w 20"/>
                  <a:gd name="T7" fmla="*/ 0 h 59"/>
                  <a:gd name="T8" fmla="*/ 11 w 20"/>
                  <a:gd name="T9" fmla="*/ 4 h 59"/>
                  <a:gd name="T10" fmla="*/ 3 w 20"/>
                  <a:gd name="T11" fmla="*/ 15 h 59"/>
                  <a:gd name="T12" fmla="*/ 3 w 20"/>
                  <a:gd name="T13" fmla="*/ 15 h 59"/>
                  <a:gd name="T14" fmla="*/ 3 w 20"/>
                  <a:gd name="T15" fmla="*/ 15 h 59"/>
                  <a:gd name="T16" fmla="*/ 3 w 20"/>
                  <a:gd name="T17" fmla="*/ 15 h 59"/>
                  <a:gd name="T18" fmla="*/ 1 w 20"/>
                  <a:gd name="T19" fmla="*/ 23 h 59"/>
                  <a:gd name="T20" fmla="*/ 3 w 20"/>
                  <a:gd name="T21" fmla="*/ 35 h 59"/>
                  <a:gd name="T22" fmla="*/ 4 w 20"/>
                  <a:gd name="T23" fmla="*/ 51 h 59"/>
                  <a:gd name="T24" fmla="*/ 0 w 20"/>
                  <a:gd name="T25" fmla="*/ 59 h 59"/>
                  <a:gd name="T26" fmla="*/ 6 w 20"/>
                  <a:gd name="T27" fmla="*/ 55 h 59"/>
                  <a:gd name="T28" fmla="*/ 18 w 20"/>
                  <a:gd name="T29" fmla="*/ 42 h 59"/>
                  <a:gd name="T30" fmla="*/ 18 w 20"/>
                  <a:gd name="T31" fmla="*/ 42 h 59"/>
                  <a:gd name="T32" fmla="*/ 20 w 20"/>
                  <a:gd name="T33" fmla="*/ 3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59">
                    <a:moveTo>
                      <a:pt x="20" y="34"/>
                    </a:moveTo>
                    <a:cubicBezTo>
                      <a:pt x="20" y="30"/>
                      <a:pt x="20" y="25"/>
                      <a:pt x="16" y="21"/>
                    </a:cubicBezTo>
                    <a:cubicBezTo>
                      <a:pt x="13" y="16"/>
                      <a:pt x="12" y="11"/>
                      <a:pt x="12" y="7"/>
                    </a:cubicBezTo>
                    <a:cubicBezTo>
                      <a:pt x="13" y="4"/>
                      <a:pt x="14" y="1"/>
                      <a:pt x="15" y="0"/>
                    </a:cubicBezTo>
                    <a:cubicBezTo>
                      <a:pt x="15" y="0"/>
                      <a:pt x="13" y="2"/>
                      <a:pt x="11" y="4"/>
                    </a:cubicBezTo>
                    <a:cubicBezTo>
                      <a:pt x="8" y="7"/>
                      <a:pt x="5" y="10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1" y="27"/>
                      <a:pt x="1" y="31"/>
                      <a:pt x="3" y="35"/>
                    </a:cubicBezTo>
                    <a:cubicBezTo>
                      <a:pt x="6" y="41"/>
                      <a:pt x="6" y="47"/>
                      <a:pt x="4" y="51"/>
                    </a:cubicBezTo>
                    <a:cubicBezTo>
                      <a:pt x="2" y="56"/>
                      <a:pt x="0" y="59"/>
                      <a:pt x="0" y="59"/>
                    </a:cubicBezTo>
                    <a:cubicBezTo>
                      <a:pt x="0" y="59"/>
                      <a:pt x="3" y="58"/>
                      <a:pt x="6" y="55"/>
                    </a:cubicBezTo>
                    <a:cubicBezTo>
                      <a:pt x="10" y="53"/>
                      <a:pt x="14" y="48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1"/>
                      <a:pt x="20" y="38"/>
                      <a:pt x="20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95" name="Freeform 94"/>
              <p:cNvSpPr>
                <a:spLocks/>
              </p:cNvSpPr>
              <p:nvPr/>
            </p:nvSpPr>
            <p:spPr bwMode="auto">
              <a:xfrm>
                <a:off x="256304" y="10359001"/>
                <a:ext cx="140762" cy="408209"/>
              </a:xfrm>
              <a:custGeom>
                <a:avLst/>
                <a:gdLst>
                  <a:gd name="T0" fmla="*/ 15 w 21"/>
                  <a:gd name="T1" fmla="*/ 21 h 61"/>
                  <a:gd name="T2" fmla="*/ 9 w 21"/>
                  <a:gd name="T3" fmla="*/ 8 h 61"/>
                  <a:gd name="T4" fmla="*/ 11 w 21"/>
                  <a:gd name="T5" fmla="*/ 0 h 61"/>
                  <a:gd name="T6" fmla="*/ 7 w 21"/>
                  <a:gd name="T7" fmla="*/ 5 h 61"/>
                  <a:gd name="T8" fmla="*/ 1 w 21"/>
                  <a:gd name="T9" fmla="*/ 16 h 61"/>
                  <a:gd name="T10" fmla="*/ 1 w 21"/>
                  <a:gd name="T11" fmla="*/ 17 h 61"/>
                  <a:gd name="T12" fmla="*/ 1 w 21"/>
                  <a:gd name="T13" fmla="*/ 17 h 61"/>
                  <a:gd name="T14" fmla="*/ 1 w 21"/>
                  <a:gd name="T15" fmla="*/ 25 h 61"/>
                  <a:gd name="T16" fmla="*/ 4 w 21"/>
                  <a:gd name="T17" fmla="*/ 36 h 61"/>
                  <a:gd name="T18" fmla="*/ 8 w 21"/>
                  <a:gd name="T19" fmla="*/ 52 h 61"/>
                  <a:gd name="T20" fmla="*/ 5 w 21"/>
                  <a:gd name="T21" fmla="*/ 61 h 61"/>
                  <a:gd name="T22" fmla="*/ 10 w 21"/>
                  <a:gd name="T23" fmla="*/ 56 h 61"/>
                  <a:gd name="T24" fmla="*/ 20 w 21"/>
                  <a:gd name="T25" fmla="*/ 41 h 61"/>
                  <a:gd name="T26" fmla="*/ 20 w 21"/>
                  <a:gd name="T27" fmla="*/ 41 h 61"/>
                  <a:gd name="T28" fmla="*/ 21 w 21"/>
                  <a:gd name="T29" fmla="*/ 33 h 61"/>
                  <a:gd name="T30" fmla="*/ 15 w 21"/>
                  <a:gd name="T31" fmla="*/ 2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61">
                    <a:moveTo>
                      <a:pt x="15" y="21"/>
                    </a:moveTo>
                    <a:cubicBezTo>
                      <a:pt x="11" y="16"/>
                      <a:pt x="9" y="12"/>
                      <a:pt x="9" y="8"/>
                    </a:cubicBezTo>
                    <a:cubicBezTo>
                      <a:pt x="9" y="4"/>
                      <a:pt x="10" y="1"/>
                      <a:pt x="11" y="0"/>
                    </a:cubicBezTo>
                    <a:cubicBezTo>
                      <a:pt x="11" y="0"/>
                      <a:pt x="9" y="2"/>
                      <a:pt x="7" y="5"/>
                    </a:cubicBezTo>
                    <a:cubicBezTo>
                      <a:pt x="5" y="8"/>
                      <a:pt x="3" y="12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0" y="22"/>
                      <a:pt x="1" y="25"/>
                    </a:cubicBezTo>
                    <a:cubicBezTo>
                      <a:pt x="1" y="29"/>
                      <a:pt x="2" y="33"/>
                      <a:pt x="4" y="36"/>
                    </a:cubicBezTo>
                    <a:cubicBezTo>
                      <a:pt x="8" y="42"/>
                      <a:pt x="8" y="48"/>
                      <a:pt x="8" y="52"/>
                    </a:cubicBezTo>
                    <a:cubicBezTo>
                      <a:pt x="7" y="57"/>
                      <a:pt x="5" y="60"/>
                      <a:pt x="5" y="61"/>
                    </a:cubicBezTo>
                    <a:cubicBezTo>
                      <a:pt x="5" y="61"/>
                      <a:pt x="7" y="59"/>
                      <a:pt x="10" y="56"/>
                    </a:cubicBezTo>
                    <a:cubicBezTo>
                      <a:pt x="14" y="53"/>
                      <a:pt x="17" y="48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0"/>
                      <a:pt x="21" y="37"/>
                      <a:pt x="21" y="33"/>
                    </a:cubicBezTo>
                    <a:cubicBezTo>
                      <a:pt x="20" y="29"/>
                      <a:pt x="19" y="25"/>
                      <a:pt x="15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96" name="Freeform 95"/>
              <p:cNvSpPr>
                <a:spLocks/>
              </p:cNvSpPr>
              <p:nvPr/>
            </p:nvSpPr>
            <p:spPr bwMode="auto">
              <a:xfrm>
                <a:off x="368913" y="10159120"/>
                <a:ext cx="154838" cy="408209"/>
              </a:xfrm>
              <a:custGeom>
                <a:avLst/>
                <a:gdLst>
                  <a:gd name="T0" fmla="*/ 14 w 23"/>
                  <a:gd name="T1" fmla="*/ 20 h 61"/>
                  <a:gd name="T2" fmla="*/ 7 w 23"/>
                  <a:gd name="T3" fmla="*/ 8 h 61"/>
                  <a:gd name="T4" fmla="*/ 7 w 23"/>
                  <a:gd name="T5" fmla="*/ 0 h 61"/>
                  <a:gd name="T6" fmla="*/ 4 w 23"/>
                  <a:gd name="T7" fmla="*/ 5 h 61"/>
                  <a:gd name="T8" fmla="*/ 0 w 23"/>
                  <a:gd name="T9" fmla="*/ 18 h 61"/>
                  <a:gd name="T10" fmla="*/ 0 w 23"/>
                  <a:gd name="T11" fmla="*/ 18 h 61"/>
                  <a:gd name="T12" fmla="*/ 0 w 23"/>
                  <a:gd name="T13" fmla="*/ 18 h 61"/>
                  <a:gd name="T14" fmla="*/ 1 w 23"/>
                  <a:gd name="T15" fmla="*/ 26 h 61"/>
                  <a:gd name="T16" fmla="*/ 6 w 23"/>
                  <a:gd name="T17" fmla="*/ 37 h 61"/>
                  <a:gd name="T18" fmla="*/ 12 w 23"/>
                  <a:gd name="T19" fmla="*/ 52 h 61"/>
                  <a:gd name="T20" fmla="*/ 10 w 23"/>
                  <a:gd name="T21" fmla="*/ 61 h 61"/>
                  <a:gd name="T22" fmla="*/ 15 w 23"/>
                  <a:gd name="T23" fmla="*/ 55 h 61"/>
                  <a:gd name="T24" fmla="*/ 22 w 23"/>
                  <a:gd name="T25" fmla="*/ 39 h 61"/>
                  <a:gd name="T26" fmla="*/ 22 w 23"/>
                  <a:gd name="T27" fmla="*/ 40 h 61"/>
                  <a:gd name="T28" fmla="*/ 22 w 23"/>
                  <a:gd name="T29" fmla="*/ 31 h 61"/>
                  <a:gd name="T30" fmla="*/ 14 w 23"/>
                  <a:gd name="T31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61">
                    <a:moveTo>
                      <a:pt x="14" y="20"/>
                    </a:moveTo>
                    <a:cubicBezTo>
                      <a:pt x="9" y="16"/>
                      <a:pt x="7" y="11"/>
                      <a:pt x="7" y="8"/>
                    </a:cubicBezTo>
                    <a:cubicBezTo>
                      <a:pt x="6" y="4"/>
                      <a:pt x="7" y="1"/>
                      <a:pt x="7" y="0"/>
                    </a:cubicBezTo>
                    <a:cubicBezTo>
                      <a:pt x="7" y="0"/>
                      <a:pt x="6" y="2"/>
                      <a:pt x="4" y="5"/>
                    </a:cubicBezTo>
                    <a:cubicBezTo>
                      <a:pt x="3" y="8"/>
                      <a:pt x="1" y="13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23"/>
                      <a:pt x="1" y="26"/>
                    </a:cubicBezTo>
                    <a:cubicBezTo>
                      <a:pt x="2" y="30"/>
                      <a:pt x="3" y="34"/>
                      <a:pt x="6" y="37"/>
                    </a:cubicBezTo>
                    <a:cubicBezTo>
                      <a:pt x="11" y="41"/>
                      <a:pt x="12" y="47"/>
                      <a:pt x="12" y="52"/>
                    </a:cubicBezTo>
                    <a:cubicBezTo>
                      <a:pt x="12" y="57"/>
                      <a:pt x="10" y="61"/>
                      <a:pt x="10" y="61"/>
                    </a:cubicBezTo>
                    <a:cubicBezTo>
                      <a:pt x="10" y="61"/>
                      <a:pt x="12" y="59"/>
                      <a:pt x="15" y="55"/>
                    </a:cubicBezTo>
                    <a:cubicBezTo>
                      <a:pt x="18" y="52"/>
                      <a:pt x="21" y="46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38"/>
                      <a:pt x="23" y="35"/>
                      <a:pt x="22" y="31"/>
                    </a:cubicBezTo>
                    <a:cubicBezTo>
                      <a:pt x="21" y="27"/>
                      <a:pt x="19" y="23"/>
                      <a:pt x="1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97" name="Freeform 96"/>
              <p:cNvSpPr>
                <a:spLocks/>
              </p:cNvSpPr>
              <p:nvPr/>
            </p:nvSpPr>
            <p:spPr bwMode="auto">
              <a:xfrm>
                <a:off x="442109" y="9945162"/>
                <a:ext cx="168914" cy="402578"/>
              </a:xfrm>
              <a:custGeom>
                <a:avLst/>
                <a:gdLst>
                  <a:gd name="T0" fmla="*/ 15 w 25"/>
                  <a:gd name="T1" fmla="*/ 18 h 60"/>
                  <a:gd name="T2" fmla="*/ 5 w 25"/>
                  <a:gd name="T3" fmla="*/ 8 h 60"/>
                  <a:gd name="T4" fmla="*/ 5 w 25"/>
                  <a:gd name="T5" fmla="*/ 0 h 60"/>
                  <a:gd name="T6" fmla="*/ 2 w 25"/>
                  <a:gd name="T7" fmla="*/ 6 h 60"/>
                  <a:gd name="T8" fmla="*/ 0 w 25"/>
                  <a:gd name="T9" fmla="*/ 19 h 60"/>
                  <a:gd name="T10" fmla="*/ 0 w 25"/>
                  <a:gd name="T11" fmla="*/ 19 h 60"/>
                  <a:gd name="T12" fmla="*/ 0 w 25"/>
                  <a:gd name="T13" fmla="*/ 19 h 60"/>
                  <a:gd name="T14" fmla="*/ 2 w 25"/>
                  <a:gd name="T15" fmla="*/ 27 h 60"/>
                  <a:gd name="T16" fmla="*/ 9 w 25"/>
                  <a:gd name="T17" fmla="*/ 37 h 60"/>
                  <a:gd name="T18" fmla="*/ 17 w 25"/>
                  <a:gd name="T19" fmla="*/ 51 h 60"/>
                  <a:gd name="T20" fmla="*/ 17 w 25"/>
                  <a:gd name="T21" fmla="*/ 60 h 60"/>
                  <a:gd name="T22" fmla="*/ 21 w 25"/>
                  <a:gd name="T23" fmla="*/ 54 h 60"/>
                  <a:gd name="T24" fmla="*/ 25 w 25"/>
                  <a:gd name="T25" fmla="*/ 37 h 60"/>
                  <a:gd name="T26" fmla="*/ 24 w 25"/>
                  <a:gd name="T27" fmla="*/ 29 h 60"/>
                  <a:gd name="T28" fmla="*/ 15 w 25"/>
                  <a:gd name="T29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60">
                    <a:moveTo>
                      <a:pt x="15" y="18"/>
                    </a:moveTo>
                    <a:cubicBezTo>
                      <a:pt x="9" y="15"/>
                      <a:pt x="7" y="12"/>
                      <a:pt x="5" y="8"/>
                    </a:cubicBezTo>
                    <a:cubicBezTo>
                      <a:pt x="4" y="5"/>
                      <a:pt x="4" y="2"/>
                      <a:pt x="5" y="0"/>
                    </a:cubicBezTo>
                    <a:cubicBezTo>
                      <a:pt x="5" y="0"/>
                      <a:pt x="3" y="3"/>
                      <a:pt x="2" y="6"/>
                    </a:cubicBezTo>
                    <a:cubicBezTo>
                      <a:pt x="1" y="9"/>
                      <a:pt x="0" y="14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4"/>
                      <a:pt x="2" y="27"/>
                    </a:cubicBezTo>
                    <a:cubicBezTo>
                      <a:pt x="4" y="30"/>
                      <a:pt x="6" y="34"/>
                      <a:pt x="9" y="37"/>
                    </a:cubicBezTo>
                    <a:cubicBezTo>
                      <a:pt x="15" y="40"/>
                      <a:pt x="17" y="46"/>
                      <a:pt x="17" y="51"/>
                    </a:cubicBezTo>
                    <a:cubicBezTo>
                      <a:pt x="18" y="56"/>
                      <a:pt x="17" y="60"/>
                      <a:pt x="17" y="60"/>
                    </a:cubicBezTo>
                    <a:cubicBezTo>
                      <a:pt x="17" y="60"/>
                      <a:pt x="19" y="58"/>
                      <a:pt x="21" y="54"/>
                    </a:cubicBezTo>
                    <a:cubicBezTo>
                      <a:pt x="23" y="50"/>
                      <a:pt x="25" y="44"/>
                      <a:pt x="25" y="37"/>
                    </a:cubicBezTo>
                    <a:cubicBezTo>
                      <a:pt x="25" y="35"/>
                      <a:pt x="25" y="32"/>
                      <a:pt x="24" y="29"/>
                    </a:cubicBezTo>
                    <a:cubicBezTo>
                      <a:pt x="23" y="25"/>
                      <a:pt x="20" y="21"/>
                      <a:pt x="15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98" name="Freeform 97"/>
              <p:cNvSpPr>
                <a:spLocks/>
              </p:cNvSpPr>
              <p:nvPr/>
            </p:nvSpPr>
            <p:spPr bwMode="auto">
              <a:xfrm>
                <a:off x="481523" y="9731204"/>
                <a:ext cx="194251" cy="374426"/>
              </a:xfrm>
              <a:custGeom>
                <a:avLst/>
                <a:gdLst>
                  <a:gd name="T0" fmla="*/ 28 w 29"/>
                  <a:gd name="T1" fmla="*/ 33 h 56"/>
                  <a:gd name="T2" fmla="*/ 26 w 29"/>
                  <a:gd name="T3" fmla="*/ 25 h 56"/>
                  <a:gd name="T4" fmla="*/ 15 w 29"/>
                  <a:gd name="T5" fmla="*/ 16 h 56"/>
                  <a:gd name="T6" fmla="*/ 4 w 29"/>
                  <a:gd name="T7" fmla="*/ 7 h 56"/>
                  <a:gd name="T8" fmla="*/ 2 w 29"/>
                  <a:gd name="T9" fmla="*/ 0 h 56"/>
                  <a:gd name="T10" fmla="*/ 1 w 29"/>
                  <a:gd name="T11" fmla="*/ 5 h 56"/>
                  <a:gd name="T12" fmla="*/ 1 w 29"/>
                  <a:gd name="T13" fmla="*/ 18 h 56"/>
                  <a:gd name="T14" fmla="*/ 1 w 29"/>
                  <a:gd name="T15" fmla="*/ 18 h 56"/>
                  <a:gd name="T16" fmla="*/ 1 w 29"/>
                  <a:gd name="T17" fmla="*/ 18 h 56"/>
                  <a:gd name="T18" fmla="*/ 4 w 29"/>
                  <a:gd name="T19" fmla="*/ 26 h 56"/>
                  <a:gd name="T20" fmla="*/ 12 w 29"/>
                  <a:gd name="T21" fmla="*/ 35 h 56"/>
                  <a:gd name="T22" fmla="*/ 22 w 29"/>
                  <a:gd name="T23" fmla="*/ 48 h 56"/>
                  <a:gd name="T24" fmla="*/ 23 w 29"/>
                  <a:gd name="T25" fmla="*/ 56 h 56"/>
                  <a:gd name="T26" fmla="*/ 26 w 29"/>
                  <a:gd name="T27" fmla="*/ 50 h 56"/>
                  <a:gd name="T28" fmla="*/ 28 w 29"/>
                  <a:gd name="T29" fmla="*/ 3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56">
                    <a:moveTo>
                      <a:pt x="28" y="33"/>
                    </a:moveTo>
                    <a:cubicBezTo>
                      <a:pt x="28" y="31"/>
                      <a:pt x="28" y="28"/>
                      <a:pt x="26" y="25"/>
                    </a:cubicBezTo>
                    <a:cubicBezTo>
                      <a:pt x="24" y="21"/>
                      <a:pt x="20" y="18"/>
                      <a:pt x="15" y="16"/>
                    </a:cubicBezTo>
                    <a:cubicBezTo>
                      <a:pt x="9" y="14"/>
                      <a:pt x="6" y="10"/>
                      <a:pt x="4" y="7"/>
                    </a:cubicBezTo>
                    <a:cubicBezTo>
                      <a:pt x="3" y="4"/>
                      <a:pt x="2" y="1"/>
                      <a:pt x="2" y="0"/>
                    </a:cubicBezTo>
                    <a:cubicBezTo>
                      <a:pt x="2" y="0"/>
                      <a:pt x="1" y="2"/>
                      <a:pt x="1" y="5"/>
                    </a:cubicBezTo>
                    <a:cubicBezTo>
                      <a:pt x="0" y="9"/>
                      <a:pt x="0" y="13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20"/>
                      <a:pt x="2" y="23"/>
                      <a:pt x="4" y="26"/>
                    </a:cubicBezTo>
                    <a:cubicBezTo>
                      <a:pt x="6" y="29"/>
                      <a:pt x="9" y="33"/>
                      <a:pt x="12" y="35"/>
                    </a:cubicBezTo>
                    <a:cubicBezTo>
                      <a:pt x="18" y="38"/>
                      <a:pt x="21" y="43"/>
                      <a:pt x="22" y="48"/>
                    </a:cubicBezTo>
                    <a:cubicBezTo>
                      <a:pt x="24" y="52"/>
                      <a:pt x="23" y="56"/>
                      <a:pt x="23" y="56"/>
                    </a:cubicBezTo>
                    <a:cubicBezTo>
                      <a:pt x="23" y="56"/>
                      <a:pt x="25" y="54"/>
                      <a:pt x="26" y="50"/>
                    </a:cubicBezTo>
                    <a:cubicBezTo>
                      <a:pt x="28" y="46"/>
                      <a:pt x="29" y="39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99" name="Freeform 98"/>
              <p:cNvSpPr>
                <a:spLocks/>
              </p:cNvSpPr>
              <p:nvPr/>
            </p:nvSpPr>
            <p:spPr bwMode="auto">
              <a:xfrm>
                <a:off x="489968" y="9511616"/>
                <a:ext cx="219588" cy="354719"/>
              </a:xfrm>
              <a:custGeom>
                <a:avLst/>
                <a:gdLst>
                  <a:gd name="T0" fmla="*/ 31 w 33"/>
                  <a:gd name="T1" fmla="*/ 28 h 53"/>
                  <a:gd name="T2" fmla="*/ 27 w 33"/>
                  <a:gd name="T3" fmla="*/ 21 h 53"/>
                  <a:gd name="T4" fmla="*/ 15 w 33"/>
                  <a:gd name="T5" fmla="*/ 14 h 53"/>
                  <a:gd name="T6" fmla="*/ 3 w 33"/>
                  <a:gd name="T7" fmla="*/ 7 h 53"/>
                  <a:gd name="T8" fmla="*/ 0 w 33"/>
                  <a:gd name="T9" fmla="*/ 0 h 53"/>
                  <a:gd name="T10" fmla="*/ 0 w 33"/>
                  <a:gd name="T11" fmla="*/ 6 h 53"/>
                  <a:gd name="T12" fmla="*/ 1 w 33"/>
                  <a:gd name="T13" fmla="*/ 18 h 53"/>
                  <a:gd name="T14" fmla="*/ 1 w 33"/>
                  <a:gd name="T15" fmla="*/ 18 h 53"/>
                  <a:gd name="T16" fmla="*/ 1 w 33"/>
                  <a:gd name="T17" fmla="*/ 18 h 53"/>
                  <a:gd name="T18" fmla="*/ 6 w 33"/>
                  <a:gd name="T19" fmla="*/ 26 h 53"/>
                  <a:gd name="T20" fmla="*/ 15 w 33"/>
                  <a:gd name="T21" fmla="*/ 33 h 53"/>
                  <a:gd name="T22" fmla="*/ 27 w 33"/>
                  <a:gd name="T23" fmla="*/ 44 h 53"/>
                  <a:gd name="T24" fmla="*/ 29 w 33"/>
                  <a:gd name="T25" fmla="*/ 53 h 53"/>
                  <a:gd name="T26" fmla="*/ 31 w 33"/>
                  <a:gd name="T27" fmla="*/ 46 h 53"/>
                  <a:gd name="T28" fmla="*/ 31 w 33"/>
                  <a:gd name="T29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53">
                    <a:moveTo>
                      <a:pt x="31" y="28"/>
                    </a:moveTo>
                    <a:cubicBezTo>
                      <a:pt x="30" y="27"/>
                      <a:pt x="29" y="24"/>
                      <a:pt x="27" y="21"/>
                    </a:cubicBezTo>
                    <a:cubicBezTo>
                      <a:pt x="24" y="18"/>
                      <a:pt x="21" y="15"/>
                      <a:pt x="15" y="14"/>
                    </a:cubicBezTo>
                    <a:cubicBezTo>
                      <a:pt x="9" y="13"/>
                      <a:pt x="5" y="10"/>
                      <a:pt x="3" y="7"/>
                    </a:cubicBezTo>
                    <a:cubicBezTo>
                      <a:pt x="1" y="4"/>
                      <a:pt x="0" y="1"/>
                      <a:pt x="0" y="0"/>
                    </a:cubicBezTo>
                    <a:cubicBezTo>
                      <a:pt x="0" y="0"/>
                      <a:pt x="0" y="2"/>
                      <a:pt x="0" y="6"/>
                    </a:cubicBezTo>
                    <a:cubicBezTo>
                      <a:pt x="0" y="9"/>
                      <a:pt x="0" y="14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20"/>
                      <a:pt x="4" y="23"/>
                      <a:pt x="6" y="26"/>
                    </a:cubicBezTo>
                    <a:cubicBezTo>
                      <a:pt x="8" y="29"/>
                      <a:pt x="11" y="31"/>
                      <a:pt x="15" y="33"/>
                    </a:cubicBezTo>
                    <a:cubicBezTo>
                      <a:pt x="21" y="35"/>
                      <a:pt x="25" y="40"/>
                      <a:pt x="27" y="44"/>
                    </a:cubicBezTo>
                    <a:cubicBezTo>
                      <a:pt x="29" y="49"/>
                      <a:pt x="29" y="53"/>
                      <a:pt x="29" y="53"/>
                    </a:cubicBezTo>
                    <a:cubicBezTo>
                      <a:pt x="29" y="53"/>
                      <a:pt x="31" y="50"/>
                      <a:pt x="31" y="46"/>
                    </a:cubicBezTo>
                    <a:cubicBezTo>
                      <a:pt x="32" y="41"/>
                      <a:pt x="33" y="35"/>
                      <a:pt x="31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00" name="Freeform 99"/>
              <p:cNvSpPr>
                <a:spLocks/>
              </p:cNvSpPr>
              <p:nvPr/>
            </p:nvSpPr>
            <p:spPr bwMode="auto">
              <a:xfrm>
                <a:off x="450555" y="9289212"/>
                <a:ext cx="253371" cy="320937"/>
              </a:xfrm>
              <a:custGeom>
                <a:avLst/>
                <a:gdLst>
                  <a:gd name="T0" fmla="*/ 17 w 38"/>
                  <a:gd name="T1" fmla="*/ 12 h 48"/>
                  <a:gd name="T2" fmla="*/ 4 w 38"/>
                  <a:gd name="T3" fmla="*/ 7 h 48"/>
                  <a:gd name="T4" fmla="*/ 0 w 38"/>
                  <a:gd name="T5" fmla="*/ 0 h 48"/>
                  <a:gd name="T6" fmla="*/ 0 w 38"/>
                  <a:gd name="T7" fmla="*/ 6 h 48"/>
                  <a:gd name="T8" fmla="*/ 4 w 38"/>
                  <a:gd name="T9" fmla="*/ 19 h 48"/>
                  <a:gd name="T10" fmla="*/ 4 w 38"/>
                  <a:gd name="T11" fmla="*/ 19 h 48"/>
                  <a:gd name="T12" fmla="*/ 4 w 38"/>
                  <a:gd name="T13" fmla="*/ 19 h 48"/>
                  <a:gd name="T14" fmla="*/ 10 w 38"/>
                  <a:gd name="T15" fmla="*/ 25 h 48"/>
                  <a:gd name="T16" fmla="*/ 20 w 38"/>
                  <a:gd name="T17" fmla="*/ 31 h 48"/>
                  <a:gd name="T18" fmla="*/ 33 w 38"/>
                  <a:gd name="T19" fmla="*/ 40 h 48"/>
                  <a:gd name="T20" fmla="*/ 37 w 38"/>
                  <a:gd name="T21" fmla="*/ 48 h 48"/>
                  <a:gd name="T22" fmla="*/ 38 w 38"/>
                  <a:gd name="T23" fmla="*/ 41 h 48"/>
                  <a:gd name="T24" fmla="*/ 34 w 38"/>
                  <a:gd name="T25" fmla="*/ 24 h 48"/>
                  <a:gd name="T26" fmla="*/ 29 w 38"/>
                  <a:gd name="T27" fmla="*/ 17 h 48"/>
                  <a:gd name="T28" fmla="*/ 17 w 38"/>
                  <a:gd name="T29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48">
                    <a:moveTo>
                      <a:pt x="17" y="12"/>
                    </a:moveTo>
                    <a:cubicBezTo>
                      <a:pt x="11" y="12"/>
                      <a:pt x="7" y="9"/>
                      <a:pt x="4" y="7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0" y="3"/>
                      <a:pt x="0" y="6"/>
                    </a:cubicBezTo>
                    <a:cubicBezTo>
                      <a:pt x="1" y="10"/>
                      <a:pt x="2" y="14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20"/>
                      <a:pt x="7" y="23"/>
                      <a:pt x="10" y="25"/>
                    </a:cubicBezTo>
                    <a:cubicBezTo>
                      <a:pt x="12" y="28"/>
                      <a:pt x="16" y="30"/>
                      <a:pt x="20" y="31"/>
                    </a:cubicBezTo>
                    <a:cubicBezTo>
                      <a:pt x="26" y="32"/>
                      <a:pt x="31" y="36"/>
                      <a:pt x="33" y="40"/>
                    </a:cubicBezTo>
                    <a:cubicBezTo>
                      <a:pt x="36" y="44"/>
                      <a:pt x="37" y="48"/>
                      <a:pt x="37" y="48"/>
                    </a:cubicBezTo>
                    <a:cubicBezTo>
                      <a:pt x="37" y="48"/>
                      <a:pt x="38" y="46"/>
                      <a:pt x="38" y="41"/>
                    </a:cubicBezTo>
                    <a:cubicBezTo>
                      <a:pt x="38" y="37"/>
                      <a:pt x="37" y="30"/>
                      <a:pt x="34" y="24"/>
                    </a:cubicBezTo>
                    <a:cubicBezTo>
                      <a:pt x="34" y="23"/>
                      <a:pt x="32" y="20"/>
                      <a:pt x="29" y="17"/>
                    </a:cubicBezTo>
                    <a:cubicBezTo>
                      <a:pt x="27" y="15"/>
                      <a:pt x="23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01" name="Freeform 100"/>
              <p:cNvSpPr>
                <a:spLocks/>
              </p:cNvSpPr>
              <p:nvPr/>
            </p:nvSpPr>
            <p:spPr bwMode="auto">
              <a:xfrm>
                <a:off x="374544" y="9083700"/>
                <a:ext cx="295600" cy="278708"/>
              </a:xfrm>
              <a:custGeom>
                <a:avLst/>
                <a:gdLst>
                  <a:gd name="T0" fmla="*/ 19 w 44"/>
                  <a:gd name="T1" fmla="*/ 9 h 42"/>
                  <a:gd name="T2" fmla="*/ 5 w 44"/>
                  <a:gd name="T3" fmla="*/ 6 h 42"/>
                  <a:gd name="T4" fmla="*/ 0 w 44"/>
                  <a:gd name="T5" fmla="*/ 0 h 42"/>
                  <a:gd name="T6" fmla="*/ 1 w 44"/>
                  <a:gd name="T7" fmla="*/ 6 h 42"/>
                  <a:gd name="T8" fmla="*/ 7 w 44"/>
                  <a:gd name="T9" fmla="*/ 18 h 42"/>
                  <a:gd name="T10" fmla="*/ 7 w 44"/>
                  <a:gd name="T11" fmla="*/ 18 h 42"/>
                  <a:gd name="T12" fmla="*/ 13 w 44"/>
                  <a:gd name="T13" fmla="*/ 23 h 42"/>
                  <a:gd name="T14" fmla="*/ 24 w 44"/>
                  <a:gd name="T15" fmla="*/ 27 h 42"/>
                  <a:gd name="T16" fmla="*/ 39 w 44"/>
                  <a:gd name="T17" fmla="*/ 35 h 42"/>
                  <a:gd name="T18" fmla="*/ 44 w 44"/>
                  <a:gd name="T19" fmla="*/ 42 h 42"/>
                  <a:gd name="T20" fmla="*/ 44 w 44"/>
                  <a:gd name="T21" fmla="*/ 35 h 42"/>
                  <a:gd name="T22" fmla="*/ 38 w 44"/>
                  <a:gd name="T23" fmla="*/ 19 h 42"/>
                  <a:gd name="T24" fmla="*/ 32 w 44"/>
                  <a:gd name="T25" fmla="*/ 12 h 42"/>
                  <a:gd name="T26" fmla="*/ 19 w 44"/>
                  <a:gd name="T27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2">
                    <a:moveTo>
                      <a:pt x="19" y="9"/>
                    </a:moveTo>
                    <a:cubicBezTo>
                      <a:pt x="12" y="10"/>
                      <a:pt x="8" y="8"/>
                      <a:pt x="5" y="6"/>
                    </a:cubicBezTo>
                    <a:cubicBezTo>
                      <a:pt x="2" y="4"/>
                      <a:pt x="0" y="1"/>
                      <a:pt x="0" y="0"/>
                    </a:cubicBezTo>
                    <a:cubicBezTo>
                      <a:pt x="0" y="0"/>
                      <a:pt x="0" y="3"/>
                      <a:pt x="1" y="6"/>
                    </a:cubicBezTo>
                    <a:cubicBezTo>
                      <a:pt x="2" y="9"/>
                      <a:pt x="4" y="14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9"/>
                      <a:pt x="10" y="21"/>
                      <a:pt x="13" y="23"/>
                    </a:cubicBezTo>
                    <a:cubicBezTo>
                      <a:pt x="16" y="25"/>
                      <a:pt x="20" y="27"/>
                      <a:pt x="24" y="27"/>
                    </a:cubicBezTo>
                    <a:cubicBezTo>
                      <a:pt x="31" y="28"/>
                      <a:pt x="36" y="31"/>
                      <a:pt x="39" y="35"/>
                    </a:cubicBezTo>
                    <a:cubicBezTo>
                      <a:pt x="42" y="38"/>
                      <a:pt x="43" y="42"/>
                      <a:pt x="44" y="42"/>
                    </a:cubicBezTo>
                    <a:cubicBezTo>
                      <a:pt x="44" y="42"/>
                      <a:pt x="44" y="39"/>
                      <a:pt x="44" y="35"/>
                    </a:cubicBezTo>
                    <a:cubicBezTo>
                      <a:pt x="43" y="30"/>
                      <a:pt x="42" y="24"/>
                      <a:pt x="38" y="19"/>
                    </a:cubicBezTo>
                    <a:cubicBezTo>
                      <a:pt x="37" y="17"/>
                      <a:pt x="35" y="15"/>
                      <a:pt x="32" y="12"/>
                    </a:cubicBezTo>
                    <a:cubicBezTo>
                      <a:pt x="28" y="10"/>
                      <a:pt x="24" y="9"/>
                      <a:pt x="19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02" name="Freeform 101"/>
              <p:cNvSpPr>
                <a:spLocks/>
              </p:cNvSpPr>
              <p:nvPr/>
            </p:nvSpPr>
            <p:spPr bwMode="auto">
              <a:xfrm>
                <a:off x="267565" y="8889449"/>
                <a:ext cx="335013" cy="233664"/>
              </a:xfrm>
              <a:custGeom>
                <a:avLst/>
                <a:gdLst>
                  <a:gd name="T0" fmla="*/ 20 w 50"/>
                  <a:gd name="T1" fmla="*/ 6 h 35"/>
                  <a:gd name="T2" fmla="*/ 6 w 50"/>
                  <a:gd name="T3" fmla="*/ 5 h 35"/>
                  <a:gd name="T4" fmla="*/ 0 w 50"/>
                  <a:gd name="T5" fmla="*/ 0 h 35"/>
                  <a:gd name="T6" fmla="*/ 2 w 50"/>
                  <a:gd name="T7" fmla="*/ 6 h 35"/>
                  <a:gd name="T8" fmla="*/ 10 w 50"/>
                  <a:gd name="T9" fmla="*/ 16 h 35"/>
                  <a:gd name="T10" fmla="*/ 10 w 50"/>
                  <a:gd name="T11" fmla="*/ 17 h 35"/>
                  <a:gd name="T12" fmla="*/ 10 w 50"/>
                  <a:gd name="T13" fmla="*/ 17 h 35"/>
                  <a:gd name="T14" fmla="*/ 17 w 50"/>
                  <a:gd name="T15" fmla="*/ 21 h 35"/>
                  <a:gd name="T16" fmla="*/ 28 w 50"/>
                  <a:gd name="T17" fmla="*/ 23 h 35"/>
                  <a:gd name="T18" fmla="*/ 44 w 50"/>
                  <a:gd name="T19" fmla="*/ 28 h 35"/>
                  <a:gd name="T20" fmla="*/ 50 w 50"/>
                  <a:gd name="T21" fmla="*/ 35 h 35"/>
                  <a:gd name="T22" fmla="*/ 49 w 50"/>
                  <a:gd name="T23" fmla="*/ 28 h 35"/>
                  <a:gd name="T24" fmla="*/ 40 w 50"/>
                  <a:gd name="T25" fmla="*/ 13 h 35"/>
                  <a:gd name="T26" fmla="*/ 40 w 50"/>
                  <a:gd name="T27" fmla="*/ 13 h 35"/>
                  <a:gd name="T28" fmla="*/ 34 w 50"/>
                  <a:gd name="T29" fmla="*/ 7 h 35"/>
                  <a:gd name="T30" fmla="*/ 20 w 50"/>
                  <a:gd name="T31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35">
                    <a:moveTo>
                      <a:pt x="20" y="6"/>
                    </a:moveTo>
                    <a:cubicBezTo>
                      <a:pt x="14" y="8"/>
                      <a:pt x="9" y="7"/>
                      <a:pt x="6" y="5"/>
                    </a:cubicBezTo>
                    <a:cubicBezTo>
                      <a:pt x="3" y="4"/>
                      <a:pt x="1" y="1"/>
                      <a:pt x="0" y="0"/>
                    </a:cubicBezTo>
                    <a:cubicBezTo>
                      <a:pt x="0" y="0"/>
                      <a:pt x="1" y="3"/>
                      <a:pt x="2" y="6"/>
                    </a:cubicBezTo>
                    <a:cubicBezTo>
                      <a:pt x="4" y="9"/>
                      <a:pt x="6" y="13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8"/>
                      <a:pt x="14" y="20"/>
                      <a:pt x="17" y="21"/>
                    </a:cubicBezTo>
                    <a:cubicBezTo>
                      <a:pt x="20" y="23"/>
                      <a:pt x="24" y="24"/>
                      <a:pt x="28" y="23"/>
                    </a:cubicBezTo>
                    <a:cubicBezTo>
                      <a:pt x="35" y="23"/>
                      <a:pt x="40" y="25"/>
                      <a:pt x="44" y="28"/>
                    </a:cubicBezTo>
                    <a:cubicBezTo>
                      <a:pt x="48" y="32"/>
                      <a:pt x="50" y="35"/>
                      <a:pt x="50" y="35"/>
                    </a:cubicBezTo>
                    <a:cubicBezTo>
                      <a:pt x="50" y="35"/>
                      <a:pt x="50" y="32"/>
                      <a:pt x="49" y="28"/>
                    </a:cubicBezTo>
                    <a:cubicBezTo>
                      <a:pt x="47" y="23"/>
                      <a:pt x="45" y="18"/>
                      <a:pt x="40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39" y="11"/>
                      <a:pt x="37" y="9"/>
                      <a:pt x="34" y="7"/>
                    </a:cubicBezTo>
                    <a:cubicBezTo>
                      <a:pt x="30" y="6"/>
                      <a:pt x="25" y="5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03" name="Freeform 102"/>
              <p:cNvSpPr>
                <a:spLocks/>
              </p:cNvSpPr>
              <p:nvPr/>
            </p:nvSpPr>
            <p:spPr bwMode="auto">
              <a:xfrm>
                <a:off x="135249" y="8714905"/>
                <a:ext cx="368796" cy="180175"/>
              </a:xfrm>
              <a:custGeom>
                <a:avLst/>
                <a:gdLst>
                  <a:gd name="T0" fmla="*/ 21 w 55"/>
                  <a:gd name="T1" fmla="*/ 3 h 27"/>
                  <a:gd name="T2" fmla="*/ 7 w 55"/>
                  <a:gd name="T3" fmla="*/ 4 h 27"/>
                  <a:gd name="T4" fmla="*/ 0 w 55"/>
                  <a:gd name="T5" fmla="*/ 0 h 27"/>
                  <a:gd name="T6" fmla="*/ 3 w 55"/>
                  <a:gd name="T7" fmla="*/ 5 h 27"/>
                  <a:gd name="T8" fmla="*/ 12 w 55"/>
                  <a:gd name="T9" fmla="*/ 14 h 27"/>
                  <a:gd name="T10" fmla="*/ 12 w 55"/>
                  <a:gd name="T11" fmla="*/ 15 h 27"/>
                  <a:gd name="T12" fmla="*/ 12 w 55"/>
                  <a:gd name="T13" fmla="*/ 15 h 27"/>
                  <a:gd name="T14" fmla="*/ 20 w 55"/>
                  <a:gd name="T15" fmla="*/ 18 h 27"/>
                  <a:gd name="T16" fmla="*/ 32 w 55"/>
                  <a:gd name="T17" fmla="*/ 18 h 27"/>
                  <a:gd name="T18" fmla="*/ 48 w 55"/>
                  <a:gd name="T19" fmla="*/ 21 h 27"/>
                  <a:gd name="T20" fmla="*/ 55 w 55"/>
                  <a:gd name="T21" fmla="*/ 27 h 27"/>
                  <a:gd name="T22" fmla="*/ 52 w 55"/>
                  <a:gd name="T23" fmla="*/ 20 h 27"/>
                  <a:gd name="T24" fmla="*/ 42 w 55"/>
                  <a:gd name="T25" fmla="*/ 6 h 27"/>
                  <a:gd name="T26" fmla="*/ 34 w 55"/>
                  <a:gd name="T27" fmla="*/ 2 h 27"/>
                  <a:gd name="T28" fmla="*/ 21 w 55"/>
                  <a:gd name="T2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21" y="3"/>
                    </a:moveTo>
                    <a:cubicBezTo>
                      <a:pt x="15" y="5"/>
                      <a:pt x="10" y="5"/>
                      <a:pt x="7" y="4"/>
                    </a:cubicBezTo>
                    <a:cubicBezTo>
                      <a:pt x="4" y="3"/>
                      <a:pt x="1" y="1"/>
                      <a:pt x="0" y="0"/>
                    </a:cubicBezTo>
                    <a:cubicBezTo>
                      <a:pt x="0" y="0"/>
                      <a:pt x="1" y="2"/>
                      <a:pt x="3" y="5"/>
                    </a:cubicBezTo>
                    <a:cubicBezTo>
                      <a:pt x="5" y="8"/>
                      <a:pt x="8" y="11"/>
                      <a:pt x="12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6"/>
                      <a:pt x="17" y="17"/>
                      <a:pt x="20" y="18"/>
                    </a:cubicBezTo>
                    <a:cubicBezTo>
                      <a:pt x="24" y="19"/>
                      <a:pt x="28" y="20"/>
                      <a:pt x="32" y="18"/>
                    </a:cubicBezTo>
                    <a:cubicBezTo>
                      <a:pt x="38" y="17"/>
                      <a:pt x="44" y="19"/>
                      <a:pt x="48" y="21"/>
                    </a:cubicBezTo>
                    <a:cubicBezTo>
                      <a:pt x="52" y="24"/>
                      <a:pt x="55" y="27"/>
                      <a:pt x="55" y="27"/>
                    </a:cubicBezTo>
                    <a:cubicBezTo>
                      <a:pt x="55" y="27"/>
                      <a:pt x="54" y="24"/>
                      <a:pt x="52" y="20"/>
                    </a:cubicBezTo>
                    <a:cubicBezTo>
                      <a:pt x="51" y="16"/>
                      <a:pt x="47" y="10"/>
                      <a:pt x="42" y="6"/>
                    </a:cubicBezTo>
                    <a:cubicBezTo>
                      <a:pt x="41" y="5"/>
                      <a:pt x="38" y="3"/>
                      <a:pt x="34" y="2"/>
                    </a:cubicBezTo>
                    <a:cubicBezTo>
                      <a:pt x="31" y="1"/>
                      <a:pt x="26" y="1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04" name="Freeform 103"/>
              <p:cNvSpPr>
                <a:spLocks/>
              </p:cNvSpPr>
              <p:nvPr/>
            </p:nvSpPr>
            <p:spPr bwMode="auto">
              <a:xfrm>
                <a:off x="-19589" y="8534730"/>
                <a:ext cx="388502" cy="146392"/>
              </a:xfrm>
              <a:custGeom>
                <a:avLst/>
                <a:gdLst>
                  <a:gd name="T0" fmla="*/ 21 w 58"/>
                  <a:gd name="T1" fmla="*/ 4 h 22"/>
                  <a:gd name="T2" fmla="*/ 7 w 58"/>
                  <a:gd name="T3" fmla="*/ 7 h 22"/>
                  <a:gd name="T4" fmla="*/ 0 w 58"/>
                  <a:gd name="T5" fmla="*/ 4 h 22"/>
                  <a:gd name="T6" fmla="*/ 4 w 58"/>
                  <a:gd name="T7" fmla="*/ 8 h 22"/>
                  <a:gd name="T8" fmla="*/ 14 w 58"/>
                  <a:gd name="T9" fmla="*/ 16 h 22"/>
                  <a:gd name="T10" fmla="*/ 14 w 58"/>
                  <a:gd name="T11" fmla="*/ 17 h 22"/>
                  <a:gd name="T12" fmla="*/ 14 w 58"/>
                  <a:gd name="T13" fmla="*/ 17 h 22"/>
                  <a:gd name="T14" fmla="*/ 22 w 58"/>
                  <a:gd name="T15" fmla="*/ 19 h 22"/>
                  <a:gd name="T16" fmla="*/ 34 w 58"/>
                  <a:gd name="T17" fmla="*/ 17 h 22"/>
                  <a:gd name="T18" fmla="*/ 50 w 58"/>
                  <a:gd name="T19" fmla="*/ 18 h 22"/>
                  <a:gd name="T20" fmla="*/ 58 w 58"/>
                  <a:gd name="T21" fmla="*/ 22 h 22"/>
                  <a:gd name="T22" fmla="*/ 54 w 58"/>
                  <a:gd name="T23" fmla="*/ 16 h 22"/>
                  <a:gd name="T24" fmla="*/ 42 w 58"/>
                  <a:gd name="T25" fmla="*/ 4 h 22"/>
                  <a:gd name="T26" fmla="*/ 34 w 58"/>
                  <a:gd name="T27" fmla="*/ 1 h 22"/>
                  <a:gd name="T28" fmla="*/ 21 w 58"/>
                  <a:gd name="T2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22">
                    <a:moveTo>
                      <a:pt x="21" y="4"/>
                    </a:moveTo>
                    <a:cubicBezTo>
                      <a:pt x="15" y="7"/>
                      <a:pt x="11" y="7"/>
                      <a:pt x="7" y="7"/>
                    </a:cubicBezTo>
                    <a:cubicBezTo>
                      <a:pt x="3" y="6"/>
                      <a:pt x="1" y="5"/>
                      <a:pt x="0" y="4"/>
                    </a:cubicBezTo>
                    <a:cubicBezTo>
                      <a:pt x="0" y="4"/>
                      <a:pt x="1" y="6"/>
                      <a:pt x="4" y="8"/>
                    </a:cubicBezTo>
                    <a:cubicBezTo>
                      <a:pt x="6" y="11"/>
                      <a:pt x="9" y="14"/>
                      <a:pt x="14" y="16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7"/>
                      <a:pt x="18" y="18"/>
                      <a:pt x="22" y="19"/>
                    </a:cubicBezTo>
                    <a:cubicBezTo>
                      <a:pt x="26" y="19"/>
                      <a:pt x="30" y="19"/>
                      <a:pt x="34" y="17"/>
                    </a:cubicBezTo>
                    <a:cubicBezTo>
                      <a:pt x="40" y="15"/>
                      <a:pt x="46" y="16"/>
                      <a:pt x="50" y="18"/>
                    </a:cubicBezTo>
                    <a:cubicBezTo>
                      <a:pt x="54" y="20"/>
                      <a:pt x="57" y="22"/>
                      <a:pt x="58" y="22"/>
                    </a:cubicBezTo>
                    <a:cubicBezTo>
                      <a:pt x="58" y="22"/>
                      <a:pt x="57" y="19"/>
                      <a:pt x="54" y="16"/>
                    </a:cubicBezTo>
                    <a:cubicBezTo>
                      <a:pt x="52" y="12"/>
                      <a:pt x="48" y="7"/>
                      <a:pt x="42" y="4"/>
                    </a:cubicBezTo>
                    <a:cubicBezTo>
                      <a:pt x="41" y="3"/>
                      <a:pt x="38" y="1"/>
                      <a:pt x="34" y="1"/>
                    </a:cubicBezTo>
                    <a:cubicBezTo>
                      <a:pt x="30" y="0"/>
                      <a:pt x="25" y="1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05" name="Freeform 104"/>
              <p:cNvSpPr>
                <a:spLocks/>
              </p:cNvSpPr>
              <p:nvPr/>
            </p:nvSpPr>
            <p:spPr bwMode="auto">
              <a:xfrm>
                <a:off x="-199764" y="8374261"/>
                <a:ext cx="402578" cy="132316"/>
              </a:xfrm>
              <a:custGeom>
                <a:avLst/>
                <a:gdLst>
                  <a:gd name="T0" fmla="*/ 8 w 60"/>
                  <a:gd name="T1" fmla="*/ 10 h 20"/>
                  <a:gd name="T2" fmla="*/ 0 w 60"/>
                  <a:gd name="T3" fmla="*/ 9 h 20"/>
                  <a:gd name="T4" fmla="*/ 4 w 60"/>
                  <a:gd name="T5" fmla="*/ 12 h 20"/>
                  <a:gd name="T6" fmla="*/ 16 w 60"/>
                  <a:gd name="T7" fmla="*/ 19 h 20"/>
                  <a:gd name="T8" fmla="*/ 16 w 60"/>
                  <a:gd name="T9" fmla="*/ 19 h 20"/>
                  <a:gd name="T10" fmla="*/ 16 w 60"/>
                  <a:gd name="T11" fmla="*/ 19 h 20"/>
                  <a:gd name="T12" fmla="*/ 24 w 60"/>
                  <a:gd name="T13" fmla="*/ 20 h 20"/>
                  <a:gd name="T14" fmla="*/ 36 w 60"/>
                  <a:gd name="T15" fmla="*/ 17 h 20"/>
                  <a:gd name="T16" fmla="*/ 52 w 60"/>
                  <a:gd name="T17" fmla="*/ 15 h 20"/>
                  <a:gd name="T18" fmla="*/ 60 w 60"/>
                  <a:gd name="T19" fmla="*/ 18 h 20"/>
                  <a:gd name="T20" fmla="*/ 56 w 60"/>
                  <a:gd name="T21" fmla="*/ 12 h 20"/>
                  <a:gd name="T22" fmla="*/ 42 w 60"/>
                  <a:gd name="T23" fmla="*/ 2 h 20"/>
                  <a:gd name="T24" fmla="*/ 33 w 60"/>
                  <a:gd name="T25" fmla="*/ 0 h 20"/>
                  <a:gd name="T26" fmla="*/ 21 w 60"/>
                  <a:gd name="T27" fmla="*/ 5 h 20"/>
                  <a:gd name="T28" fmla="*/ 8 w 60"/>
                  <a:gd name="T2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20">
                    <a:moveTo>
                      <a:pt x="8" y="10"/>
                    </a:moveTo>
                    <a:cubicBezTo>
                      <a:pt x="4" y="10"/>
                      <a:pt x="1" y="9"/>
                      <a:pt x="0" y="9"/>
                    </a:cubicBezTo>
                    <a:cubicBezTo>
                      <a:pt x="0" y="9"/>
                      <a:pt x="2" y="10"/>
                      <a:pt x="4" y="12"/>
                    </a:cubicBezTo>
                    <a:cubicBezTo>
                      <a:pt x="7" y="15"/>
                      <a:pt x="11" y="17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7" y="20"/>
                      <a:pt x="21" y="20"/>
                      <a:pt x="24" y="20"/>
                    </a:cubicBezTo>
                    <a:cubicBezTo>
                      <a:pt x="28" y="20"/>
                      <a:pt x="32" y="19"/>
                      <a:pt x="36" y="17"/>
                    </a:cubicBezTo>
                    <a:cubicBezTo>
                      <a:pt x="41" y="13"/>
                      <a:pt x="47" y="14"/>
                      <a:pt x="52" y="15"/>
                    </a:cubicBezTo>
                    <a:cubicBezTo>
                      <a:pt x="56" y="16"/>
                      <a:pt x="60" y="18"/>
                      <a:pt x="60" y="18"/>
                    </a:cubicBezTo>
                    <a:cubicBezTo>
                      <a:pt x="60" y="18"/>
                      <a:pt x="59" y="15"/>
                      <a:pt x="56" y="12"/>
                    </a:cubicBezTo>
                    <a:cubicBezTo>
                      <a:pt x="53" y="9"/>
                      <a:pt x="48" y="5"/>
                      <a:pt x="42" y="2"/>
                    </a:cubicBezTo>
                    <a:cubicBezTo>
                      <a:pt x="40" y="2"/>
                      <a:pt x="37" y="0"/>
                      <a:pt x="33" y="0"/>
                    </a:cubicBezTo>
                    <a:cubicBezTo>
                      <a:pt x="29" y="1"/>
                      <a:pt x="25" y="2"/>
                      <a:pt x="21" y="5"/>
                    </a:cubicBezTo>
                    <a:cubicBezTo>
                      <a:pt x="16" y="9"/>
                      <a:pt x="11" y="11"/>
                      <a:pt x="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06" name="Freeform 105"/>
              <p:cNvSpPr>
                <a:spLocks/>
              </p:cNvSpPr>
              <p:nvPr/>
            </p:nvSpPr>
            <p:spPr bwMode="auto">
              <a:xfrm>
                <a:off x="-394015" y="8239130"/>
                <a:ext cx="402578" cy="149207"/>
              </a:xfrm>
              <a:custGeom>
                <a:avLst/>
                <a:gdLst>
                  <a:gd name="T0" fmla="*/ 7 w 60"/>
                  <a:gd name="T1" fmla="*/ 14 h 22"/>
                  <a:gd name="T2" fmla="*/ 0 w 60"/>
                  <a:gd name="T3" fmla="*/ 14 h 22"/>
                  <a:gd name="T4" fmla="*/ 5 w 60"/>
                  <a:gd name="T5" fmla="*/ 17 h 22"/>
                  <a:gd name="T6" fmla="*/ 17 w 60"/>
                  <a:gd name="T7" fmla="*/ 21 h 22"/>
                  <a:gd name="T8" fmla="*/ 17 w 60"/>
                  <a:gd name="T9" fmla="*/ 21 h 22"/>
                  <a:gd name="T10" fmla="*/ 17 w 60"/>
                  <a:gd name="T11" fmla="*/ 21 h 22"/>
                  <a:gd name="T12" fmla="*/ 25 w 60"/>
                  <a:gd name="T13" fmla="*/ 21 h 22"/>
                  <a:gd name="T14" fmla="*/ 36 w 60"/>
                  <a:gd name="T15" fmla="*/ 16 h 22"/>
                  <a:gd name="T16" fmla="*/ 52 w 60"/>
                  <a:gd name="T17" fmla="*/ 12 h 22"/>
                  <a:gd name="T18" fmla="*/ 60 w 60"/>
                  <a:gd name="T19" fmla="*/ 14 h 22"/>
                  <a:gd name="T20" fmla="*/ 55 w 60"/>
                  <a:gd name="T21" fmla="*/ 9 h 22"/>
                  <a:gd name="T22" fmla="*/ 40 w 60"/>
                  <a:gd name="T23" fmla="*/ 1 h 22"/>
                  <a:gd name="T24" fmla="*/ 31 w 60"/>
                  <a:gd name="T25" fmla="*/ 1 h 22"/>
                  <a:gd name="T26" fmla="*/ 20 w 60"/>
                  <a:gd name="T27" fmla="*/ 7 h 22"/>
                  <a:gd name="T28" fmla="*/ 7 w 60"/>
                  <a:gd name="T29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22">
                    <a:moveTo>
                      <a:pt x="7" y="14"/>
                    </a:moveTo>
                    <a:cubicBezTo>
                      <a:pt x="4" y="15"/>
                      <a:pt x="1" y="14"/>
                      <a:pt x="0" y="14"/>
                    </a:cubicBezTo>
                    <a:cubicBezTo>
                      <a:pt x="0" y="14"/>
                      <a:pt x="2" y="15"/>
                      <a:pt x="5" y="17"/>
                    </a:cubicBezTo>
                    <a:cubicBezTo>
                      <a:pt x="8" y="18"/>
                      <a:pt x="12" y="20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9" y="22"/>
                      <a:pt x="22" y="22"/>
                      <a:pt x="25" y="21"/>
                    </a:cubicBezTo>
                    <a:cubicBezTo>
                      <a:pt x="29" y="21"/>
                      <a:pt x="33" y="19"/>
                      <a:pt x="36" y="16"/>
                    </a:cubicBezTo>
                    <a:cubicBezTo>
                      <a:pt x="41" y="12"/>
                      <a:pt x="47" y="11"/>
                      <a:pt x="52" y="12"/>
                    </a:cubicBezTo>
                    <a:cubicBezTo>
                      <a:pt x="57" y="12"/>
                      <a:pt x="60" y="14"/>
                      <a:pt x="60" y="14"/>
                    </a:cubicBezTo>
                    <a:cubicBezTo>
                      <a:pt x="60" y="14"/>
                      <a:pt x="59" y="12"/>
                      <a:pt x="55" y="9"/>
                    </a:cubicBezTo>
                    <a:cubicBezTo>
                      <a:pt x="52" y="6"/>
                      <a:pt x="47" y="2"/>
                      <a:pt x="40" y="1"/>
                    </a:cubicBezTo>
                    <a:cubicBezTo>
                      <a:pt x="38" y="1"/>
                      <a:pt x="35" y="0"/>
                      <a:pt x="31" y="1"/>
                    </a:cubicBezTo>
                    <a:cubicBezTo>
                      <a:pt x="27" y="1"/>
                      <a:pt x="23" y="3"/>
                      <a:pt x="20" y="7"/>
                    </a:cubicBezTo>
                    <a:cubicBezTo>
                      <a:pt x="15" y="12"/>
                      <a:pt x="11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07" name="Freeform 106"/>
              <p:cNvSpPr>
                <a:spLocks/>
              </p:cNvSpPr>
              <p:nvPr/>
            </p:nvSpPr>
            <p:spPr bwMode="auto">
              <a:xfrm>
                <a:off x="-602343" y="8132151"/>
                <a:ext cx="396948" cy="160468"/>
              </a:xfrm>
              <a:custGeom>
                <a:avLst/>
                <a:gdLst>
                  <a:gd name="T0" fmla="*/ 18 w 59"/>
                  <a:gd name="T1" fmla="*/ 10 h 24"/>
                  <a:gd name="T2" fmla="*/ 7 w 59"/>
                  <a:gd name="T3" fmla="*/ 19 h 24"/>
                  <a:gd name="T4" fmla="*/ 0 w 59"/>
                  <a:gd name="T5" fmla="*/ 19 h 24"/>
                  <a:gd name="T6" fmla="*/ 5 w 59"/>
                  <a:gd name="T7" fmla="*/ 22 h 24"/>
                  <a:gd name="T8" fmla="*/ 17 w 59"/>
                  <a:gd name="T9" fmla="*/ 24 h 24"/>
                  <a:gd name="T10" fmla="*/ 18 w 59"/>
                  <a:gd name="T11" fmla="*/ 24 h 24"/>
                  <a:gd name="T12" fmla="*/ 18 w 59"/>
                  <a:gd name="T13" fmla="*/ 24 h 24"/>
                  <a:gd name="T14" fmla="*/ 26 w 59"/>
                  <a:gd name="T15" fmla="*/ 23 h 24"/>
                  <a:gd name="T16" fmla="*/ 36 w 59"/>
                  <a:gd name="T17" fmla="*/ 17 h 24"/>
                  <a:gd name="T18" fmla="*/ 51 w 59"/>
                  <a:gd name="T19" fmla="*/ 10 h 24"/>
                  <a:gd name="T20" fmla="*/ 59 w 59"/>
                  <a:gd name="T21" fmla="*/ 10 h 24"/>
                  <a:gd name="T22" fmla="*/ 54 w 59"/>
                  <a:gd name="T23" fmla="*/ 6 h 24"/>
                  <a:gd name="T24" fmla="*/ 37 w 59"/>
                  <a:gd name="T25" fmla="*/ 1 h 24"/>
                  <a:gd name="T26" fmla="*/ 29 w 59"/>
                  <a:gd name="T27" fmla="*/ 2 h 24"/>
                  <a:gd name="T28" fmla="*/ 18 w 5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24">
                    <a:moveTo>
                      <a:pt x="18" y="10"/>
                    </a:moveTo>
                    <a:cubicBezTo>
                      <a:pt x="15" y="15"/>
                      <a:pt x="11" y="18"/>
                      <a:pt x="7" y="19"/>
                    </a:cubicBezTo>
                    <a:cubicBezTo>
                      <a:pt x="4" y="20"/>
                      <a:pt x="1" y="19"/>
                      <a:pt x="0" y="19"/>
                    </a:cubicBezTo>
                    <a:cubicBezTo>
                      <a:pt x="0" y="19"/>
                      <a:pt x="2" y="20"/>
                      <a:pt x="5" y="22"/>
                    </a:cubicBezTo>
                    <a:cubicBezTo>
                      <a:pt x="8" y="23"/>
                      <a:pt x="12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23" y="24"/>
                      <a:pt x="26" y="23"/>
                    </a:cubicBezTo>
                    <a:cubicBezTo>
                      <a:pt x="29" y="22"/>
                      <a:pt x="33" y="20"/>
                      <a:pt x="36" y="17"/>
                    </a:cubicBezTo>
                    <a:cubicBezTo>
                      <a:pt x="40" y="12"/>
                      <a:pt x="46" y="10"/>
                      <a:pt x="51" y="10"/>
                    </a:cubicBezTo>
                    <a:cubicBezTo>
                      <a:pt x="56" y="9"/>
                      <a:pt x="59" y="10"/>
                      <a:pt x="59" y="10"/>
                    </a:cubicBezTo>
                    <a:cubicBezTo>
                      <a:pt x="59" y="10"/>
                      <a:pt x="57" y="8"/>
                      <a:pt x="54" y="6"/>
                    </a:cubicBezTo>
                    <a:cubicBezTo>
                      <a:pt x="50" y="4"/>
                      <a:pt x="44" y="1"/>
                      <a:pt x="37" y="1"/>
                    </a:cubicBezTo>
                    <a:cubicBezTo>
                      <a:pt x="36" y="0"/>
                      <a:pt x="32" y="0"/>
                      <a:pt x="29" y="2"/>
                    </a:cubicBezTo>
                    <a:cubicBezTo>
                      <a:pt x="25" y="3"/>
                      <a:pt x="21" y="5"/>
                      <a:pt x="1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08" name="Freeform 107"/>
              <p:cNvSpPr>
                <a:spLocks/>
              </p:cNvSpPr>
              <p:nvPr/>
            </p:nvSpPr>
            <p:spPr bwMode="auto">
              <a:xfrm>
                <a:off x="-821931" y="8058955"/>
                <a:ext cx="388502" cy="188621"/>
              </a:xfrm>
              <a:custGeom>
                <a:avLst/>
                <a:gdLst>
                  <a:gd name="T0" fmla="*/ 17 w 58"/>
                  <a:gd name="T1" fmla="*/ 13 h 28"/>
                  <a:gd name="T2" fmla="*/ 8 w 58"/>
                  <a:gd name="T3" fmla="*/ 23 h 28"/>
                  <a:gd name="T4" fmla="*/ 0 w 58"/>
                  <a:gd name="T5" fmla="*/ 25 h 28"/>
                  <a:gd name="T6" fmla="*/ 6 w 58"/>
                  <a:gd name="T7" fmla="*/ 26 h 28"/>
                  <a:gd name="T8" fmla="*/ 19 w 58"/>
                  <a:gd name="T9" fmla="*/ 27 h 28"/>
                  <a:gd name="T10" fmla="*/ 19 w 58"/>
                  <a:gd name="T11" fmla="*/ 27 h 28"/>
                  <a:gd name="T12" fmla="*/ 19 w 58"/>
                  <a:gd name="T13" fmla="*/ 27 h 28"/>
                  <a:gd name="T14" fmla="*/ 27 w 58"/>
                  <a:gd name="T15" fmla="*/ 24 h 28"/>
                  <a:gd name="T16" fmla="*/ 36 w 58"/>
                  <a:gd name="T17" fmla="*/ 16 h 28"/>
                  <a:gd name="T18" fmla="*/ 49 w 58"/>
                  <a:gd name="T19" fmla="*/ 7 h 28"/>
                  <a:gd name="T20" fmla="*/ 58 w 58"/>
                  <a:gd name="T21" fmla="*/ 7 h 28"/>
                  <a:gd name="T22" fmla="*/ 51 w 58"/>
                  <a:gd name="T23" fmla="*/ 3 h 28"/>
                  <a:gd name="T24" fmla="*/ 34 w 58"/>
                  <a:gd name="T25" fmla="*/ 1 h 28"/>
                  <a:gd name="T26" fmla="*/ 26 w 58"/>
                  <a:gd name="T27" fmla="*/ 3 h 28"/>
                  <a:gd name="T28" fmla="*/ 17 w 58"/>
                  <a:gd name="T29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28">
                    <a:moveTo>
                      <a:pt x="17" y="13"/>
                    </a:moveTo>
                    <a:cubicBezTo>
                      <a:pt x="14" y="18"/>
                      <a:pt x="11" y="21"/>
                      <a:pt x="8" y="23"/>
                    </a:cubicBezTo>
                    <a:cubicBezTo>
                      <a:pt x="4" y="25"/>
                      <a:pt x="1" y="25"/>
                      <a:pt x="0" y="25"/>
                    </a:cubicBezTo>
                    <a:cubicBezTo>
                      <a:pt x="0" y="25"/>
                      <a:pt x="2" y="26"/>
                      <a:pt x="6" y="26"/>
                    </a:cubicBezTo>
                    <a:cubicBezTo>
                      <a:pt x="9" y="27"/>
                      <a:pt x="14" y="28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0" y="27"/>
                      <a:pt x="24" y="26"/>
                      <a:pt x="27" y="24"/>
                    </a:cubicBezTo>
                    <a:cubicBezTo>
                      <a:pt x="30" y="23"/>
                      <a:pt x="33" y="20"/>
                      <a:pt x="36" y="16"/>
                    </a:cubicBezTo>
                    <a:cubicBezTo>
                      <a:pt x="39" y="11"/>
                      <a:pt x="44" y="8"/>
                      <a:pt x="49" y="7"/>
                    </a:cubicBezTo>
                    <a:cubicBezTo>
                      <a:pt x="54" y="6"/>
                      <a:pt x="58" y="7"/>
                      <a:pt x="58" y="7"/>
                    </a:cubicBezTo>
                    <a:cubicBezTo>
                      <a:pt x="58" y="7"/>
                      <a:pt x="56" y="5"/>
                      <a:pt x="51" y="3"/>
                    </a:cubicBezTo>
                    <a:cubicBezTo>
                      <a:pt x="47" y="2"/>
                      <a:pt x="41" y="0"/>
                      <a:pt x="34" y="1"/>
                    </a:cubicBezTo>
                    <a:cubicBezTo>
                      <a:pt x="33" y="1"/>
                      <a:pt x="30" y="1"/>
                      <a:pt x="26" y="3"/>
                    </a:cubicBezTo>
                    <a:cubicBezTo>
                      <a:pt x="23" y="4"/>
                      <a:pt x="19" y="8"/>
                      <a:pt x="17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09" name="Freeform 108"/>
              <p:cNvSpPr>
                <a:spLocks/>
              </p:cNvSpPr>
              <p:nvPr/>
            </p:nvSpPr>
            <p:spPr bwMode="auto">
              <a:xfrm>
                <a:off x="-1044334" y="8013912"/>
                <a:ext cx="368796" cy="213958"/>
              </a:xfrm>
              <a:custGeom>
                <a:avLst/>
                <a:gdLst>
                  <a:gd name="T0" fmla="*/ 7 w 55"/>
                  <a:gd name="T1" fmla="*/ 28 h 32"/>
                  <a:gd name="T2" fmla="*/ 0 w 55"/>
                  <a:gd name="T3" fmla="*/ 31 h 32"/>
                  <a:gd name="T4" fmla="*/ 6 w 55"/>
                  <a:gd name="T5" fmla="*/ 32 h 32"/>
                  <a:gd name="T6" fmla="*/ 19 w 55"/>
                  <a:gd name="T7" fmla="*/ 31 h 32"/>
                  <a:gd name="T8" fmla="*/ 19 w 55"/>
                  <a:gd name="T9" fmla="*/ 31 h 32"/>
                  <a:gd name="T10" fmla="*/ 19 w 55"/>
                  <a:gd name="T11" fmla="*/ 31 h 32"/>
                  <a:gd name="T12" fmla="*/ 27 w 55"/>
                  <a:gd name="T13" fmla="*/ 27 h 32"/>
                  <a:gd name="T14" fmla="*/ 34 w 55"/>
                  <a:gd name="T15" fmla="*/ 18 h 32"/>
                  <a:gd name="T16" fmla="*/ 46 w 55"/>
                  <a:gd name="T17" fmla="*/ 7 h 32"/>
                  <a:gd name="T18" fmla="*/ 55 w 55"/>
                  <a:gd name="T19" fmla="*/ 5 h 32"/>
                  <a:gd name="T20" fmla="*/ 48 w 55"/>
                  <a:gd name="T21" fmla="*/ 2 h 32"/>
                  <a:gd name="T22" fmla="*/ 30 w 55"/>
                  <a:gd name="T23" fmla="*/ 2 h 32"/>
                  <a:gd name="T24" fmla="*/ 23 w 55"/>
                  <a:gd name="T25" fmla="*/ 5 h 32"/>
                  <a:gd name="T26" fmla="*/ 15 w 55"/>
                  <a:gd name="T27" fmla="*/ 17 h 32"/>
                  <a:gd name="T28" fmla="*/ 7 w 55"/>
                  <a:gd name="T2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32">
                    <a:moveTo>
                      <a:pt x="7" y="28"/>
                    </a:moveTo>
                    <a:cubicBezTo>
                      <a:pt x="4" y="30"/>
                      <a:pt x="1" y="31"/>
                      <a:pt x="0" y="31"/>
                    </a:cubicBezTo>
                    <a:cubicBezTo>
                      <a:pt x="0" y="31"/>
                      <a:pt x="2" y="32"/>
                      <a:pt x="6" y="32"/>
                    </a:cubicBezTo>
                    <a:cubicBezTo>
                      <a:pt x="9" y="32"/>
                      <a:pt x="14" y="32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1" y="30"/>
                      <a:pt x="24" y="29"/>
                      <a:pt x="27" y="27"/>
                    </a:cubicBezTo>
                    <a:cubicBezTo>
                      <a:pt x="29" y="24"/>
                      <a:pt x="32" y="21"/>
                      <a:pt x="34" y="18"/>
                    </a:cubicBezTo>
                    <a:cubicBezTo>
                      <a:pt x="37" y="12"/>
                      <a:pt x="42" y="8"/>
                      <a:pt x="46" y="7"/>
                    </a:cubicBezTo>
                    <a:cubicBezTo>
                      <a:pt x="51" y="5"/>
                      <a:pt x="54" y="5"/>
                      <a:pt x="55" y="5"/>
                    </a:cubicBezTo>
                    <a:cubicBezTo>
                      <a:pt x="55" y="5"/>
                      <a:pt x="52" y="3"/>
                      <a:pt x="48" y="2"/>
                    </a:cubicBezTo>
                    <a:cubicBezTo>
                      <a:pt x="43" y="1"/>
                      <a:pt x="37" y="0"/>
                      <a:pt x="30" y="2"/>
                    </a:cubicBezTo>
                    <a:cubicBezTo>
                      <a:pt x="29" y="2"/>
                      <a:pt x="26" y="3"/>
                      <a:pt x="23" y="5"/>
                    </a:cubicBezTo>
                    <a:cubicBezTo>
                      <a:pt x="20" y="8"/>
                      <a:pt x="16" y="11"/>
                      <a:pt x="15" y="17"/>
                    </a:cubicBezTo>
                    <a:cubicBezTo>
                      <a:pt x="13" y="23"/>
                      <a:pt x="10" y="26"/>
                      <a:pt x="7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10" name="Freeform 109"/>
              <p:cNvSpPr>
                <a:spLocks/>
              </p:cNvSpPr>
              <p:nvPr/>
            </p:nvSpPr>
            <p:spPr bwMode="auto">
              <a:xfrm>
                <a:off x="-1263923" y="8005466"/>
                <a:ext cx="335013" cy="247741"/>
              </a:xfrm>
              <a:custGeom>
                <a:avLst/>
                <a:gdLst>
                  <a:gd name="T0" fmla="*/ 13 w 50"/>
                  <a:gd name="T1" fmla="*/ 20 h 37"/>
                  <a:gd name="T2" fmla="*/ 7 w 50"/>
                  <a:gd name="T3" fmla="*/ 33 h 37"/>
                  <a:gd name="T4" fmla="*/ 0 w 50"/>
                  <a:gd name="T5" fmla="*/ 36 h 37"/>
                  <a:gd name="T6" fmla="*/ 6 w 50"/>
                  <a:gd name="T7" fmla="*/ 36 h 37"/>
                  <a:gd name="T8" fmla="*/ 19 w 50"/>
                  <a:gd name="T9" fmla="*/ 33 h 37"/>
                  <a:gd name="T10" fmla="*/ 19 w 50"/>
                  <a:gd name="T11" fmla="*/ 33 h 37"/>
                  <a:gd name="T12" fmla="*/ 19 w 50"/>
                  <a:gd name="T13" fmla="*/ 33 h 37"/>
                  <a:gd name="T14" fmla="*/ 26 w 50"/>
                  <a:gd name="T15" fmla="*/ 28 h 37"/>
                  <a:gd name="T16" fmla="*/ 32 w 50"/>
                  <a:gd name="T17" fmla="*/ 18 h 37"/>
                  <a:gd name="T18" fmla="*/ 42 w 50"/>
                  <a:gd name="T19" fmla="*/ 5 h 37"/>
                  <a:gd name="T20" fmla="*/ 50 w 50"/>
                  <a:gd name="T21" fmla="*/ 2 h 37"/>
                  <a:gd name="T22" fmla="*/ 43 w 50"/>
                  <a:gd name="T23" fmla="*/ 1 h 37"/>
                  <a:gd name="T24" fmla="*/ 26 w 50"/>
                  <a:gd name="T25" fmla="*/ 3 h 37"/>
                  <a:gd name="T26" fmla="*/ 26 w 50"/>
                  <a:gd name="T27" fmla="*/ 3 h 37"/>
                  <a:gd name="T28" fmla="*/ 19 w 50"/>
                  <a:gd name="T29" fmla="*/ 8 h 37"/>
                  <a:gd name="T30" fmla="*/ 13 w 50"/>
                  <a:gd name="T31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37">
                    <a:moveTo>
                      <a:pt x="13" y="20"/>
                    </a:moveTo>
                    <a:cubicBezTo>
                      <a:pt x="12" y="26"/>
                      <a:pt x="10" y="30"/>
                      <a:pt x="7" y="33"/>
                    </a:cubicBezTo>
                    <a:cubicBezTo>
                      <a:pt x="4" y="35"/>
                      <a:pt x="2" y="36"/>
                      <a:pt x="0" y="36"/>
                    </a:cubicBezTo>
                    <a:cubicBezTo>
                      <a:pt x="0" y="36"/>
                      <a:pt x="3" y="37"/>
                      <a:pt x="6" y="36"/>
                    </a:cubicBezTo>
                    <a:cubicBezTo>
                      <a:pt x="10" y="36"/>
                      <a:pt x="14" y="35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1" y="32"/>
                      <a:pt x="23" y="31"/>
                      <a:pt x="26" y="28"/>
                    </a:cubicBezTo>
                    <a:cubicBezTo>
                      <a:pt x="28" y="25"/>
                      <a:pt x="31" y="22"/>
                      <a:pt x="32" y="18"/>
                    </a:cubicBezTo>
                    <a:cubicBezTo>
                      <a:pt x="34" y="12"/>
                      <a:pt x="38" y="8"/>
                      <a:pt x="42" y="5"/>
                    </a:cubicBezTo>
                    <a:cubicBezTo>
                      <a:pt x="46" y="3"/>
                      <a:pt x="50" y="2"/>
                      <a:pt x="50" y="2"/>
                    </a:cubicBezTo>
                    <a:cubicBezTo>
                      <a:pt x="50" y="2"/>
                      <a:pt x="48" y="1"/>
                      <a:pt x="43" y="1"/>
                    </a:cubicBezTo>
                    <a:cubicBezTo>
                      <a:pt x="39" y="0"/>
                      <a:pt x="33" y="1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4"/>
                      <a:pt x="22" y="5"/>
                      <a:pt x="19" y="8"/>
                    </a:cubicBezTo>
                    <a:cubicBezTo>
                      <a:pt x="16" y="10"/>
                      <a:pt x="14" y="14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11" name="Freeform 110"/>
              <p:cNvSpPr>
                <a:spLocks/>
              </p:cNvSpPr>
              <p:nvPr/>
            </p:nvSpPr>
            <p:spPr bwMode="auto">
              <a:xfrm>
                <a:off x="-1472250" y="8033618"/>
                <a:ext cx="295600" cy="281523"/>
              </a:xfrm>
              <a:custGeom>
                <a:avLst/>
                <a:gdLst>
                  <a:gd name="T0" fmla="*/ 0 w 44"/>
                  <a:gd name="T1" fmla="*/ 42 h 42"/>
                  <a:gd name="T2" fmla="*/ 5 w 44"/>
                  <a:gd name="T3" fmla="*/ 41 h 42"/>
                  <a:gd name="T4" fmla="*/ 17 w 44"/>
                  <a:gd name="T5" fmla="*/ 36 h 42"/>
                  <a:gd name="T6" fmla="*/ 18 w 44"/>
                  <a:gd name="T7" fmla="*/ 36 h 42"/>
                  <a:gd name="T8" fmla="*/ 18 w 44"/>
                  <a:gd name="T9" fmla="*/ 36 h 42"/>
                  <a:gd name="T10" fmla="*/ 24 w 44"/>
                  <a:gd name="T11" fmla="*/ 30 h 42"/>
                  <a:gd name="T12" fmla="*/ 28 w 44"/>
                  <a:gd name="T13" fmla="*/ 19 h 42"/>
                  <a:gd name="T14" fmla="*/ 36 w 44"/>
                  <a:gd name="T15" fmla="*/ 5 h 42"/>
                  <a:gd name="T16" fmla="*/ 44 w 44"/>
                  <a:gd name="T17" fmla="*/ 0 h 42"/>
                  <a:gd name="T18" fmla="*/ 37 w 44"/>
                  <a:gd name="T19" fmla="*/ 0 h 42"/>
                  <a:gd name="T20" fmla="*/ 20 w 44"/>
                  <a:gd name="T21" fmla="*/ 5 h 42"/>
                  <a:gd name="T22" fmla="*/ 14 w 44"/>
                  <a:gd name="T23" fmla="*/ 10 h 42"/>
                  <a:gd name="T24" fmla="*/ 10 w 44"/>
                  <a:gd name="T25" fmla="*/ 23 h 42"/>
                  <a:gd name="T26" fmla="*/ 6 w 44"/>
                  <a:gd name="T27" fmla="*/ 37 h 42"/>
                  <a:gd name="T28" fmla="*/ 0 w 44"/>
                  <a:gd name="T2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42">
                    <a:moveTo>
                      <a:pt x="0" y="42"/>
                    </a:moveTo>
                    <a:cubicBezTo>
                      <a:pt x="0" y="42"/>
                      <a:pt x="2" y="41"/>
                      <a:pt x="5" y="41"/>
                    </a:cubicBezTo>
                    <a:cubicBezTo>
                      <a:pt x="9" y="40"/>
                      <a:pt x="13" y="38"/>
                      <a:pt x="17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9" y="35"/>
                      <a:pt x="22" y="32"/>
                      <a:pt x="24" y="30"/>
                    </a:cubicBezTo>
                    <a:cubicBezTo>
                      <a:pt x="26" y="27"/>
                      <a:pt x="28" y="23"/>
                      <a:pt x="28" y="19"/>
                    </a:cubicBezTo>
                    <a:cubicBezTo>
                      <a:pt x="29" y="12"/>
                      <a:pt x="33" y="8"/>
                      <a:pt x="36" y="5"/>
                    </a:cubicBezTo>
                    <a:cubicBezTo>
                      <a:pt x="40" y="2"/>
                      <a:pt x="44" y="0"/>
                      <a:pt x="44" y="0"/>
                    </a:cubicBezTo>
                    <a:cubicBezTo>
                      <a:pt x="44" y="0"/>
                      <a:pt x="41" y="0"/>
                      <a:pt x="37" y="0"/>
                    </a:cubicBezTo>
                    <a:cubicBezTo>
                      <a:pt x="32" y="0"/>
                      <a:pt x="26" y="1"/>
                      <a:pt x="20" y="5"/>
                    </a:cubicBezTo>
                    <a:cubicBezTo>
                      <a:pt x="19" y="6"/>
                      <a:pt x="16" y="7"/>
                      <a:pt x="14" y="10"/>
                    </a:cubicBezTo>
                    <a:cubicBezTo>
                      <a:pt x="11" y="14"/>
                      <a:pt x="9" y="18"/>
                      <a:pt x="10" y="23"/>
                    </a:cubicBezTo>
                    <a:cubicBezTo>
                      <a:pt x="10" y="30"/>
                      <a:pt x="8" y="34"/>
                      <a:pt x="6" y="37"/>
                    </a:cubicBezTo>
                    <a:cubicBezTo>
                      <a:pt x="4" y="40"/>
                      <a:pt x="1" y="41"/>
                      <a:pt x="0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12" name="Freeform 111"/>
              <p:cNvSpPr>
                <a:spLocks/>
              </p:cNvSpPr>
              <p:nvPr/>
            </p:nvSpPr>
            <p:spPr bwMode="auto">
              <a:xfrm>
                <a:off x="-1672131" y="8087108"/>
                <a:ext cx="247741" cy="320937"/>
              </a:xfrm>
              <a:custGeom>
                <a:avLst/>
                <a:gdLst>
                  <a:gd name="T0" fmla="*/ 0 w 37"/>
                  <a:gd name="T1" fmla="*/ 48 h 48"/>
                  <a:gd name="T2" fmla="*/ 5 w 37"/>
                  <a:gd name="T3" fmla="*/ 46 h 48"/>
                  <a:gd name="T4" fmla="*/ 17 w 37"/>
                  <a:gd name="T5" fmla="*/ 39 h 48"/>
                  <a:gd name="T6" fmla="*/ 17 w 37"/>
                  <a:gd name="T7" fmla="*/ 39 h 48"/>
                  <a:gd name="T8" fmla="*/ 17 w 37"/>
                  <a:gd name="T9" fmla="*/ 39 h 48"/>
                  <a:gd name="T10" fmla="*/ 22 w 37"/>
                  <a:gd name="T11" fmla="*/ 32 h 48"/>
                  <a:gd name="T12" fmla="*/ 25 w 37"/>
                  <a:gd name="T13" fmla="*/ 21 h 48"/>
                  <a:gd name="T14" fmla="*/ 31 w 37"/>
                  <a:gd name="T15" fmla="*/ 5 h 48"/>
                  <a:gd name="T16" fmla="*/ 37 w 37"/>
                  <a:gd name="T17" fmla="*/ 0 h 48"/>
                  <a:gd name="T18" fmla="*/ 30 w 37"/>
                  <a:gd name="T19" fmla="*/ 1 h 48"/>
                  <a:gd name="T20" fmla="*/ 15 w 37"/>
                  <a:gd name="T21" fmla="*/ 8 h 48"/>
                  <a:gd name="T22" fmla="*/ 9 w 37"/>
                  <a:gd name="T23" fmla="*/ 15 h 48"/>
                  <a:gd name="T24" fmla="*/ 7 w 37"/>
                  <a:gd name="T25" fmla="*/ 28 h 48"/>
                  <a:gd name="T26" fmla="*/ 5 w 37"/>
                  <a:gd name="T27" fmla="*/ 42 h 48"/>
                  <a:gd name="T28" fmla="*/ 0 w 37"/>
                  <a:gd name="T2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48">
                    <a:moveTo>
                      <a:pt x="0" y="48"/>
                    </a:moveTo>
                    <a:cubicBezTo>
                      <a:pt x="0" y="48"/>
                      <a:pt x="2" y="47"/>
                      <a:pt x="5" y="46"/>
                    </a:cubicBezTo>
                    <a:cubicBezTo>
                      <a:pt x="9" y="44"/>
                      <a:pt x="13" y="42"/>
                      <a:pt x="17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8" y="38"/>
                      <a:pt x="20" y="35"/>
                      <a:pt x="22" y="32"/>
                    </a:cubicBezTo>
                    <a:cubicBezTo>
                      <a:pt x="23" y="29"/>
                      <a:pt x="25" y="25"/>
                      <a:pt x="25" y="21"/>
                    </a:cubicBezTo>
                    <a:cubicBezTo>
                      <a:pt x="24" y="14"/>
                      <a:pt x="27" y="9"/>
                      <a:pt x="31" y="5"/>
                    </a:cubicBezTo>
                    <a:cubicBezTo>
                      <a:pt x="34" y="2"/>
                      <a:pt x="37" y="0"/>
                      <a:pt x="37" y="0"/>
                    </a:cubicBezTo>
                    <a:cubicBezTo>
                      <a:pt x="37" y="0"/>
                      <a:pt x="35" y="0"/>
                      <a:pt x="30" y="1"/>
                    </a:cubicBezTo>
                    <a:cubicBezTo>
                      <a:pt x="26" y="2"/>
                      <a:pt x="20" y="4"/>
                      <a:pt x="15" y="8"/>
                    </a:cubicBezTo>
                    <a:cubicBezTo>
                      <a:pt x="13" y="9"/>
                      <a:pt x="11" y="11"/>
                      <a:pt x="9" y="15"/>
                    </a:cubicBezTo>
                    <a:cubicBezTo>
                      <a:pt x="7" y="18"/>
                      <a:pt x="6" y="23"/>
                      <a:pt x="7" y="28"/>
                    </a:cubicBezTo>
                    <a:cubicBezTo>
                      <a:pt x="8" y="34"/>
                      <a:pt x="7" y="39"/>
                      <a:pt x="5" y="42"/>
                    </a:cubicBezTo>
                    <a:cubicBezTo>
                      <a:pt x="3" y="45"/>
                      <a:pt x="1" y="47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13" name="Freeform 112"/>
              <p:cNvSpPr>
                <a:spLocks/>
              </p:cNvSpPr>
              <p:nvPr/>
            </p:nvSpPr>
            <p:spPr bwMode="auto">
              <a:xfrm>
                <a:off x="-1852306" y="8174380"/>
                <a:ext cx="194251" cy="354719"/>
              </a:xfrm>
              <a:custGeom>
                <a:avLst/>
                <a:gdLst>
                  <a:gd name="T0" fmla="*/ 0 w 29"/>
                  <a:gd name="T1" fmla="*/ 53 h 53"/>
                  <a:gd name="T2" fmla="*/ 5 w 29"/>
                  <a:gd name="T3" fmla="*/ 50 h 53"/>
                  <a:gd name="T4" fmla="*/ 15 w 29"/>
                  <a:gd name="T5" fmla="*/ 42 h 53"/>
                  <a:gd name="T6" fmla="*/ 15 w 29"/>
                  <a:gd name="T7" fmla="*/ 42 h 53"/>
                  <a:gd name="T8" fmla="*/ 15 w 29"/>
                  <a:gd name="T9" fmla="*/ 42 h 53"/>
                  <a:gd name="T10" fmla="*/ 19 w 29"/>
                  <a:gd name="T11" fmla="*/ 34 h 53"/>
                  <a:gd name="T12" fmla="*/ 20 w 29"/>
                  <a:gd name="T13" fmla="*/ 22 h 53"/>
                  <a:gd name="T14" fmla="*/ 23 w 29"/>
                  <a:gd name="T15" fmla="*/ 7 h 53"/>
                  <a:gd name="T16" fmla="*/ 29 w 29"/>
                  <a:gd name="T17" fmla="*/ 0 h 53"/>
                  <a:gd name="T18" fmla="*/ 22 w 29"/>
                  <a:gd name="T19" fmla="*/ 2 h 53"/>
                  <a:gd name="T20" fmla="*/ 8 w 29"/>
                  <a:gd name="T21" fmla="*/ 12 h 53"/>
                  <a:gd name="T22" fmla="*/ 4 w 29"/>
                  <a:gd name="T23" fmla="*/ 19 h 53"/>
                  <a:gd name="T24" fmla="*/ 4 w 29"/>
                  <a:gd name="T25" fmla="*/ 32 h 53"/>
                  <a:gd name="T26" fmla="*/ 4 w 29"/>
                  <a:gd name="T27" fmla="*/ 46 h 53"/>
                  <a:gd name="T28" fmla="*/ 0 w 29"/>
                  <a:gd name="T2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53">
                    <a:moveTo>
                      <a:pt x="0" y="53"/>
                    </a:moveTo>
                    <a:cubicBezTo>
                      <a:pt x="0" y="53"/>
                      <a:pt x="2" y="52"/>
                      <a:pt x="5" y="50"/>
                    </a:cubicBezTo>
                    <a:cubicBezTo>
                      <a:pt x="8" y="48"/>
                      <a:pt x="11" y="46"/>
                      <a:pt x="15" y="42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6" y="40"/>
                      <a:pt x="18" y="38"/>
                      <a:pt x="19" y="34"/>
                    </a:cubicBezTo>
                    <a:cubicBezTo>
                      <a:pt x="20" y="31"/>
                      <a:pt x="21" y="26"/>
                      <a:pt x="20" y="22"/>
                    </a:cubicBezTo>
                    <a:cubicBezTo>
                      <a:pt x="18" y="16"/>
                      <a:pt x="21" y="10"/>
                      <a:pt x="23" y="7"/>
                    </a:cubicBezTo>
                    <a:cubicBezTo>
                      <a:pt x="26" y="3"/>
                      <a:pt x="29" y="0"/>
                      <a:pt x="29" y="0"/>
                    </a:cubicBezTo>
                    <a:cubicBezTo>
                      <a:pt x="29" y="0"/>
                      <a:pt x="26" y="0"/>
                      <a:pt x="22" y="2"/>
                    </a:cubicBezTo>
                    <a:cubicBezTo>
                      <a:pt x="18" y="4"/>
                      <a:pt x="13" y="6"/>
                      <a:pt x="8" y="12"/>
                    </a:cubicBezTo>
                    <a:cubicBezTo>
                      <a:pt x="7" y="13"/>
                      <a:pt x="5" y="15"/>
                      <a:pt x="4" y="19"/>
                    </a:cubicBezTo>
                    <a:cubicBezTo>
                      <a:pt x="2" y="23"/>
                      <a:pt x="2" y="27"/>
                      <a:pt x="4" y="32"/>
                    </a:cubicBezTo>
                    <a:cubicBezTo>
                      <a:pt x="6" y="38"/>
                      <a:pt x="5" y="43"/>
                      <a:pt x="4" y="46"/>
                    </a:cubicBezTo>
                    <a:cubicBezTo>
                      <a:pt x="3" y="50"/>
                      <a:pt x="1" y="52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14" name="Freeform 113"/>
              <p:cNvSpPr>
                <a:spLocks/>
              </p:cNvSpPr>
              <p:nvPr/>
            </p:nvSpPr>
            <p:spPr bwMode="auto">
              <a:xfrm>
                <a:off x="-2032481" y="8292620"/>
                <a:ext cx="160468" cy="382872"/>
              </a:xfrm>
              <a:custGeom>
                <a:avLst/>
                <a:gdLst>
                  <a:gd name="T0" fmla="*/ 6 w 24"/>
                  <a:gd name="T1" fmla="*/ 50 h 57"/>
                  <a:gd name="T2" fmla="*/ 2 w 24"/>
                  <a:gd name="T3" fmla="*/ 57 h 57"/>
                  <a:gd name="T4" fmla="*/ 7 w 24"/>
                  <a:gd name="T5" fmla="*/ 54 h 57"/>
                  <a:gd name="T6" fmla="*/ 15 w 24"/>
                  <a:gd name="T7" fmla="*/ 44 h 57"/>
                  <a:gd name="T8" fmla="*/ 16 w 24"/>
                  <a:gd name="T9" fmla="*/ 44 h 57"/>
                  <a:gd name="T10" fmla="*/ 16 w 24"/>
                  <a:gd name="T11" fmla="*/ 44 h 57"/>
                  <a:gd name="T12" fmla="*/ 18 w 24"/>
                  <a:gd name="T13" fmla="*/ 36 h 57"/>
                  <a:gd name="T14" fmla="*/ 18 w 24"/>
                  <a:gd name="T15" fmla="*/ 24 h 57"/>
                  <a:gd name="T16" fmla="*/ 19 w 24"/>
                  <a:gd name="T17" fmla="*/ 8 h 57"/>
                  <a:gd name="T18" fmla="*/ 24 w 24"/>
                  <a:gd name="T19" fmla="*/ 0 h 57"/>
                  <a:gd name="T20" fmla="*/ 17 w 24"/>
                  <a:gd name="T21" fmla="*/ 3 h 57"/>
                  <a:gd name="T22" fmla="*/ 4 w 24"/>
                  <a:gd name="T23" fmla="*/ 15 h 57"/>
                  <a:gd name="T24" fmla="*/ 1 w 24"/>
                  <a:gd name="T25" fmla="*/ 23 h 57"/>
                  <a:gd name="T26" fmla="*/ 3 w 24"/>
                  <a:gd name="T27" fmla="*/ 36 h 57"/>
                  <a:gd name="T28" fmla="*/ 6 w 24"/>
                  <a:gd name="T29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57">
                    <a:moveTo>
                      <a:pt x="6" y="50"/>
                    </a:moveTo>
                    <a:cubicBezTo>
                      <a:pt x="5" y="54"/>
                      <a:pt x="3" y="56"/>
                      <a:pt x="2" y="57"/>
                    </a:cubicBezTo>
                    <a:cubicBezTo>
                      <a:pt x="2" y="57"/>
                      <a:pt x="4" y="56"/>
                      <a:pt x="7" y="54"/>
                    </a:cubicBezTo>
                    <a:cubicBezTo>
                      <a:pt x="9" y="51"/>
                      <a:pt x="13" y="48"/>
                      <a:pt x="15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2"/>
                      <a:pt x="18" y="39"/>
                      <a:pt x="18" y="36"/>
                    </a:cubicBezTo>
                    <a:cubicBezTo>
                      <a:pt x="19" y="32"/>
                      <a:pt x="19" y="28"/>
                      <a:pt x="18" y="24"/>
                    </a:cubicBezTo>
                    <a:cubicBezTo>
                      <a:pt x="15" y="18"/>
                      <a:pt x="17" y="12"/>
                      <a:pt x="19" y="8"/>
                    </a:cubicBezTo>
                    <a:cubicBezTo>
                      <a:pt x="21" y="3"/>
                      <a:pt x="24" y="1"/>
                      <a:pt x="24" y="0"/>
                    </a:cubicBezTo>
                    <a:cubicBezTo>
                      <a:pt x="24" y="0"/>
                      <a:pt x="21" y="1"/>
                      <a:pt x="17" y="3"/>
                    </a:cubicBezTo>
                    <a:cubicBezTo>
                      <a:pt x="13" y="6"/>
                      <a:pt x="8" y="9"/>
                      <a:pt x="4" y="15"/>
                    </a:cubicBezTo>
                    <a:cubicBezTo>
                      <a:pt x="3" y="16"/>
                      <a:pt x="2" y="19"/>
                      <a:pt x="1" y="23"/>
                    </a:cubicBezTo>
                    <a:cubicBezTo>
                      <a:pt x="0" y="27"/>
                      <a:pt x="0" y="31"/>
                      <a:pt x="3" y="36"/>
                    </a:cubicBezTo>
                    <a:cubicBezTo>
                      <a:pt x="6" y="42"/>
                      <a:pt x="6" y="46"/>
                      <a:pt x="6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15" name="Freeform 114"/>
              <p:cNvSpPr>
                <a:spLocks/>
              </p:cNvSpPr>
              <p:nvPr/>
            </p:nvSpPr>
            <p:spPr bwMode="auto">
              <a:xfrm>
                <a:off x="-2201395" y="8447458"/>
                <a:ext cx="126686" cy="402578"/>
              </a:xfrm>
              <a:custGeom>
                <a:avLst/>
                <a:gdLst>
                  <a:gd name="T0" fmla="*/ 9 w 19"/>
                  <a:gd name="T1" fmla="*/ 52 h 60"/>
                  <a:gd name="T2" fmla="*/ 6 w 19"/>
                  <a:gd name="T3" fmla="*/ 60 h 60"/>
                  <a:gd name="T4" fmla="*/ 10 w 19"/>
                  <a:gd name="T5" fmla="*/ 56 h 60"/>
                  <a:gd name="T6" fmla="*/ 18 w 19"/>
                  <a:gd name="T7" fmla="*/ 45 h 60"/>
                  <a:gd name="T8" fmla="*/ 18 w 19"/>
                  <a:gd name="T9" fmla="*/ 45 h 60"/>
                  <a:gd name="T10" fmla="*/ 18 w 19"/>
                  <a:gd name="T11" fmla="*/ 45 h 60"/>
                  <a:gd name="T12" fmla="*/ 19 w 19"/>
                  <a:gd name="T13" fmla="*/ 36 h 60"/>
                  <a:gd name="T14" fmla="*/ 17 w 19"/>
                  <a:gd name="T15" fmla="*/ 25 h 60"/>
                  <a:gd name="T16" fmla="*/ 15 w 19"/>
                  <a:gd name="T17" fmla="*/ 8 h 60"/>
                  <a:gd name="T18" fmla="*/ 19 w 19"/>
                  <a:gd name="T19" fmla="*/ 0 h 60"/>
                  <a:gd name="T20" fmla="*/ 13 w 19"/>
                  <a:gd name="T21" fmla="*/ 4 h 60"/>
                  <a:gd name="T22" fmla="*/ 2 w 19"/>
                  <a:gd name="T23" fmla="*/ 18 h 60"/>
                  <a:gd name="T24" fmla="*/ 0 w 19"/>
                  <a:gd name="T25" fmla="*/ 26 h 60"/>
                  <a:gd name="T26" fmla="*/ 4 w 19"/>
                  <a:gd name="T27" fmla="*/ 39 h 60"/>
                  <a:gd name="T28" fmla="*/ 9 w 19"/>
                  <a:gd name="T29" fmla="*/ 5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60">
                    <a:moveTo>
                      <a:pt x="9" y="52"/>
                    </a:moveTo>
                    <a:cubicBezTo>
                      <a:pt x="8" y="56"/>
                      <a:pt x="7" y="59"/>
                      <a:pt x="6" y="60"/>
                    </a:cubicBezTo>
                    <a:cubicBezTo>
                      <a:pt x="6" y="60"/>
                      <a:pt x="8" y="58"/>
                      <a:pt x="10" y="56"/>
                    </a:cubicBezTo>
                    <a:cubicBezTo>
                      <a:pt x="13" y="53"/>
                      <a:pt x="16" y="49"/>
                      <a:pt x="18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3"/>
                      <a:pt x="19" y="40"/>
                      <a:pt x="19" y="36"/>
                    </a:cubicBezTo>
                    <a:cubicBezTo>
                      <a:pt x="19" y="32"/>
                      <a:pt x="19" y="28"/>
                      <a:pt x="17" y="25"/>
                    </a:cubicBezTo>
                    <a:cubicBezTo>
                      <a:pt x="14" y="19"/>
                      <a:pt x="14" y="13"/>
                      <a:pt x="15" y="8"/>
                    </a:cubicBezTo>
                    <a:cubicBezTo>
                      <a:pt x="17" y="4"/>
                      <a:pt x="19" y="1"/>
                      <a:pt x="19" y="0"/>
                    </a:cubicBezTo>
                    <a:cubicBezTo>
                      <a:pt x="19" y="0"/>
                      <a:pt x="17" y="2"/>
                      <a:pt x="13" y="4"/>
                    </a:cubicBezTo>
                    <a:cubicBezTo>
                      <a:pt x="9" y="7"/>
                      <a:pt x="5" y="11"/>
                      <a:pt x="2" y="18"/>
                    </a:cubicBezTo>
                    <a:cubicBezTo>
                      <a:pt x="2" y="19"/>
                      <a:pt x="0" y="22"/>
                      <a:pt x="0" y="26"/>
                    </a:cubicBezTo>
                    <a:cubicBezTo>
                      <a:pt x="0" y="30"/>
                      <a:pt x="1" y="35"/>
                      <a:pt x="4" y="39"/>
                    </a:cubicBezTo>
                    <a:cubicBezTo>
                      <a:pt x="8" y="44"/>
                      <a:pt x="9" y="49"/>
                      <a:pt x="9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16" name="Freeform 115"/>
              <p:cNvSpPr>
                <a:spLocks/>
              </p:cNvSpPr>
              <p:nvPr/>
            </p:nvSpPr>
            <p:spPr bwMode="auto">
              <a:xfrm>
                <a:off x="-2347788" y="8636078"/>
                <a:ext cx="140762" cy="399763"/>
              </a:xfrm>
              <a:custGeom>
                <a:avLst/>
                <a:gdLst>
                  <a:gd name="T0" fmla="*/ 13 w 21"/>
                  <a:gd name="T1" fmla="*/ 52 h 60"/>
                  <a:gd name="T2" fmla="*/ 12 w 21"/>
                  <a:gd name="T3" fmla="*/ 60 h 60"/>
                  <a:gd name="T4" fmla="*/ 15 w 21"/>
                  <a:gd name="T5" fmla="*/ 55 h 60"/>
                  <a:gd name="T6" fmla="*/ 21 w 21"/>
                  <a:gd name="T7" fmla="*/ 44 h 60"/>
                  <a:gd name="T8" fmla="*/ 21 w 21"/>
                  <a:gd name="T9" fmla="*/ 43 h 60"/>
                  <a:gd name="T10" fmla="*/ 21 w 21"/>
                  <a:gd name="T11" fmla="*/ 43 h 60"/>
                  <a:gd name="T12" fmla="*/ 21 w 21"/>
                  <a:gd name="T13" fmla="*/ 35 h 60"/>
                  <a:gd name="T14" fmla="*/ 17 w 21"/>
                  <a:gd name="T15" fmla="*/ 24 h 60"/>
                  <a:gd name="T16" fmla="*/ 13 w 21"/>
                  <a:gd name="T17" fmla="*/ 8 h 60"/>
                  <a:gd name="T18" fmla="*/ 16 w 21"/>
                  <a:gd name="T19" fmla="*/ 0 h 60"/>
                  <a:gd name="T20" fmla="*/ 10 w 21"/>
                  <a:gd name="T21" fmla="*/ 4 h 60"/>
                  <a:gd name="T22" fmla="*/ 1 w 21"/>
                  <a:gd name="T23" fmla="*/ 19 h 60"/>
                  <a:gd name="T24" fmla="*/ 0 w 21"/>
                  <a:gd name="T25" fmla="*/ 28 h 60"/>
                  <a:gd name="T26" fmla="*/ 6 w 21"/>
                  <a:gd name="T27" fmla="*/ 40 h 60"/>
                  <a:gd name="T28" fmla="*/ 13 w 21"/>
                  <a:gd name="T29" fmla="*/ 5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60">
                    <a:moveTo>
                      <a:pt x="13" y="52"/>
                    </a:moveTo>
                    <a:cubicBezTo>
                      <a:pt x="13" y="56"/>
                      <a:pt x="12" y="59"/>
                      <a:pt x="12" y="60"/>
                    </a:cubicBezTo>
                    <a:cubicBezTo>
                      <a:pt x="12" y="60"/>
                      <a:pt x="13" y="58"/>
                      <a:pt x="15" y="55"/>
                    </a:cubicBezTo>
                    <a:cubicBezTo>
                      <a:pt x="17" y="52"/>
                      <a:pt x="19" y="48"/>
                      <a:pt x="21" y="44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2"/>
                      <a:pt x="21" y="38"/>
                      <a:pt x="21" y="35"/>
                    </a:cubicBezTo>
                    <a:cubicBezTo>
                      <a:pt x="20" y="31"/>
                      <a:pt x="19" y="27"/>
                      <a:pt x="17" y="24"/>
                    </a:cubicBezTo>
                    <a:cubicBezTo>
                      <a:pt x="13" y="19"/>
                      <a:pt x="12" y="13"/>
                      <a:pt x="13" y="8"/>
                    </a:cubicBezTo>
                    <a:cubicBezTo>
                      <a:pt x="14" y="3"/>
                      <a:pt x="15" y="0"/>
                      <a:pt x="16" y="0"/>
                    </a:cubicBezTo>
                    <a:cubicBezTo>
                      <a:pt x="16" y="0"/>
                      <a:pt x="13" y="1"/>
                      <a:pt x="10" y="4"/>
                    </a:cubicBezTo>
                    <a:cubicBezTo>
                      <a:pt x="7" y="8"/>
                      <a:pt x="3" y="13"/>
                      <a:pt x="1" y="19"/>
                    </a:cubicBezTo>
                    <a:cubicBezTo>
                      <a:pt x="1" y="21"/>
                      <a:pt x="0" y="24"/>
                      <a:pt x="0" y="28"/>
                    </a:cubicBezTo>
                    <a:cubicBezTo>
                      <a:pt x="1" y="32"/>
                      <a:pt x="2" y="36"/>
                      <a:pt x="6" y="40"/>
                    </a:cubicBezTo>
                    <a:cubicBezTo>
                      <a:pt x="11" y="44"/>
                      <a:pt x="13" y="49"/>
                      <a:pt x="13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17" name="Freeform 116"/>
              <p:cNvSpPr>
                <a:spLocks/>
              </p:cNvSpPr>
              <p:nvPr/>
            </p:nvSpPr>
            <p:spPr bwMode="auto">
              <a:xfrm>
                <a:off x="-2463212" y="8835960"/>
                <a:ext cx="154838" cy="408209"/>
              </a:xfrm>
              <a:custGeom>
                <a:avLst/>
                <a:gdLst>
                  <a:gd name="T0" fmla="*/ 8 w 23"/>
                  <a:gd name="T1" fmla="*/ 42 h 61"/>
                  <a:gd name="T2" fmla="*/ 17 w 23"/>
                  <a:gd name="T3" fmla="*/ 53 h 61"/>
                  <a:gd name="T4" fmla="*/ 17 w 23"/>
                  <a:gd name="T5" fmla="*/ 61 h 61"/>
                  <a:gd name="T6" fmla="*/ 19 w 23"/>
                  <a:gd name="T7" fmla="*/ 55 h 61"/>
                  <a:gd name="T8" fmla="*/ 23 w 23"/>
                  <a:gd name="T9" fmla="*/ 43 h 61"/>
                  <a:gd name="T10" fmla="*/ 23 w 23"/>
                  <a:gd name="T11" fmla="*/ 43 h 61"/>
                  <a:gd name="T12" fmla="*/ 23 w 23"/>
                  <a:gd name="T13" fmla="*/ 43 h 61"/>
                  <a:gd name="T14" fmla="*/ 22 w 23"/>
                  <a:gd name="T15" fmla="*/ 34 h 61"/>
                  <a:gd name="T16" fmla="*/ 16 w 23"/>
                  <a:gd name="T17" fmla="*/ 24 h 61"/>
                  <a:gd name="T18" fmla="*/ 10 w 23"/>
                  <a:gd name="T19" fmla="*/ 9 h 61"/>
                  <a:gd name="T20" fmla="*/ 11 w 23"/>
                  <a:gd name="T21" fmla="*/ 0 h 61"/>
                  <a:gd name="T22" fmla="*/ 6 w 23"/>
                  <a:gd name="T23" fmla="*/ 6 h 61"/>
                  <a:gd name="T24" fmla="*/ 0 w 23"/>
                  <a:gd name="T25" fmla="*/ 22 h 61"/>
                  <a:gd name="T26" fmla="*/ 1 w 23"/>
                  <a:gd name="T27" fmla="*/ 30 h 61"/>
                  <a:gd name="T28" fmla="*/ 8 w 23"/>
                  <a:gd name="T29" fmla="*/ 4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61">
                    <a:moveTo>
                      <a:pt x="8" y="42"/>
                    </a:moveTo>
                    <a:cubicBezTo>
                      <a:pt x="13" y="45"/>
                      <a:pt x="16" y="49"/>
                      <a:pt x="17" y="53"/>
                    </a:cubicBezTo>
                    <a:cubicBezTo>
                      <a:pt x="17" y="56"/>
                      <a:pt x="17" y="59"/>
                      <a:pt x="17" y="61"/>
                    </a:cubicBezTo>
                    <a:cubicBezTo>
                      <a:pt x="17" y="61"/>
                      <a:pt x="18" y="59"/>
                      <a:pt x="19" y="55"/>
                    </a:cubicBezTo>
                    <a:cubicBezTo>
                      <a:pt x="21" y="52"/>
                      <a:pt x="22" y="48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1"/>
                      <a:pt x="23" y="38"/>
                      <a:pt x="22" y="34"/>
                    </a:cubicBezTo>
                    <a:cubicBezTo>
                      <a:pt x="21" y="31"/>
                      <a:pt x="19" y="27"/>
                      <a:pt x="16" y="24"/>
                    </a:cubicBezTo>
                    <a:cubicBezTo>
                      <a:pt x="11" y="20"/>
                      <a:pt x="10" y="14"/>
                      <a:pt x="10" y="9"/>
                    </a:cubicBezTo>
                    <a:cubicBezTo>
                      <a:pt x="10" y="4"/>
                      <a:pt x="11" y="0"/>
                      <a:pt x="11" y="0"/>
                    </a:cubicBezTo>
                    <a:cubicBezTo>
                      <a:pt x="11" y="0"/>
                      <a:pt x="9" y="2"/>
                      <a:pt x="6" y="6"/>
                    </a:cubicBezTo>
                    <a:cubicBezTo>
                      <a:pt x="4" y="10"/>
                      <a:pt x="1" y="15"/>
                      <a:pt x="0" y="22"/>
                    </a:cubicBezTo>
                    <a:cubicBezTo>
                      <a:pt x="0" y="23"/>
                      <a:pt x="0" y="27"/>
                      <a:pt x="1" y="30"/>
                    </a:cubicBezTo>
                    <a:cubicBezTo>
                      <a:pt x="2" y="34"/>
                      <a:pt x="4" y="38"/>
                      <a:pt x="8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18" name="Freeform 117"/>
              <p:cNvSpPr>
                <a:spLocks/>
              </p:cNvSpPr>
              <p:nvPr/>
            </p:nvSpPr>
            <p:spPr bwMode="auto">
              <a:xfrm>
                <a:off x="-2547669" y="9063994"/>
                <a:ext cx="171729" cy="394133"/>
              </a:xfrm>
              <a:custGeom>
                <a:avLst/>
                <a:gdLst>
                  <a:gd name="T0" fmla="*/ 11 w 26"/>
                  <a:gd name="T1" fmla="*/ 41 h 59"/>
                  <a:gd name="T2" fmla="*/ 21 w 26"/>
                  <a:gd name="T3" fmla="*/ 51 h 59"/>
                  <a:gd name="T4" fmla="*/ 22 w 26"/>
                  <a:gd name="T5" fmla="*/ 59 h 59"/>
                  <a:gd name="T6" fmla="*/ 24 w 26"/>
                  <a:gd name="T7" fmla="*/ 53 h 59"/>
                  <a:gd name="T8" fmla="*/ 26 w 26"/>
                  <a:gd name="T9" fmla="*/ 40 h 59"/>
                  <a:gd name="T10" fmla="*/ 26 w 26"/>
                  <a:gd name="T11" fmla="*/ 40 h 59"/>
                  <a:gd name="T12" fmla="*/ 26 w 26"/>
                  <a:gd name="T13" fmla="*/ 40 h 59"/>
                  <a:gd name="T14" fmla="*/ 23 w 26"/>
                  <a:gd name="T15" fmla="*/ 32 h 59"/>
                  <a:gd name="T16" fmla="*/ 16 w 26"/>
                  <a:gd name="T17" fmla="*/ 23 h 59"/>
                  <a:gd name="T18" fmla="*/ 8 w 26"/>
                  <a:gd name="T19" fmla="*/ 9 h 59"/>
                  <a:gd name="T20" fmla="*/ 8 w 26"/>
                  <a:gd name="T21" fmla="*/ 0 h 59"/>
                  <a:gd name="T22" fmla="*/ 4 w 26"/>
                  <a:gd name="T23" fmla="*/ 6 h 59"/>
                  <a:gd name="T24" fmla="*/ 0 w 26"/>
                  <a:gd name="T25" fmla="*/ 23 h 59"/>
                  <a:gd name="T26" fmla="*/ 2 w 26"/>
                  <a:gd name="T27" fmla="*/ 31 h 59"/>
                  <a:gd name="T28" fmla="*/ 11 w 26"/>
                  <a:gd name="T29" fmla="*/ 4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59">
                    <a:moveTo>
                      <a:pt x="11" y="41"/>
                    </a:moveTo>
                    <a:cubicBezTo>
                      <a:pt x="17" y="44"/>
                      <a:pt x="20" y="48"/>
                      <a:pt x="21" y="51"/>
                    </a:cubicBezTo>
                    <a:cubicBezTo>
                      <a:pt x="22" y="54"/>
                      <a:pt x="22" y="57"/>
                      <a:pt x="22" y="59"/>
                    </a:cubicBezTo>
                    <a:cubicBezTo>
                      <a:pt x="22" y="59"/>
                      <a:pt x="23" y="57"/>
                      <a:pt x="24" y="53"/>
                    </a:cubicBezTo>
                    <a:cubicBezTo>
                      <a:pt x="25" y="50"/>
                      <a:pt x="26" y="45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8"/>
                      <a:pt x="25" y="35"/>
                      <a:pt x="23" y="32"/>
                    </a:cubicBezTo>
                    <a:cubicBezTo>
                      <a:pt x="22" y="29"/>
                      <a:pt x="19" y="25"/>
                      <a:pt x="16" y="23"/>
                    </a:cubicBezTo>
                    <a:cubicBezTo>
                      <a:pt x="11" y="19"/>
                      <a:pt x="8" y="13"/>
                      <a:pt x="8" y="9"/>
                    </a:cubicBezTo>
                    <a:cubicBezTo>
                      <a:pt x="7" y="4"/>
                      <a:pt x="8" y="0"/>
                      <a:pt x="8" y="0"/>
                    </a:cubicBezTo>
                    <a:cubicBezTo>
                      <a:pt x="8" y="0"/>
                      <a:pt x="6" y="2"/>
                      <a:pt x="4" y="6"/>
                    </a:cubicBezTo>
                    <a:cubicBezTo>
                      <a:pt x="2" y="10"/>
                      <a:pt x="0" y="16"/>
                      <a:pt x="0" y="23"/>
                    </a:cubicBezTo>
                    <a:cubicBezTo>
                      <a:pt x="0" y="24"/>
                      <a:pt x="0" y="28"/>
                      <a:pt x="2" y="31"/>
                    </a:cubicBezTo>
                    <a:cubicBezTo>
                      <a:pt x="3" y="35"/>
                      <a:pt x="6" y="39"/>
                      <a:pt x="11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219" name="Freeform 118"/>
              <p:cNvSpPr>
                <a:spLocks/>
              </p:cNvSpPr>
              <p:nvPr/>
            </p:nvSpPr>
            <p:spPr bwMode="auto">
              <a:xfrm>
                <a:off x="-2601159" y="9277952"/>
                <a:ext cx="199882" cy="374426"/>
              </a:xfrm>
              <a:custGeom>
                <a:avLst/>
                <a:gdLst>
                  <a:gd name="T0" fmla="*/ 4 w 30"/>
                  <a:gd name="T1" fmla="*/ 32 h 56"/>
                  <a:gd name="T2" fmla="*/ 15 w 30"/>
                  <a:gd name="T3" fmla="*/ 40 h 56"/>
                  <a:gd name="T4" fmla="*/ 26 w 30"/>
                  <a:gd name="T5" fmla="*/ 48 h 56"/>
                  <a:gd name="T6" fmla="*/ 28 w 30"/>
                  <a:gd name="T7" fmla="*/ 56 h 56"/>
                  <a:gd name="T8" fmla="*/ 29 w 30"/>
                  <a:gd name="T9" fmla="*/ 50 h 56"/>
                  <a:gd name="T10" fmla="*/ 29 w 30"/>
                  <a:gd name="T11" fmla="*/ 37 h 56"/>
                  <a:gd name="T12" fmla="*/ 29 w 30"/>
                  <a:gd name="T13" fmla="*/ 37 h 56"/>
                  <a:gd name="T14" fmla="*/ 29 w 30"/>
                  <a:gd name="T15" fmla="*/ 37 h 56"/>
                  <a:gd name="T16" fmla="*/ 25 w 30"/>
                  <a:gd name="T17" fmla="*/ 29 h 56"/>
                  <a:gd name="T18" fmla="*/ 17 w 30"/>
                  <a:gd name="T19" fmla="*/ 21 h 56"/>
                  <a:gd name="T20" fmla="*/ 6 w 30"/>
                  <a:gd name="T21" fmla="*/ 9 h 56"/>
                  <a:gd name="T22" fmla="*/ 5 w 30"/>
                  <a:gd name="T23" fmla="*/ 0 h 56"/>
                  <a:gd name="T24" fmla="*/ 2 w 30"/>
                  <a:gd name="T25" fmla="*/ 7 h 56"/>
                  <a:gd name="T26" fmla="*/ 1 w 30"/>
                  <a:gd name="T27" fmla="*/ 24 h 56"/>
                  <a:gd name="T28" fmla="*/ 4 w 30"/>
                  <a:gd name="T29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56">
                    <a:moveTo>
                      <a:pt x="4" y="32"/>
                    </a:moveTo>
                    <a:cubicBezTo>
                      <a:pt x="6" y="35"/>
                      <a:pt x="9" y="38"/>
                      <a:pt x="15" y="40"/>
                    </a:cubicBezTo>
                    <a:cubicBezTo>
                      <a:pt x="21" y="42"/>
                      <a:pt x="24" y="45"/>
                      <a:pt x="26" y="48"/>
                    </a:cubicBezTo>
                    <a:cubicBezTo>
                      <a:pt x="28" y="52"/>
                      <a:pt x="28" y="55"/>
                      <a:pt x="28" y="56"/>
                    </a:cubicBezTo>
                    <a:cubicBezTo>
                      <a:pt x="28" y="56"/>
                      <a:pt x="29" y="54"/>
                      <a:pt x="29" y="50"/>
                    </a:cubicBezTo>
                    <a:cubicBezTo>
                      <a:pt x="30" y="47"/>
                      <a:pt x="30" y="42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5"/>
                      <a:pt x="27" y="32"/>
                      <a:pt x="25" y="29"/>
                    </a:cubicBezTo>
                    <a:cubicBezTo>
                      <a:pt x="23" y="26"/>
                      <a:pt x="20" y="23"/>
                      <a:pt x="17" y="21"/>
                    </a:cubicBezTo>
                    <a:cubicBezTo>
                      <a:pt x="11" y="18"/>
                      <a:pt x="8" y="13"/>
                      <a:pt x="6" y="9"/>
                    </a:cubicBezTo>
                    <a:cubicBezTo>
                      <a:pt x="5" y="4"/>
                      <a:pt x="5" y="0"/>
                      <a:pt x="5" y="0"/>
                    </a:cubicBezTo>
                    <a:cubicBezTo>
                      <a:pt x="5" y="0"/>
                      <a:pt x="3" y="2"/>
                      <a:pt x="2" y="7"/>
                    </a:cubicBezTo>
                    <a:cubicBezTo>
                      <a:pt x="1" y="11"/>
                      <a:pt x="0" y="17"/>
                      <a:pt x="1" y="24"/>
                    </a:cubicBezTo>
                    <a:cubicBezTo>
                      <a:pt x="1" y="25"/>
                      <a:pt x="2" y="29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</p:grpSp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8946204" y="1928198"/>
              <a:ext cx="1329116" cy="397424"/>
            </a:xfrm>
            <a:custGeom>
              <a:avLst/>
              <a:gdLst>
                <a:gd name="T0" fmla="*/ 354 w 386"/>
                <a:gd name="T1" fmla="*/ 60 h 115"/>
                <a:gd name="T2" fmla="*/ 337 w 386"/>
                <a:gd name="T3" fmla="*/ 60 h 115"/>
                <a:gd name="T4" fmla="*/ 337 w 386"/>
                <a:gd name="T5" fmla="*/ 59 h 115"/>
                <a:gd name="T6" fmla="*/ 337 w 386"/>
                <a:gd name="T7" fmla="*/ 39 h 115"/>
                <a:gd name="T8" fmla="*/ 325 w 386"/>
                <a:gd name="T9" fmla="*/ 24 h 115"/>
                <a:gd name="T10" fmla="*/ 325 w 386"/>
                <a:gd name="T11" fmla="*/ 12 h 115"/>
                <a:gd name="T12" fmla="*/ 326 w 386"/>
                <a:gd name="T13" fmla="*/ 12 h 115"/>
                <a:gd name="T14" fmla="*/ 328 w 386"/>
                <a:gd name="T15" fmla="*/ 9 h 115"/>
                <a:gd name="T16" fmla="*/ 326 w 386"/>
                <a:gd name="T17" fmla="*/ 7 h 115"/>
                <a:gd name="T18" fmla="*/ 325 w 386"/>
                <a:gd name="T19" fmla="*/ 7 h 115"/>
                <a:gd name="T20" fmla="*/ 325 w 386"/>
                <a:gd name="T21" fmla="*/ 3 h 115"/>
                <a:gd name="T22" fmla="*/ 322 w 386"/>
                <a:gd name="T23" fmla="*/ 0 h 115"/>
                <a:gd name="T24" fmla="*/ 318 w 386"/>
                <a:gd name="T25" fmla="*/ 3 h 115"/>
                <a:gd name="T26" fmla="*/ 318 w 386"/>
                <a:gd name="T27" fmla="*/ 7 h 115"/>
                <a:gd name="T28" fmla="*/ 316 w 386"/>
                <a:gd name="T29" fmla="*/ 7 h 115"/>
                <a:gd name="T30" fmla="*/ 315 w 386"/>
                <a:gd name="T31" fmla="*/ 9 h 115"/>
                <a:gd name="T32" fmla="*/ 316 w 386"/>
                <a:gd name="T33" fmla="*/ 12 h 115"/>
                <a:gd name="T34" fmla="*/ 318 w 386"/>
                <a:gd name="T35" fmla="*/ 12 h 115"/>
                <a:gd name="T36" fmla="*/ 318 w 386"/>
                <a:gd name="T37" fmla="*/ 23 h 115"/>
                <a:gd name="T38" fmla="*/ 306 w 386"/>
                <a:gd name="T39" fmla="*/ 39 h 115"/>
                <a:gd name="T40" fmla="*/ 306 w 386"/>
                <a:gd name="T41" fmla="*/ 59 h 115"/>
                <a:gd name="T42" fmla="*/ 306 w 386"/>
                <a:gd name="T43" fmla="*/ 60 h 115"/>
                <a:gd name="T44" fmla="*/ 283 w 386"/>
                <a:gd name="T45" fmla="*/ 60 h 115"/>
                <a:gd name="T46" fmla="*/ 281 w 386"/>
                <a:gd name="T47" fmla="*/ 64 h 115"/>
                <a:gd name="T48" fmla="*/ 265 w 386"/>
                <a:gd name="T49" fmla="*/ 80 h 115"/>
                <a:gd name="T50" fmla="*/ 228 w 386"/>
                <a:gd name="T51" fmla="*/ 80 h 115"/>
                <a:gd name="T52" fmla="*/ 228 w 386"/>
                <a:gd name="T53" fmla="*/ 57 h 115"/>
                <a:gd name="T54" fmla="*/ 201 w 386"/>
                <a:gd name="T55" fmla="*/ 30 h 115"/>
                <a:gd name="T56" fmla="*/ 126 w 386"/>
                <a:gd name="T57" fmla="*/ 30 h 115"/>
                <a:gd name="T58" fmla="*/ 126 w 386"/>
                <a:gd name="T59" fmla="*/ 27 h 115"/>
                <a:gd name="T60" fmla="*/ 112 w 386"/>
                <a:gd name="T61" fmla="*/ 13 h 115"/>
                <a:gd name="T62" fmla="*/ 94 w 386"/>
                <a:gd name="T63" fmla="*/ 13 h 115"/>
                <a:gd name="T64" fmla="*/ 80 w 386"/>
                <a:gd name="T65" fmla="*/ 27 h 115"/>
                <a:gd name="T66" fmla="*/ 80 w 386"/>
                <a:gd name="T67" fmla="*/ 30 h 115"/>
                <a:gd name="T68" fmla="*/ 73 w 386"/>
                <a:gd name="T69" fmla="*/ 30 h 115"/>
                <a:gd name="T70" fmla="*/ 47 w 386"/>
                <a:gd name="T71" fmla="*/ 57 h 115"/>
                <a:gd name="T72" fmla="*/ 46 w 386"/>
                <a:gd name="T73" fmla="*/ 80 h 115"/>
                <a:gd name="T74" fmla="*/ 4 w 386"/>
                <a:gd name="T75" fmla="*/ 80 h 115"/>
                <a:gd name="T76" fmla="*/ 1 w 386"/>
                <a:gd name="T77" fmla="*/ 82 h 115"/>
                <a:gd name="T78" fmla="*/ 0 w 386"/>
                <a:gd name="T79" fmla="*/ 87 h 115"/>
                <a:gd name="T80" fmla="*/ 28 w 386"/>
                <a:gd name="T81" fmla="*/ 115 h 115"/>
                <a:gd name="T82" fmla="*/ 316 w 386"/>
                <a:gd name="T83" fmla="*/ 115 h 115"/>
                <a:gd name="T84" fmla="*/ 319 w 386"/>
                <a:gd name="T85" fmla="*/ 115 h 115"/>
                <a:gd name="T86" fmla="*/ 321 w 386"/>
                <a:gd name="T87" fmla="*/ 112 h 115"/>
                <a:gd name="T88" fmla="*/ 366 w 386"/>
                <a:gd name="T89" fmla="*/ 68 h 115"/>
                <a:gd name="T90" fmla="*/ 354 w 386"/>
                <a:gd name="T91" fmla="*/ 60 h 115"/>
                <a:gd name="T92" fmla="*/ 315 w 386"/>
                <a:gd name="T93" fmla="*/ 104 h 115"/>
                <a:gd name="T94" fmla="*/ 20 w 386"/>
                <a:gd name="T95" fmla="*/ 104 h 115"/>
                <a:gd name="T96" fmla="*/ 18 w 386"/>
                <a:gd name="T97" fmla="*/ 102 h 115"/>
                <a:gd name="T98" fmla="*/ 20 w 386"/>
                <a:gd name="T99" fmla="*/ 100 h 115"/>
                <a:gd name="T100" fmla="*/ 315 w 386"/>
                <a:gd name="T101" fmla="*/ 100 h 115"/>
                <a:gd name="T102" fmla="*/ 317 w 386"/>
                <a:gd name="T103" fmla="*/ 102 h 115"/>
                <a:gd name="T104" fmla="*/ 315 w 386"/>
                <a:gd name="T105" fmla="*/ 104 h 115"/>
                <a:gd name="T106" fmla="*/ 317 w 386"/>
                <a:gd name="T107" fmla="*/ 83 h 115"/>
                <a:gd name="T108" fmla="*/ 294 w 386"/>
                <a:gd name="T109" fmla="*/ 83 h 115"/>
                <a:gd name="T110" fmla="*/ 290 w 386"/>
                <a:gd name="T111" fmla="*/ 78 h 115"/>
                <a:gd name="T112" fmla="*/ 294 w 386"/>
                <a:gd name="T113" fmla="*/ 73 h 115"/>
                <a:gd name="T114" fmla="*/ 315 w 386"/>
                <a:gd name="T115" fmla="*/ 73 h 115"/>
                <a:gd name="T116" fmla="*/ 320 w 386"/>
                <a:gd name="T117" fmla="*/ 74 h 115"/>
                <a:gd name="T118" fmla="*/ 321 w 386"/>
                <a:gd name="T119" fmla="*/ 78 h 115"/>
                <a:gd name="T120" fmla="*/ 317 w 386"/>
                <a:gd name="T121" fmla="*/ 8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115">
                  <a:moveTo>
                    <a:pt x="354" y="60"/>
                  </a:moveTo>
                  <a:cubicBezTo>
                    <a:pt x="337" y="60"/>
                    <a:pt x="337" y="60"/>
                    <a:pt x="337" y="60"/>
                  </a:cubicBezTo>
                  <a:cubicBezTo>
                    <a:pt x="337" y="60"/>
                    <a:pt x="337" y="59"/>
                    <a:pt x="337" y="5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337" y="31"/>
                    <a:pt x="332" y="25"/>
                    <a:pt x="325" y="24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7" y="12"/>
                    <a:pt x="328" y="10"/>
                    <a:pt x="328" y="9"/>
                  </a:cubicBezTo>
                  <a:cubicBezTo>
                    <a:pt x="328" y="8"/>
                    <a:pt x="327" y="7"/>
                    <a:pt x="326" y="7"/>
                  </a:cubicBezTo>
                  <a:cubicBezTo>
                    <a:pt x="325" y="7"/>
                    <a:pt x="325" y="7"/>
                    <a:pt x="325" y="7"/>
                  </a:cubicBezTo>
                  <a:cubicBezTo>
                    <a:pt x="325" y="3"/>
                    <a:pt x="325" y="3"/>
                    <a:pt x="325" y="3"/>
                  </a:cubicBezTo>
                  <a:cubicBezTo>
                    <a:pt x="325" y="1"/>
                    <a:pt x="323" y="0"/>
                    <a:pt x="322" y="0"/>
                  </a:cubicBezTo>
                  <a:cubicBezTo>
                    <a:pt x="320" y="0"/>
                    <a:pt x="318" y="1"/>
                    <a:pt x="318" y="3"/>
                  </a:cubicBezTo>
                  <a:cubicBezTo>
                    <a:pt x="318" y="7"/>
                    <a:pt x="318" y="7"/>
                    <a:pt x="318" y="7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6" y="7"/>
                    <a:pt x="315" y="8"/>
                    <a:pt x="315" y="9"/>
                  </a:cubicBezTo>
                  <a:cubicBezTo>
                    <a:pt x="315" y="10"/>
                    <a:pt x="316" y="12"/>
                    <a:pt x="316" y="12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23"/>
                    <a:pt x="318" y="23"/>
                    <a:pt x="318" y="23"/>
                  </a:cubicBezTo>
                  <a:cubicBezTo>
                    <a:pt x="311" y="25"/>
                    <a:pt x="306" y="31"/>
                    <a:pt x="306" y="39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6" y="59"/>
                    <a:pt x="306" y="60"/>
                    <a:pt x="306" y="60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1" y="61"/>
                    <a:pt x="281" y="63"/>
                    <a:pt x="281" y="64"/>
                  </a:cubicBezTo>
                  <a:cubicBezTo>
                    <a:pt x="281" y="73"/>
                    <a:pt x="274" y="80"/>
                    <a:pt x="265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73"/>
                    <a:pt x="228" y="61"/>
                    <a:pt x="228" y="57"/>
                  </a:cubicBezTo>
                  <a:cubicBezTo>
                    <a:pt x="228" y="42"/>
                    <a:pt x="216" y="30"/>
                    <a:pt x="201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6" y="29"/>
                    <a:pt x="126" y="27"/>
                    <a:pt x="126" y="27"/>
                  </a:cubicBezTo>
                  <a:cubicBezTo>
                    <a:pt x="126" y="19"/>
                    <a:pt x="119" y="13"/>
                    <a:pt x="112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6" y="13"/>
                    <a:pt x="80" y="19"/>
                    <a:pt x="80" y="27"/>
                  </a:cubicBezTo>
                  <a:cubicBezTo>
                    <a:pt x="80" y="27"/>
                    <a:pt x="80" y="29"/>
                    <a:pt x="80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59" y="30"/>
                    <a:pt x="47" y="42"/>
                    <a:pt x="47" y="57"/>
                  </a:cubicBezTo>
                  <a:cubicBezTo>
                    <a:pt x="46" y="61"/>
                    <a:pt x="46" y="73"/>
                    <a:pt x="46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3" y="80"/>
                    <a:pt x="2" y="81"/>
                    <a:pt x="1" y="82"/>
                  </a:cubicBezTo>
                  <a:cubicBezTo>
                    <a:pt x="1" y="84"/>
                    <a:pt x="0" y="85"/>
                    <a:pt x="0" y="87"/>
                  </a:cubicBezTo>
                  <a:cubicBezTo>
                    <a:pt x="0" y="102"/>
                    <a:pt x="12" y="115"/>
                    <a:pt x="28" y="115"/>
                  </a:cubicBezTo>
                  <a:cubicBezTo>
                    <a:pt x="316" y="115"/>
                    <a:pt x="316" y="115"/>
                    <a:pt x="316" y="115"/>
                  </a:cubicBezTo>
                  <a:cubicBezTo>
                    <a:pt x="319" y="115"/>
                    <a:pt x="319" y="115"/>
                    <a:pt x="319" y="115"/>
                  </a:cubicBezTo>
                  <a:cubicBezTo>
                    <a:pt x="320" y="114"/>
                    <a:pt x="321" y="113"/>
                    <a:pt x="321" y="112"/>
                  </a:cubicBezTo>
                  <a:cubicBezTo>
                    <a:pt x="321" y="88"/>
                    <a:pt x="342" y="67"/>
                    <a:pt x="366" y="68"/>
                  </a:cubicBezTo>
                  <a:cubicBezTo>
                    <a:pt x="370" y="69"/>
                    <a:pt x="386" y="58"/>
                    <a:pt x="354" y="60"/>
                  </a:cubicBezTo>
                  <a:close/>
                  <a:moveTo>
                    <a:pt x="315" y="104"/>
                  </a:moveTo>
                  <a:cubicBezTo>
                    <a:pt x="20" y="104"/>
                    <a:pt x="20" y="104"/>
                    <a:pt x="20" y="104"/>
                  </a:cubicBezTo>
                  <a:cubicBezTo>
                    <a:pt x="19" y="104"/>
                    <a:pt x="18" y="103"/>
                    <a:pt x="18" y="102"/>
                  </a:cubicBezTo>
                  <a:cubicBezTo>
                    <a:pt x="18" y="101"/>
                    <a:pt x="19" y="100"/>
                    <a:pt x="20" y="100"/>
                  </a:cubicBezTo>
                  <a:cubicBezTo>
                    <a:pt x="315" y="100"/>
                    <a:pt x="315" y="100"/>
                    <a:pt x="315" y="100"/>
                  </a:cubicBezTo>
                  <a:cubicBezTo>
                    <a:pt x="316" y="100"/>
                    <a:pt x="317" y="101"/>
                    <a:pt x="317" y="102"/>
                  </a:cubicBezTo>
                  <a:cubicBezTo>
                    <a:pt x="317" y="103"/>
                    <a:pt x="316" y="104"/>
                    <a:pt x="315" y="104"/>
                  </a:cubicBezTo>
                  <a:close/>
                  <a:moveTo>
                    <a:pt x="317" y="83"/>
                  </a:moveTo>
                  <a:cubicBezTo>
                    <a:pt x="294" y="83"/>
                    <a:pt x="294" y="83"/>
                    <a:pt x="294" y="83"/>
                  </a:cubicBezTo>
                  <a:cubicBezTo>
                    <a:pt x="292" y="83"/>
                    <a:pt x="290" y="81"/>
                    <a:pt x="290" y="78"/>
                  </a:cubicBezTo>
                  <a:cubicBezTo>
                    <a:pt x="290" y="75"/>
                    <a:pt x="292" y="73"/>
                    <a:pt x="294" y="73"/>
                  </a:cubicBezTo>
                  <a:cubicBezTo>
                    <a:pt x="315" y="73"/>
                    <a:pt x="315" y="73"/>
                    <a:pt x="315" y="73"/>
                  </a:cubicBezTo>
                  <a:cubicBezTo>
                    <a:pt x="317" y="74"/>
                    <a:pt x="318" y="74"/>
                    <a:pt x="320" y="74"/>
                  </a:cubicBezTo>
                  <a:cubicBezTo>
                    <a:pt x="321" y="75"/>
                    <a:pt x="321" y="77"/>
                    <a:pt x="321" y="78"/>
                  </a:cubicBezTo>
                  <a:cubicBezTo>
                    <a:pt x="321" y="81"/>
                    <a:pt x="319" y="83"/>
                    <a:pt x="317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6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/>
          <p:cNvGrpSpPr/>
          <p:nvPr/>
        </p:nvGrpSpPr>
        <p:grpSpPr>
          <a:xfrm>
            <a:off x="5546731" y="1521415"/>
            <a:ext cx="5913554" cy="4447584"/>
            <a:chOff x="5305431" y="4061416"/>
            <a:chExt cx="5913554" cy="4447584"/>
          </a:xfrm>
        </p:grpSpPr>
        <p:sp>
          <p:nvSpPr>
            <p:cNvPr id="39" name="대각선 방향의 모서리가 잘린 사각형 38"/>
            <p:cNvSpPr/>
            <p:nvPr/>
          </p:nvSpPr>
          <p:spPr>
            <a:xfrm>
              <a:off x="5783263" y="4496053"/>
              <a:ext cx="5435722" cy="4012947"/>
            </a:xfrm>
            <a:prstGeom prst="snip2DiagRect">
              <a:avLst>
                <a:gd name="adj1" fmla="val 0"/>
                <a:gd name="adj2" fmla="val 14100"/>
              </a:avLst>
            </a:prstGeom>
            <a:solidFill>
              <a:schemeClr val="bg1">
                <a:lumMod val="50000"/>
                <a:lumOff val="50000"/>
                <a:alpha val="50000"/>
              </a:schemeClr>
            </a:solidFill>
            <a:ln w="19050">
              <a:solidFill>
                <a:srgbClr val="98D35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20372" y="4061416"/>
              <a:ext cx="13901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학습정리</a:t>
              </a:r>
              <a:endPara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1" name="Freeform 33"/>
            <p:cNvSpPr>
              <a:spLocks noEditPoints="1"/>
            </p:cNvSpPr>
            <p:nvPr/>
          </p:nvSpPr>
          <p:spPr bwMode="auto">
            <a:xfrm>
              <a:off x="5305431" y="4107292"/>
              <a:ext cx="702118" cy="701321"/>
            </a:xfrm>
            <a:custGeom>
              <a:avLst/>
              <a:gdLst>
                <a:gd name="T0" fmla="*/ 624 w 744"/>
                <a:gd name="T1" fmla="*/ 452 h 744"/>
                <a:gd name="T2" fmla="*/ 597 w 744"/>
                <a:gd name="T3" fmla="*/ 302 h 744"/>
                <a:gd name="T4" fmla="*/ 715 w 744"/>
                <a:gd name="T5" fmla="*/ 267 h 744"/>
                <a:gd name="T6" fmla="*/ 715 w 744"/>
                <a:gd name="T7" fmla="*/ 200 h 744"/>
                <a:gd name="T8" fmla="*/ 608 w 744"/>
                <a:gd name="T9" fmla="*/ 245 h 744"/>
                <a:gd name="T10" fmla="*/ 483 w 744"/>
                <a:gd name="T11" fmla="*/ 165 h 744"/>
                <a:gd name="T12" fmla="*/ 516 w 744"/>
                <a:gd name="T13" fmla="*/ 115 h 744"/>
                <a:gd name="T14" fmla="*/ 473 w 744"/>
                <a:gd name="T15" fmla="*/ 28 h 744"/>
                <a:gd name="T16" fmla="*/ 448 w 744"/>
                <a:gd name="T17" fmla="*/ 127 h 744"/>
                <a:gd name="T18" fmla="*/ 290 w 744"/>
                <a:gd name="T19" fmla="*/ 120 h 744"/>
                <a:gd name="T20" fmla="*/ 267 w 744"/>
                <a:gd name="T21" fmla="*/ 29 h 744"/>
                <a:gd name="T22" fmla="*/ 200 w 744"/>
                <a:gd name="T23" fmla="*/ 30 h 744"/>
                <a:gd name="T24" fmla="*/ 248 w 744"/>
                <a:gd name="T25" fmla="*/ 137 h 744"/>
                <a:gd name="T26" fmla="*/ 143 w 744"/>
                <a:gd name="T27" fmla="*/ 255 h 744"/>
                <a:gd name="T28" fmla="*/ 55 w 744"/>
                <a:gd name="T29" fmla="*/ 204 h 744"/>
                <a:gd name="T30" fmla="*/ 87 w 744"/>
                <a:gd name="T31" fmla="*/ 296 h 744"/>
                <a:gd name="T32" fmla="*/ 146 w 744"/>
                <a:gd name="T33" fmla="*/ 307 h 744"/>
                <a:gd name="T34" fmla="*/ 88 w 744"/>
                <a:gd name="T35" fmla="*/ 452 h 744"/>
                <a:gd name="T36" fmla="*/ 10 w 744"/>
                <a:gd name="T37" fmla="*/ 525 h 744"/>
                <a:gd name="T38" fmla="*/ 116 w 744"/>
                <a:gd name="T39" fmla="*/ 519 h 744"/>
                <a:gd name="T40" fmla="*/ 165 w 744"/>
                <a:gd name="T41" fmla="*/ 485 h 744"/>
                <a:gd name="T42" fmla="*/ 253 w 744"/>
                <a:gd name="T43" fmla="*/ 608 h 744"/>
                <a:gd name="T44" fmla="*/ 224 w 744"/>
                <a:gd name="T45" fmla="*/ 737 h 744"/>
                <a:gd name="T46" fmla="*/ 292 w 744"/>
                <a:gd name="T47" fmla="*/ 624 h 744"/>
                <a:gd name="T48" fmla="*/ 442 w 744"/>
                <a:gd name="T49" fmla="*/ 597 h 744"/>
                <a:gd name="T50" fmla="*/ 452 w 744"/>
                <a:gd name="T51" fmla="*/ 656 h 744"/>
                <a:gd name="T52" fmla="*/ 525 w 744"/>
                <a:gd name="T53" fmla="*/ 735 h 744"/>
                <a:gd name="T54" fmla="*/ 519 w 744"/>
                <a:gd name="T55" fmla="*/ 628 h 744"/>
                <a:gd name="T56" fmla="*/ 580 w 744"/>
                <a:gd name="T57" fmla="*/ 484 h 744"/>
                <a:gd name="T58" fmla="*/ 629 w 744"/>
                <a:gd name="T59" fmla="*/ 516 h 744"/>
                <a:gd name="T60" fmla="*/ 716 w 744"/>
                <a:gd name="T61" fmla="*/ 473 h 744"/>
                <a:gd name="T62" fmla="*/ 431 w 744"/>
                <a:gd name="T63" fmla="*/ 286 h 744"/>
                <a:gd name="T64" fmla="*/ 469 w 744"/>
                <a:gd name="T65" fmla="*/ 206 h 744"/>
                <a:gd name="T66" fmla="*/ 416 w 744"/>
                <a:gd name="T67" fmla="*/ 318 h 744"/>
                <a:gd name="T68" fmla="*/ 390 w 744"/>
                <a:gd name="T69" fmla="*/ 270 h 744"/>
                <a:gd name="T70" fmla="*/ 367 w 744"/>
                <a:gd name="T71" fmla="*/ 302 h 744"/>
                <a:gd name="T72" fmla="*/ 416 w 744"/>
                <a:gd name="T73" fmla="*/ 192 h 744"/>
                <a:gd name="T74" fmla="*/ 298 w 744"/>
                <a:gd name="T75" fmla="*/ 319 h 744"/>
                <a:gd name="T76" fmla="*/ 212 w 744"/>
                <a:gd name="T77" fmla="*/ 278 h 744"/>
                <a:gd name="T78" fmla="*/ 325 w 744"/>
                <a:gd name="T79" fmla="*/ 320 h 744"/>
                <a:gd name="T80" fmla="*/ 269 w 744"/>
                <a:gd name="T81" fmla="*/ 355 h 744"/>
                <a:gd name="T82" fmla="*/ 302 w 744"/>
                <a:gd name="T83" fmla="*/ 377 h 744"/>
                <a:gd name="T84" fmla="*/ 192 w 744"/>
                <a:gd name="T85" fmla="*/ 328 h 744"/>
                <a:gd name="T86" fmla="*/ 319 w 744"/>
                <a:gd name="T87" fmla="*/ 446 h 744"/>
                <a:gd name="T88" fmla="*/ 278 w 744"/>
                <a:gd name="T89" fmla="*/ 533 h 744"/>
                <a:gd name="T90" fmla="*/ 319 w 744"/>
                <a:gd name="T91" fmla="*/ 419 h 744"/>
                <a:gd name="T92" fmla="*/ 354 w 744"/>
                <a:gd name="T93" fmla="*/ 475 h 744"/>
                <a:gd name="T94" fmla="*/ 377 w 744"/>
                <a:gd name="T95" fmla="*/ 443 h 744"/>
                <a:gd name="T96" fmla="*/ 328 w 744"/>
                <a:gd name="T97" fmla="*/ 553 h 744"/>
                <a:gd name="T98" fmla="*/ 446 w 744"/>
                <a:gd name="T99" fmla="*/ 426 h 744"/>
                <a:gd name="T100" fmla="*/ 532 w 744"/>
                <a:gd name="T101" fmla="*/ 467 h 744"/>
                <a:gd name="T102" fmla="*/ 419 w 744"/>
                <a:gd name="T103" fmla="*/ 425 h 744"/>
                <a:gd name="T104" fmla="*/ 475 w 744"/>
                <a:gd name="T105" fmla="*/ 390 h 744"/>
                <a:gd name="T106" fmla="*/ 442 w 744"/>
                <a:gd name="T107" fmla="*/ 368 h 744"/>
                <a:gd name="T108" fmla="*/ 552 w 744"/>
                <a:gd name="T109" fmla="*/ 417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4" h="744">
                  <a:moveTo>
                    <a:pt x="716" y="473"/>
                  </a:moveTo>
                  <a:cubicBezTo>
                    <a:pt x="657" y="449"/>
                    <a:pt x="657" y="449"/>
                    <a:pt x="657" y="449"/>
                  </a:cubicBezTo>
                  <a:cubicBezTo>
                    <a:pt x="646" y="445"/>
                    <a:pt x="634" y="446"/>
                    <a:pt x="624" y="452"/>
                  </a:cubicBezTo>
                  <a:cubicBezTo>
                    <a:pt x="622" y="451"/>
                    <a:pt x="620" y="449"/>
                    <a:pt x="618" y="448"/>
                  </a:cubicBezTo>
                  <a:cubicBezTo>
                    <a:pt x="611" y="445"/>
                    <a:pt x="605" y="441"/>
                    <a:pt x="598" y="438"/>
                  </a:cubicBezTo>
                  <a:cubicBezTo>
                    <a:pt x="611" y="393"/>
                    <a:pt x="611" y="347"/>
                    <a:pt x="597" y="302"/>
                  </a:cubicBezTo>
                  <a:cubicBezTo>
                    <a:pt x="625" y="291"/>
                    <a:pt x="625" y="291"/>
                    <a:pt x="625" y="291"/>
                  </a:cubicBezTo>
                  <a:cubicBezTo>
                    <a:pt x="634" y="296"/>
                    <a:pt x="646" y="297"/>
                    <a:pt x="656" y="292"/>
                  </a:cubicBezTo>
                  <a:cubicBezTo>
                    <a:pt x="715" y="267"/>
                    <a:pt x="715" y="267"/>
                    <a:pt x="715" y="267"/>
                  </a:cubicBezTo>
                  <a:cubicBezTo>
                    <a:pt x="724" y="263"/>
                    <a:pt x="731" y="256"/>
                    <a:pt x="735" y="247"/>
                  </a:cubicBezTo>
                  <a:cubicBezTo>
                    <a:pt x="738" y="238"/>
                    <a:pt x="738" y="229"/>
                    <a:pt x="735" y="220"/>
                  </a:cubicBezTo>
                  <a:cubicBezTo>
                    <a:pt x="731" y="211"/>
                    <a:pt x="724" y="204"/>
                    <a:pt x="715" y="200"/>
                  </a:cubicBezTo>
                  <a:cubicBezTo>
                    <a:pt x="706" y="196"/>
                    <a:pt x="696" y="196"/>
                    <a:pt x="687" y="200"/>
                  </a:cubicBezTo>
                  <a:cubicBezTo>
                    <a:pt x="628" y="225"/>
                    <a:pt x="628" y="225"/>
                    <a:pt x="628" y="225"/>
                  </a:cubicBezTo>
                  <a:cubicBezTo>
                    <a:pt x="619" y="229"/>
                    <a:pt x="612" y="236"/>
                    <a:pt x="608" y="245"/>
                  </a:cubicBezTo>
                  <a:cubicBezTo>
                    <a:pt x="608" y="246"/>
                    <a:pt x="607" y="247"/>
                    <a:pt x="607" y="249"/>
                  </a:cubicBezTo>
                  <a:cubicBezTo>
                    <a:pt x="579" y="260"/>
                    <a:pt x="579" y="260"/>
                    <a:pt x="579" y="260"/>
                  </a:cubicBezTo>
                  <a:cubicBezTo>
                    <a:pt x="557" y="219"/>
                    <a:pt x="524" y="186"/>
                    <a:pt x="483" y="165"/>
                  </a:cubicBezTo>
                  <a:cubicBezTo>
                    <a:pt x="485" y="158"/>
                    <a:pt x="487" y="151"/>
                    <a:pt x="489" y="144"/>
                  </a:cubicBezTo>
                  <a:cubicBezTo>
                    <a:pt x="490" y="141"/>
                    <a:pt x="491" y="139"/>
                    <a:pt x="491" y="136"/>
                  </a:cubicBezTo>
                  <a:cubicBezTo>
                    <a:pt x="502" y="134"/>
                    <a:pt x="512" y="126"/>
                    <a:pt x="516" y="115"/>
                  </a:cubicBezTo>
                  <a:cubicBezTo>
                    <a:pt x="540" y="55"/>
                    <a:pt x="540" y="55"/>
                    <a:pt x="540" y="55"/>
                  </a:cubicBezTo>
                  <a:cubicBezTo>
                    <a:pt x="548" y="37"/>
                    <a:pt x="539" y="16"/>
                    <a:pt x="520" y="8"/>
                  </a:cubicBezTo>
                  <a:cubicBezTo>
                    <a:pt x="502" y="0"/>
                    <a:pt x="481" y="9"/>
                    <a:pt x="473" y="28"/>
                  </a:cubicBezTo>
                  <a:cubicBezTo>
                    <a:pt x="449" y="88"/>
                    <a:pt x="449" y="88"/>
                    <a:pt x="449" y="88"/>
                  </a:cubicBezTo>
                  <a:cubicBezTo>
                    <a:pt x="444" y="98"/>
                    <a:pt x="445" y="110"/>
                    <a:pt x="451" y="120"/>
                  </a:cubicBezTo>
                  <a:cubicBezTo>
                    <a:pt x="450" y="122"/>
                    <a:pt x="449" y="124"/>
                    <a:pt x="448" y="127"/>
                  </a:cubicBezTo>
                  <a:cubicBezTo>
                    <a:pt x="444" y="133"/>
                    <a:pt x="441" y="140"/>
                    <a:pt x="438" y="146"/>
                  </a:cubicBezTo>
                  <a:cubicBezTo>
                    <a:pt x="393" y="133"/>
                    <a:pt x="346" y="133"/>
                    <a:pt x="302" y="147"/>
                  </a:cubicBezTo>
                  <a:cubicBezTo>
                    <a:pt x="290" y="120"/>
                    <a:pt x="290" y="120"/>
                    <a:pt x="290" y="120"/>
                  </a:cubicBezTo>
                  <a:cubicBezTo>
                    <a:pt x="291" y="118"/>
                    <a:pt x="292" y="117"/>
                    <a:pt x="292" y="116"/>
                  </a:cubicBezTo>
                  <a:cubicBezTo>
                    <a:pt x="296" y="107"/>
                    <a:pt x="296" y="97"/>
                    <a:pt x="292" y="89"/>
                  </a:cubicBezTo>
                  <a:cubicBezTo>
                    <a:pt x="267" y="29"/>
                    <a:pt x="267" y="29"/>
                    <a:pt x="267" y="29"/>
                  </a:cubicBezTo>
                  <a:cubicBezTo>
                    <a:pt x="263" y="20"/>
                    <a:pt x="256" y="13"/>
                    <a:pt x="247" y="10"/>
                  </a:cubicBezTo>
                  <a:cubicBezTo>
                    <a:pt x="238" y="6"/>
                    <a:pt x="228" y="6"/>
                    <a:pt x="219" y="10"/>
                  </a:cubicBezTo>
                  <a:cubicBezTo>
                    <a:pt x="210" y="14"/>
                    <a:pt x="203" y="21"/>
                    <a:pt x="200" y="30"/>
                  </a:cubicBezTo>
                  <a:cubicBezTo>
                    <a:pt x="196" y="39"/>
                    <a:pt x="196" y="49"/>
                    <a:pt x="200" y="5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9" y="127"/>
                    <a:pt x="238" y="134"/>
                    <a:pt x="248" y="137"/>
                  </a:cubicBezTo>
                  <a:cubicBezTo>
                    <a:pt x="260" y="165"/>
                    <a:pt x="260" y="165"/>
                    <a:pt x="260" y="165"/>
                  </a:cubicBezTo>
                  <a:cubicBezTo>
                    <a:pt x="219" y="187"/>
                    <a:pt x="186" y="220"/>
                    <a:pt x="164" y="261"/>
                  </a:cubicBezTo>
                  <a:cubicBezTo>
                    <a:pt x="157" y="259"/>
                    <a:pt x="150" y="257"/>
                    <a:pt x="143" y="255"/>
                  </a:cubicBezTo>
                  <a:cubicBezTo>
                    <a:pt x="141" y="254"/>
                    <a:pt x="138" y="254"/>
                    <a:pt x="136" y="253"/>
                  </a:cubicBezTo>
                  <a:cubicBezTo>
                    <a:pt x="133" y="242"/>
                    <a:pt x="125" y="233"/>
                    <a:pt x="115" y="228"/>
                  </a:cubicBezTo>
                  <a:cubicBezTo>
                    <a:pt x="55" y="204"/>
                    <a:pt x="55" y="204"/>
                    <a:pt x="55" y="204"/>
                  </a:cubicBezTo>
                  <a:cubicBezTo>
                    <a:pt x="36" y="196"/>
                    <a:pt x="15" y="205"/>
                    <a:pt x="8" y="224"/>
                  </a:cubicBezTo>
                  <a:cubicBezTo>
                    <a:pt x="0" y="243"/>
                    <a:pt x="9" y="264"/>
                    <a:pt x="28" y="271"/>
                  </a:cubicBezTo>
                  <a:cubicBezTo>
                    <a:pt x="87" y="296"/>
                    <a:pt x="87" y="296"/>
                    <a:pt x="87" y="296"/>
                  </a:cubicBezTo>
                  <a:cubicBezTo>
                    <a:pt x="98" y="300"/>
                    <a:pt x="110" y="299"/>
                    <a:pt x="120" y="293"/>
                  </a:cubicBezTo>
                  <a:cubicBezTo>
                    <a:pt x="122" y="294"/>
                    <a:pt x="124" y="295"/>
                    <a:pt x="126" y="296"/>
                  </a:cubicBezTo>
                  <a:cubicBezTo>
                    <a:pt x="133" y="300"/>
                    <a:pt x="139" y="303"/>
                    <a:pt x="146" y="307"/>
                  </a:cubicBezTo>
                  <a:cubicBezTo>
                    <a:pt x="133" y="351"/>
                    <a:pt x="133" y="398"/>
                    <a:pt x="147" y="442"/>
                  </a:cubicBezTo>
                  <a:cubicBezTo>
                    <a:pt x="119" y="454"/>
                    <a:pt x="119" y="454"/>
                    <a:pt x="119" y="454"/>
                  </a:cubicBezTo>
                  <a:cubicBezTo>
                    <a:pt x="110" y="449"/>
                    <a:pt x="98" y="448"/>
                    <a:pt x="88" y="452"/>
                  </a:cubicBezTo>
                  <a:cubicBezTo>
                    <a:pt x="29" y="477"/>
                    <a:pt x="29" y="477"/>
                    <a:pt x="29" y="477"/>
                  </a:cubicBezTo>
                  <a:cubicBezTo>
                    <a:pt x="20" y="481"/>
                    <a:pt x="13" y="488"/>
                    <a:pt x="9" y="497"/>
                  </a:cubicBezTo>
                  <a:cubicBezTo>
                    <a:pt x="6" y="506"/>
                    <a:pt x="6" y="516"/>
                    <a:pt x="10" y="525"/>
                  </a:cubicBezTo>
                  <a:cubicBezTo>
                    <a:pt x="13" y="534"/>
                    <a:pt x="20" y="541"/>
                    <a:pt x="29" y="545"/>
                  </a:cubicBezTo>
                  <a:cubicBezTo>
                    <a:pt x="38" y="548"/>
                    <a:pt x="48" y="548"/>
                    <a:pt x="57" y="544"/>
                  </a:cubicBezTo>
                  <a:cubicBezTo>
                    <a:pt x="116" y="519"/>
                    <a:pt x="116" y="519"/>
                    <a:pt x="116" y="519"/>
                  </a:cubicBezTo>
                  <a:cubicBezTo>
                    <a:pt x="125" y="516"/>
                    <a:pt x="132" y="509"/>
                    <a:pt x="136" y="500"/>
                  </a:cubicBezTo>
                  <a:cubicBezTo>
                    <a:pt x="136" y="499"/>
                    <a:pt x="137" y="497"/>
                    <a:pt x="137" y="496"/>
                  </a:cubicBezTo>
                  <a:cubicBezTo>
                    <a:pt x="165" y="485"/>
                    <a:pt x="165" y="485"/>
                    <a:pt x="165" y="485"/>
                  </a:cubicBezTo>
                  <a:cubicBezTo>
                    <a:pt x="187" y="525"/>
                    <a:pt x="220" y="558"/>
                    <a:pt x="261" y="580"/>
                  </a:cubicBezTo>
                  <a:cubicBezTo>
                    <a:pt x="259" y="587"/>
                    <a:pt x="257" y="594"/>
                    <a:pt x="255" y="601"/>
                  </a:cubicBezTo>
                  <a:cubicBezTo>
                    <a:pt x="254" y="604"/>
                    <a:pt x="253" y="606"/>
                    <a:pt x="253" y="608"/>
                  </a:cubicBezTo>
                  <a:cubicBezTo>
                    <a:pt x="242" y="611"/>
                    <a:pt x="232" y="619"/>
                    <a:pt x="228" y="630"/>
                  </a:cubicBezTo>
                  <a:cubicBezTo>
                    <a:pt x="204" y="689"/>
                    <a:pt x="204" y="689"/>
                    <a:pt x="204" y="689"/>
                  </a:cubicBezTo>
                  <a:cubicBezTo>
                    <a:pt x="196" y="708"/>
                    <a:pt x="205" y="729"/>
                    <a:pt x="224" y="737"/>
                  </a:cubicBezTo>
                  <a:cubicBezTo>
                    <a:pt x="242" y="744"/>
                    <a:pt x="263" y="735"/>
                    <a:pt x="271" y="717"/>
                  </a:cubicBezTo>
                  <a:cubicBezTo>
                    <a:pt x="295" y="657"/>
                    <a:pt x="295" y="657"/>
                    <a:pt x="295" y="657"/>
                  </a:cubicBezTo>
                  <a:cubicBezTo>
                    <a:pt x="300" y="646"/>
                    <a:pt x="299" y="634"/>
                    <a:pt x="292" y="624"/>
                  </a:cubicBezTo>
                  <a:cubicBezTo>
                    <a:pt x="294" y="622"/>
                    <a:pt x="295" y="620"/>
                    <a:pt x="296" y="618"/>
                  </a:cubicBezTo>
                  <a:cubicBezTo>
                    <a:pt x="300" y="611"/>
                    <a:pt x="303" y="605"/>
                    <a:pt x="306" y="599"/>
                  </a:cubicBezTo>
                  <a:cubicBezTo>
                    <a:pt x="351" y="612"/>
                    <a:pt x="398" y="611"/>
                    <a:pt x="442" y="597"/>
                  </a:cubicBezTo>
                  <a:cubicBezTo>
                    <a:pt x="454" y="625"/>
                    <a:pt x="454" y="625"/>
                    <a:pt x="454" y="625"/>
                  </a:cubicBezTo>
                  <a:cubicBezTo>
                    <a:pt x="453" y="626"/>
                    <a:pt x="452" y="627"/>
                    <a:pt x="452" y="629"/>
                  </a:cubicBezTo>
                  <a:cubicBezTo>
                    <a:pt x="448" y="638"/>
                    <a:pt x="448" y="647"/>
                    <a:pt x="452" y="656"/>
                  </a:cubicBezTo>
                  <a:cubicBezTo>
                    <a:pt x="477" y="715"/>
                    <a:pt x="477" y="715"/>
                    <a:pt x="477" y="715"/>
                  </a:cubicBezTo>
                  <a:cubicBezTo>
                    <a:pt x="481" y="724"/>
                    <a:pt x="488" y="731"/>
                    <a:pt x="497" y="735"/>
                  </a:cubicBezTo>
                  <a:cubicBezTo>
                    <a:pt x="506" y="739"/>
                    <a:pt x="516" y="739"/>
                    <a:pt x="525" y="735"/>
                  </a:cubicBezTo>
                  <a:cubicBezTo>
                    <a:pt x="534" y="731"/>
                    <a:pt x="541" y="724"/>
                    <a:pt x="544" y="715"/>
                  </a:cubicBezTo>
                  <a:cubicBezTo>
                    <a:pt x="548" y="706"/>
                    <a:pt x="548" y="696"/>
                    <a:pt x="544" y="687"/>
                  </a:cubicBezTo>
                  <a:cubicBezTo>
                    <a:pt x="519" y="628"/>
                    <a:pt x="519" y="628"/>
                    <a:pt x="519" y="628"/>
                  </a:cubicBezTo>
                  <a:cubicBezTo>
                    <a:pt x="515" y="618"/>
                    <a:pt x="506" y="610"/>
                    <a:pt x="496" y="607"/>
                  </a:cubicBezTo>
                  <a:cubicBezTo>
                    <a:pt x="484" y="580"/>
                    <a:pt x="484" y="580"/>
                    <a:pt x="484" y="580"/>
                  </a:cubicBezTo>
                  <a:cubicBezTo>
                    <a:pt x="525" y="558"/>
                    <a:pt x="558" y="524"/>
                    <a:pt x="580" y="484"/>
                  </a:cubicBezTo>
                  <a:cubicBezTo>
                    <a:pt x="587" y="486"/>
                    <a:pt x="594" y="488"/>
                    <a:pt x="601" y="490"/>
                  </a:cubicBezTo>
                  <a:cubicBezTo>
                    <a:pt x="603" y="490"/>
                    <a:pt x="606" y="491"/>
                    <a:pt x="608" y="492"/>
                  </a:cubicBezTo>
                  <a:cubicBezTo>
                    <a:pt x="611" y="503"/>
                    <a:pt x="619" y="512"/>
                    <a:pt x="629" y="516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707" y="548"/>
                    <a:pt x="729" y="539"/>
                    <a:pt x="736" y="521"/>
                  </a:cubicBezTo>
                  <a:cubicBezTo>
                    <a:pt x="744" y="502"/>
                    <a:pt x="735" y="481"/>
                    <a:pt x="716" y="473"/>
                  </a:cubicBezTo>
                  <a:close/>
                  <a:moveTo>
                    <a:pt x="416" y="318"/>
                  </a:moveTo>
                  <a:cubicBezTo>
                    <a:pt x="419" y="311"/>
                    <a:pt x="422" y="305"/>
                    <a:pt x="425" y="299"/>
                  </a:cubicBezTo>
                  <a:cubicBezTo>
                    <a:pt x="431" y="286"/>
                    <a:pt x="431" y="286"/>
                    <a:pt x="431" y="286"/>
                  </a:cubicBezTo>
                  <a:cubicBezTo>
                    <a:pt x="436" y="276"/>
                    <a:pt x="441" y="265"/>
                    <a:pt x="446" y="254"/>
                  </a:cubicBezTo>
                  <a:cubicBezTo>
                    <a:pt x="453" y="241"/>
                    <a:pt x="460" y="226"/>
                    <a:pt x="466" y="212"/>
                  </a:cubicBezTo>
                  <a:cubicBezTo>
                    <a:pt x="467" y="210"/>
                    <a:pt x="468" y="208"/>
                    <a:pt x="469" y="206"/>
                  </a:cubicBezTo>
                  <a:cubicBezTo>
                    <a:pt x="498" y="223"/>
                    <a:pt x="522" y="248"/>
                    <a:pt x="539" y="277"/>
                  </a:cubicBezTo>
                  <a:cubicBezTo>
                    <a:pt x="425" y="325"/>
                    <a:pt x="425" y="325"/>
                    <a:pt x="425" y="325"/>
                  </a:cubicBezTo>
                  <a:cubicBezTo>
                    <a:pt x="422" y="323"/>
                    <a:pt x="419" y="320"/>
                    <a:pt x="416" y="318"/>
                  </a:cubicBezTo>
                  <a:close/>
                  <a:moveTo>
                    <a:pt x="416" y="192"/>
                  </a:moveTo>
                  <a:cubicBezTo>
                    <a:pt x="411" y="206"/>
                    <a:pt x="406" y="221"/>
                    <a:pt x="401" y="236"/>
                  </a:cubicBezTo>
                  <a:cubicBezTo>
                    <a:pt x="397" y="247"/>
                    <a:pt x="394" y="258"/>
                    <a:pt x="390" y="270"/>
                  </a:cubicBezTo>
                  <a:cubicBezTo>
                    <a:pt x="385" y="282"/>
                    <a:pt x="385" y="282"/>
                    <a:pt x="385" y="282"/>
                  </a:cubicBezTo>
                  <a:cubicBezTo>
                    <a:pt x="383" y="289"/>
                    <a:pt x="381" y="296"/>
                    <a:pt x="378" y="302"/>
                  </a:cubicBezTo>
                  <a:cubicBezTo>
                    <a:pt x="375" y="302"/>
                    <a:pt x="371" y="302"/>
                    <a:pt x="367" y="302"/>
                  </a:cubicBezTo>
                  <a:cubicBezTo>
                    <a:pt x="319" y="188"/>
                    <a:pt x="319" y="188"/>
                    <a:pt x="319" y="188"/>
                  </a:cubicBezTo>
                  <a:cubicBezTo>
                    <a:pt x="352" y="178"/>
                    <a:pt x="386" y="178"/>
                    <a:pt x="419" y="186"/>
                  </a:cubicBezTo>
                  <a:cubicBezTo>
                    <a:pt x="418" y="188"/>
                    <a:pt x="417" y="190"/>
                    <a:pt x="416" y="192"/>
                  </a:cubicBezTo>
                  <a:close/>
                  <a:moveTo>
                    <a:pt x="325" y="320"/>
                  </a:moveTo>
                  <a:cubicBezTo>
                    <a:pt x="322" y="322"/>
                    <a:pt x="320" y="325"/>
                    <a:pt x="317" y="328"/>
                  </a:cubicBezTo>
                  <a:cubicBezTo>
                    <a:pt x="311" y="325"/>
                    <a:pt x="305" y="322"/>
                    <a:pt x="298" y="319"/>
                  </a:cubicBezTo>
                  <a:cubicBezTo>
                    <a:pt x="286" y="313"/>
                    <a:pt x="286" y="313"/>
                    <a:pt x="286" y="313"/>
                  </a:cubicBezTo>
                  <a:cubicBezTo>
                    <a:pt x="275" y="308"/>
                    <a:pt x="265" y="303"/>
                    <a:pt x="254" y="298"/>
                  </a:cubicBezTo>
                  <a:cubicBezTo>
                    <a:pt x="240" y="291"/>
                    <a:pt x="226" y="284"/>
                    <a:pt x="212" y="278"/>
                  </a:cubicBezTo>
                  <a:cubicBezTo>
                    <a:pt x="210" y="277"/>
                    <a:pt x="208" y="277"/>
                    <a:pt x="206" y="276"/>
                  </a:cubicBezTo>
                  <a:cubicBezTo>
                    <a:pt x="223" y="246"/>
                    <a:pt x="247" y="222"/>
                    <a:pt x="277" y="205"/>
                  </a:cubicBezTo>
                  <a:lnTo>
                    <a:pt x="325" y="320"/>
                  </a:lnTo>
                  <a:close/>
                  <a:moveTo>
                    <a:pt x="192" y="328"/>
                  </a:moveTo>
                  <a:cubicBezTo>
                    <a:pt x="206" y="333"/>
                    <a:pt x="221" y="338"/>
                    <a:pt x="236" y="343"/>
                  </a:cubicBezTo>
                  <a:cubicBezTo>
                    <a:pt x="247" y="347"/>
                    <a:pt x="258" y="351"/>
                    <a:pt x="269" y="355"/>
                  </a:cubicBezTo>
                  <a:cubicBezTo>
                    <a:pt x="282" y="359"/>
                    <a:pt x="282" y="359"/>
                    <a:pt x="282" y="359"/>
                  </a:cubicBezTo>
                  <a:cubicBezTo>
                    <a:pt x="289" y="361"/>
                    <a:pt x="295" y="364"/>
                    <a:pt x="302" y="366"/>
                  </a:cubicBezTo>
                  <a:cubicBezTo>
                    <a:pt x="301" y="370"/>
                    <a:pt x="301" y="373"/>
                    <a:pt x="302" y="377"/>
                  </a:cubicBezTo>
                  <a:cubicBezTo>
                    <a:pt x="187" y="425"/>
                    <a:pt x="187" y="425"/>
                    <a:pt x="187" y="425"/>
                  </a:cubicBezTo>
                  <a:cubicBezTo>
                    <a:pt x="178" y="393"/>
                    <a:pt x="177" y="358"/>
                    <a:pt x="186" y="325"/>
                  </a:cubicBezTo>
                  <a:cubicBezTo>
                    <a:pt x="188" y="326"/>
                    <a:pt x="190" y="327"/>
                    <a:pt x="192" y="328"/>
                  </a:cubicBezTo>
                  <a:close/>
                  <a:moveTo>
                    <a:pt x="319" y="419"/>
                  </a:moveTo>
                  <a:cubicBezTo>
                    <a:pt x="322" y="422"/>
                    <a:pt x="325" y="425"/>
                    <a:pt x="327" y="427"/>
                  </a:cubicBezTo>
                  <a:cubicBezTo>
                    <a:pt x="325" y="433"/>
                    <a:pt x="322" y="440"/>
                    <a:pt x="319" y="446"/>
                  </a:cubicBezTo>
                  <a:cubicBezTo>
                    <a:pt x="313" y="458"/>
                    <a:pt x="313" y="458"/>
                    <a:pt x="313" y="458"/>
                  </a:cubicBezTo>
                  <a:cubicBezTo>
                    <a:pt x="308" y="469"/>
                    <a:pt x="303" y="480"/>
                    <a:pt x="298" y="490"/>
                  </a:cubicBezTo>
                  <a:cubicBezTo>
                    <a:pt x="291" y="504"/>
                    <a:pt x="284" y="519"/>
                    <a:pt x="278" y="533"/>
                  </a:cubicBezTo>
                  <a:cubicBezTo>
                    <a:pt x="277" y="535"/>
                    <a:pt x="276" y="537"/>
                    <a:pt x="275" y="539"/>
                  </a:cubicBezTo>
                  <a:cubicBezTo>
                    <a:pt x="246" y="521"/>
                    <a:pt x="222" y="497"/>
                    <a:pt x="205" y="468"/>
                  </a:cubicBezTo>
                  <a:lnTo>
                    <a:pt x="319" y="419"/>
                  </a:lnTo>
                  <a:close/>
                  <a:moveTo>
                    <a:pt x="328" y="553"/>
                  </a:moveTo>
                  <a:cubicBezTo>
                    <a:pt x="333" y="539"/>
                    <a:pt x="338" y="523"/>
                    <a:pt x="343" y="509"/>
                  </a:cubicBezTo>
                  <a:cubicBezTo>
                    <a:pt x="347" y="498"/>
                    <a:pt x="350" y="486"/>
                    <a:pt x="354" y="475"/>
                  </a:cubicBezTo>
                  <a:cubicBezTo>
                    <a:pt x="359" y="462"/>
                    <a:pt x="359" y="462"/>
                    <a:pt x="359" y="462"/>
                  </a:cubicBezTo>
                  <a:cubicBezTo>
                    <a:pt x="361" y="456"/>
                    <a:pt x="363" y="449"/>
                    <a:pt x="366" y="443"/>
                  </a:cubicBezTo>
                  <a:cubicBezTo>
                    <a:pt x="369" y="443"/>
                    <a:pt x="373" y="443"/>
                    <a:pt x="377" y="443"/>
                  </a:cubicBezTo>
                  <a:cubicBezTo>
                    <a:pt x="425" y="557"/>
                    <a:pt x="425" y="557"/>
                    <a:pt x="425" y="557"/>
                  </a:cubicBezTo>
                  <a:cubicBezTo>
                    <a:pt x="392" y="567"/>
                    <a:pt x="358" y="567"/>
                    <a:pt x="325" y="559"/>
                  </a:cubicBezTo>
                  <a:cubicBezTo>
                    <a:pt x="326" y="557"/>
                    <a:pt x="327" y="555"/>
                    <a:pt x="328" y="553"/>
                  </a:cubicBezTo>
                  <a:close/>
                  <a:moveTo>
                    <a:pt x="419" y="425"/>
                  </a:moveTo>
                  <a:cubicBezTo>
                    <a:pt x="422" y="422"/>
                    <a:pt x="424" y="420"/>
                    <a:pt x="427" y="417"/>
                  </a:cubicBezTo>
                  <a:cubicBezTo>
                    <a:pt x="433" y="420"/>
                    <a:pt x="439" y="423"/>
                    <a:pt x="446" y="426"/>
                  </a:cubicBezTo>
                  <a:cubicBezTo>
                    <a:pt x="458" y="432"/>
                    <a:pt x="458" y="432"/>
                    <a:pt x="458" y="432"/>
                  </a:cubicBezTo>
                  <a:cubicBezTo>
                    <a:pt x="469" y="436"/>
                    <a:pt x="479" y="442"/>
                    <a:pt x="490" y="447"/>
                  </a:cubicBezTo>
                  <a:cubicBezTo>
                    <a:pt x="504" y="454"/>
                    <a:pt x="518" y="461"/>
                    <a:pt x="532" y="467"/>
                  </a:cubicBezTo>
                  <a:cubicBezTo>
                    <a:pt x="534" y="467"/>
                    <a:pt x="536" y="468"/>
                    <a:pt x="538" y="469"/>
                  </a:cubicBezTo>
                  <a:cubicBezTo>
                    <a:pt x="521" y="498"/>
                    <a:pt x="497" y="523"/>
                    <a:pt x="467" y="539"/>
                  </a:cubicBezTo>
                  <a:lnTo>
                    <a:pt x="419" y="425"/>
                  </a:lnTo>
                  <a:close/>
                  <a:moveTo>
                    <a:pt x="552" y="417"/>
                  </a:moveTo>
                  <a:cubicBezTo>
                    <a:pt x="538" y="411"/>
                    <a:pt x="523" y="406"/>
                    <a:pt x="508" y="401"/>
                  </a:cubicBezTo>
                  <a:cubicBezTo>
                    <a:pt x="497" y="398"/>
                    <a:pt x="486" y="394"/>
                    <a:pt x="475" y="390"/>
                  </a:cubicBezTo>
                  <a:cubicBezTo>
                    <a:pt x="462" y="386"/>
                    <a:pt x="462" y="386"/>
                    <a:pt x="462" y="386"/>
                  </a:cubicBezTo>
                  <a:cubicBezTo>
                    <a:pt x="455" y="383"/>
                    <a:pt x="449" y="381"/>
                    <a:pt x="442" y="379"/>
                  </a:cubicBezTo>
                  <a:cubicBezTo>
                    <a:pt x="443" y="375"/>
                    <a:pt x="443" y="371"/>
                    <a:pt x="442" y="368"/>
                  </a:cubicBezTo>
                  <a:cubicBezTo>
                    <a:pt x="557" y="319"/>
                    <a:pt x="557" y="319"/>
                    <a:pt x="557" y="319"/>
                  </a:cubicBezTo>
                  <a:cubicBezTo>
                    <a:pt x="566" y="352"/>
                    <a:pt x="567" y="386"/>
                    <a:pt x="558" y="419"/>
                  </a:cubicBezTo>
                  <a:cubicBezTo>
                    <a:pt x="556" y="418"/>
                    <a:pt x="554" y="418"/>
                    <a:pt x="552" y="4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77322" y="4984018"/>
              <a:ext cx="4129657" cy="2763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3429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정리를 적어 주십시오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indent="-3429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정리를 적어 주십시오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indent="-3429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정리를 적어 주십시오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indent="-3429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정리를 적어 주십시오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indent="-3429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정리를 적어 주십시오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8643257" y="334095"/>
            <a:ext cx="1132769" cy="741273"/>
            <a:chOff x="1095828" y="1222005"/>
            <a:chExt cx="1613667" cy="1055968"/>
          </a:xfrm>
        </p:grpSpPr>
        <p:sp>
          <p:nvSpPr>
            <p:cNvPr id="44" name="이등변 삼각형 43"/>
            <p:cNvSpPr/>
            <p:nvPr/>
          </p:nvSpPr>
          <p:spPr>
            <a:xfrm rot="16200000">
              <a:off x="1549313" y="832194"/>
              <a:ext cx="770371" cy="1549993"/>
            </a:xfrm>
            <a:prstGeom prst="triangle">
              <a:avLst/>
            </a:prstGeom>
            <a:gradFill flip="none" rotWithShape="1">
              <a:gsLst>
                <a:gs pos="0">
                  <a:srgbClr val="D39B8E">
                    <a:alpha val="0"/>
                  </a:srgbClr>
                </a:gs>
                <a:gs pos="99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60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1095828" y="1498964"/>
              <a:ext cx="261641" cy="779009"/>
            </a:xfrm>
            <a:custGeom>
              <a:avLst/>
              <a:gdLst>
                <a:gd name="T0" fmla="*/ 358 w 447"/>
                <a:gd name="T1" fmla="*/ 383 h 1336"/>
                <a:gd name="T2" fmla="*/ 364 w 447"/>
                <a:gd name="T3" fmla="*/ 355 h 1336"/>
                <a:gd name="T4" fmla="*/ 379 w 447"/>
                <a:gd name="T5" fmla="*/ 301 h 1336"/>
                <a:gd name="T6" fmla="*/ 364 w 447"/>
                <a:gd name="T7" fmla="*/ 291 h 1336"/>
                <a:gd name="T8" fmla="*/ 355 w 447"/>
                <a:gd name="T9" fmla="*/ 212 h 1336"/>
                <a:gd name="T10" fmla="*/ 229 w 447"/>
                <a:gd name="T11" fmla="*/ 72 h 1336"/>
                <a:gd name="T12" fmla="*/ 224 w 447"/>
                <a:gd name="T13" fmla="*/ 0 h 1336"/>
                <a:gd name="T14" fmla="*/ 218 w 447"/>
                <a:gd name="T15" fmla="*/ 72 h 1336"/>
                <a:gd name="T16" fmla="*/ 93 w 447"/>
                <a:gd name="T17" fmla="*/ 212 h 1336"/>
                <a:gd name="T18" fmla="*/ 84 w 447"/>
                <a:gd name="T19" fmla="*/ 291 h 1336"/>
                <a:gd name="T20" fmla="*/ 68 w 447"/>
                <a:gd name="T21" fmla="*/ 301 h 1336"/>
                <a:gd name="T22" fmla="*/ 83 w 447"/>
                <a:gd name="T23" fmla="*/ 355 h 1336"/>
                <a:gd name="T24" fmla="*/ 89 w 447"/>
                <a:gd name="T25" fmla="*/ 383 h 1336"/>
                <a:gd name="T26" fmla="*/ 0 w 447"/>
                <a:gd name="T27" fmla="*/ 1332 h 1336"/>
                <a:gd name="T28" fmla="*/ 408 w 447"/>
                <a:gd name="T29" fmla="*/ 1336 h 1336"/>
                <a:gd name="T30" fmla="*/ 447 w 447"/>
                <a:gd name="T31" fmla="*/ 1265 h 1336"/>
                <a:gd name="T32" fmla="*/ 356 w 447"/>
                <a:gd name="T33" fmla="*/ 347 h 1336"/>
                <a:gd name="T34" fmla="*/ 344 w 447"/>
                <a:gd name="T35" fmla="*/ 299 h 1336"/>
                <a:gd name="T36" fmla="*/ 329 w 447"/>
                <a:gd name="T37" fmla="*/ 212 h 1336"/>
                <a:gd name="T38" fmla="*/ 305 w 447"/>
                <a:gd name="T39" fmla="*/ 222 h 1336"/>
                <a:gd name="T40" fmla="*/ 329 w 447"/>
                <a:gd name="T41" fmla="*/ 299 h 1336"/>
                <a:gd name="T42" fmla="*/ 305 w 447"/>
                <a:gd name="T43" fmla="*/ 341 h 1336"/>
                <a:gd name="T44" fmla="*/ 292 w 447"/>
                <a:gd name="T45" fmla="*/ 291 h 1336"/>
                <a:gd name="T46" fmla="*/ 251 w 447"/>
                <a:gd name="T47" fmla="*/ 299 h 1336"/>
                <a:gd name="T48" fmla="*/ 251 w 447"/>
                <a:gd name="T49" fmla="*/ 341 h 1336"/>
                <a:gd name="T50" fmla="*/ 224 w 447"/>
                <a:gd name="T51" fmla="*/ 222 h 1336"/>
                <a:gd name="T52" fmla="*/ 207 w 447"/>
                <a:gd name="T53" fmla="*/ 291 h 1336"/>
                <a:gd name="T54" fmla="*/ 240 w 447"/>
                <a:gd name="T55" fmla="*/ 299 h 1336"/>
                <a:gd name="T56" fmla="*/ 207 w 447"/>
                <a:gd name="T57" fmla="*/ 341 h 1336"/>
                <a:gd name="T58" fmla="*/ 197 w 447"/>
                <a:gd name="T59" fmla="*/ 222 h 1336"/>
                <a:gd name="T60" fmla="*/ 155 w 447"/>
                <a:gd name="T61" fmla="*/ 222 h 1336"/>
                <a:gd name="T62" fmla="*/ 197 w 447"/>
                <a:gd name="T63" fmla="*/ 341 h 1336"/>
                <a:gd name="T64" fmla="*/ 117 w 447"/>
                <a:gd name="T65" fmla="*/ 212 h 1336"/>
                <a:gd name="T66" fmla="*/ 142 w 447"/>
                <a:gd name="T67" fmla="*/ 291 h 1336"/>
                <a:gd name="T68" fmla="*/ 117 w 447"/>
                <a:gd name="T69" fmla="*/ 299 h 1336"/>
                <a:gd name="T70" fmla="*/ 142 w 447"/>
                <a:gd name="T71" fmla="*/ 355 h 1336"/>
                <a:gd name="T72" fmla="*/ 88 w 447"/>
                <a:gd name="T73" fmla="*/ 299 h 1336"/>
                <a:gd name="T74" fmla="*/ 91 w 447"/>
                <a:gd name="T75" fmla="*/ 355 h 1336"/>
                <a:gd name="T76" fmla="*/ 90 w 447"/>
                <a:gd name="T77" fmla="*/ 508 h 1336"/>
                <a:gd name="T78" fmla="*/ 363 w 447"/>
                <a:gd name="T79" fmla="*/ 607 h 1336"/>
                <a:gd name="T80" fmla="*/ 90 w 447"/>
                <a:gd name="T81" fmla="*/ 508 h 1336"/>
                <a:gd name="T82" fmla="*/ 370 w 447"/>
                <a:gd name="T83" fmla="*/ 758 h 1336"/>
                <a:gd name="T84" fmla="*/ 72 w 447"/>
                <a:gd name="T85" fmla="*/ 858 h 1336"/>
                <a:gd name="T86" fmla="*/ 59 w 447"/>
                <a:gd name="T87" fmla="*/ 1106 h 1336"/>
                <a:gd name="T88" fmla="*/ 383 w 447"/>
                <a:gd name="T89" fmla="*/ 1007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7" h="1336">
                  <a:moveTo>
                    <a:pt x="447" y="1265"/>
                  </a:moveTo>
                  <a:cubicBezTo>
                    <a:pt x="404" y="1265"/>
                    <a:pt x="404" y="1265"/>
                    <a:pt x="404" y="1265"/>
                  </a:cubicBezTo>
                  <a:cubicBezTo>
                    <a:pt x="358" y="383"/>
                    <a:pt x="358" y="383"/>
                    <a:pt x="358" y="383"/>
                  </a:cubicBezTo>
                  <a:cubicBezTo>
                    <a:pt x="364" y="383"/>
                    <a:pt x="364" y="383"/>
                    <a:pt x="364" y="383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4" y="353"/>
                    <a:pt x="364" y="351"/>
                    <a:pt x="364" y="347"/>
                  </a:cubicBezTo>
                  <a:cubicBezTo>
                    <a:pt x="364" y="335"/>
                    <a:pt x="363" y="298"/>
                    <a:pt x="370" y="295"/>
                  </a:cubicBezTo>
                  <a:cubicBezTo>
                    <a:pt x="372" y="295"/>
                    <a:pt x="375" y="296"/>
                    <a:pt x="379" y="301"/>
                  </a:cubicBezTo>
                  <a:cubicBezTo>
                    <a:pt x="385" y="296"/>
                    <a:pt x="385" y="296"/>
                    <a:pt x="385" y="296"/>
                  </a:cubicBezTo>
                  <a:cubicBezTo>
                    <a:pt x="382" y="293"/>
                    <a:pt x="375" y="285"/>
                    <a:pt x="367" y="288"/>
                  </a:cubicBezTo>
                  <a:cubicBezTo>
                    <a:pt x="366" y="289"/>
                    <a:pt x="365" y="290"/>
                    <a:pt x="364" y="291"/>
                  </a:cubicBezTo>
                  <a:cubicBezTo>
                    <a:pt x="344" y="291"/>
                    <a:pt x="344" y="291"/>
                    <a:pt x="344" y="291"/>
                  </a:cubicBezTo>
                  <a:cubicBezTo>
                    <a:pt x="344" y="212"/>
                    <a:pt x="344" y="212"/>
                    <a:pt x="344" y="212"/>
                  </a:cubicBezTo>
                  <a:cubicBezTo>
                    <a:pt x="355" y="212"/>
                    <a:pt x="355" y="212"/>
                    <a:pt x="355" y="212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46" y="194"/>
                    <a:pt x="346" y="194"/>
                    <a:pt x="346" y="194"/>
                  </a:cubicBezTo>
                  <a:cubicBezTo>
                    <a:pt x="346" y="128"/>
                    <a:pt x="294" y="75"/>
                    <a:pt x="229" y="72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8" y="72"/>
                    <a:pt x="218" y="72"/>
                    <a:pt x="218" y="72"/>
                  </a:cubicBezTo>
                  <a:cubicBezTo>
                    <a:pt x="218" y="72"/>
                    <a:pt x="218" y="72"/>
                    <a:pt x="218" y="72"/>
                  </a:cubicBezTo>
                  <a:cubicBezTo>
                    <a:pt x="153" y="75"/>
                    <a:pt x="102" y="128"/>
                    <a:pt x="102" y="194"/>
                  </a:cubicBezTo>
                  <a:cubicBezTo>
                    <a:pt x="93" y="194"/>
                    <a:pt x="93" y="194"/>
                    <a:pt x="93" y="194"/>
                  </a:cubicBezTo>
                  <a:cubicBezTo>
                    <a:pt x="93" y="212"/>
                    <a:pt x="93" y="212"/>
                    <a:pt x="93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91"/>
                    <a:pt x="102" y="291"/>
                    <a:pt x="102" y="291"/>
                  </a:cubicBezTo>
                  <a:cubicBezTo>
                    <a:pt x="84" y="291"/>
                    <a:pt x="84" y="291"/>
                    <a:pt x="84" y="291"/>
                  </a:cubicBezTo>
                  <a:cubicBezTo>
                    <a:pt x="83" y="290"/>
                    <a:pt x="81" y="289"/>
                    <a:pt x="80" y="288"/>
                  </a:cubicBezTo>
                  <a:cubicBezTo>
                    <a:pt x="72" y="285"/>
                    <a:pt x="65" y="293"/>
                    <a:pt x="63" y="296"/>
                  </a:cubicBezTo>
                  <a:cubicBezTo>
                    <a:pt x="68" y="301"/>
                    <a:pt x="68" y="301"/>
                    <a:pt x="68" y="301"/>
                  </a:cubicBezTo>
                  <a:cubicBezTo>
                    <a:pt x="73" y="296"/>
                    <a:pt x="76" y="295"/>
                    <a:pt x="77" y="295"/>
                  </a:cubicBezTo>
                  <a:cubicBezTo>
                    <a:pt x="84" y="298"/>
                    <a:pt x="84" y="335"/>
                    <a:pt x="83" y="347"/>
                  </a:cubicBezTo>
                  <a:cubicBezTo>
                    <a:pt x="83" y="351"/>
                    <a:pt x="83" y="353"/>
                    <a:pt x="83" y="355"/>
                  </a:cubicBezTo>
                  <a:cubicBezTo>
                    <a:pt x="83" y="355"/>
                    <a:pt x="83" y="355"/>
                    <a:pt x="83" y="355"/>
                  </a:cubicBezTo>
                  <a:cubicBezTo>
                    <a:pt x="83" y="383"/>
                    <a:pt x="83" y="383"/>
                    <a:pt x="83" y="383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43" y="1265"/>
                    <a:pt x="43" y="1265"/>
                    <a:pt x="43" y="1265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0" y="1332"/>
                    <a:pt x="0" y="1332"/>
                    <a:pt x="0" y="1332"/>
                  </a:cubicBezTo>
                  <a:cubicBezTo>
                    <a:pt x="40" y="1332"/>
                    <a:pt x="40" y="1332"/>
                    <a:pt x="40" y="1332"/>
                  </a:cubicBezTo>
                  <a:cubicBezTo>
                    <a:pt x="39" y="1336"/>
                    <a:pt x="39" y="1336"/>
                    <a:pt x="39" y="1336"/>
                  </a:cubicBezTo>
                  <a:cubicBezTo>
                    <a:pt x="408" y="1336"/>
                    <a:pt x="408" y="1336"/>
                    <a:pt x="408" y="1336"/>
                  </a:cubicBezTo>
                  <a:cubicBezTo>
                    <a:pt x="408" y="1332"/>
                    <a:pt x="408" y="1332"/>
                    <a:pt x="408" y="1332"/>
                  </a:cubicBezTo>
                  <a:cubicBezTo>
                    <a:pt x="447" y="1332"/>
                    <a:pt x="447" y="1332"/>
                    <a:pt x="447" y="1332"/>
                  </a:cubicBezTo>
                  <a:lnTo>
                    <a:pt x="447" y="1265"/>
                  </a:lnTo>
                  <a:close/>
                  <a:moveTo>
                    <a:pt x="344" y="299"/>
                  </a:moveTo>
                  <a:cubicBezTo>
                    <a:pt x="360" y="299"/>
                    <a:pt x="360" y="299"/>
                    <a:pt x="360" y="299"/>
                  </a:cubicBezTo>
                  <a:cubicBezTo>
                    <a:pt x="356" y="310"/>
                    <a:pt x="356" y="328"/>
                    <a:pt x="356" y="347"/>
                  </a:cubicBezTo>
                  <a:cubicBezTo>
                    <a:pt x="356" y="350"/>
                    <a:pt x="357" y="353"/>
                    <a:pt x="356" y="355"/>
                  </a:cubicBezTo>
                  <a:cubicBezTo>
                    <a:pt x="344" y="355"/>
                    <a:pt x="344" y="355"/>
                    <a:pt x="344" y="355"/>
                  </a:cubicBezTo>
                  <a:lnTo>
                    <a:pt x="344" y="299"/>
                  </a:lnTo>
                  <a:close/>
                  <a:moveTo>
                    <a:pt x="305" y="222"/>
                  </a:moveTo>
                  <a:cubicBezTo>
                    <a:pt x="305" y="212"/>
                    <a:pt x="305" y="212"/>
                    <a:pt x="305" y="212"/>
                  </a:cubicBezTo>
                  <a:cubicBezTo>
                    <a:pt x="329" y="212"/>
                    <a:pt x="329" y="212"/>
                    <a:pt x="329" y="212"/>
                  </a:cubicBezTo>
                  <a:cubicBezTo>
                    <a:pt x="329" y="291"/>
                    <a:pt x="329" y="291"/>
                    <a:pt x="329" y="291"/>
                  </a:cubicBezTo>
                  <a:cubicBezTo>
                    <a:pt x="305" y="291"/>
                    <a:pt x="305" y="291"/>
                    <a:pt x="305" y="291"/>
                  </a:cubicBezTo>
                  <a:lnTo>
                    <a:pt x="305" y="222"/>
                  </a:lnTo>
                  <a:close/>
                  <a:moveTo>
                    <a:pt x="305" y="341"/>
                  </a:moveTo>
                  <a:cubicBezTo>
                    <a:pt x="305" y="299"/>
                    <a:pt x="305" y="299"/>
                    <a:pt x="305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9" y="355"/>
                    <a:pt x="329" y="355"/>
                    <a:pt x="329" y="355"/>
                  </a:cubicBezTo>
                  <a:cubicBezTo>
                    <a:pt x="305" y="355"/>
                    <a:pt x="305" y="355"/>
                    <a:pt x="305" y="355"/>
                  </a:cubicBezTo>
                  <a:lnTo>
                    <a:pt x="305" y="341"/>
                  </a:lnTo>
                  <a:close/>
                  <a:moveTo>
                    <a:pt x="251" y="222"/>
                  </a:moveTo>
                  <a:cubicBezTo>
                    <a:pt x="292" y="222"/>
                    <a:pt x="292" y="222"/>
                    <a:pt x="292" y="222"/>
                  </a:cubicBezTo>
                  <a:cubicBezTo>
                    <a:pt x="292" y="291"/>
                    <a:pt x="292" y="291"/>
                    <a:pt x="292" y="291"/>
                  </a:cubicBezTo>
                  <a:cubicBezTo>
                    <a:pt x="251" y="291"/>
                    <a:pt x="251" y="291"/>
                    <a:pt x="251" y="291"/>
                  </a:cubicBezTo>
                  <a:lnTo>
                    <a:pt x="251" y="222"/>
                  </a:lnTo>
                  <a:close/>
                  <a:moveTo>
                    <a:pt x="251" y="299"/>
                  </a:moveTo>
                  <a:cubicBezTo>
                    <a:pt x="292" y="299"/>
                    <a:pt x="292" y="299"/>
                    <a:pt x="292" y="299"/>
                  </a:cubicBezTo>
                  <a:cubicBezTo>
                    <a:pt x="292" y="341"/>
                    <a:pt x="292" y="341"/>
                    <a:pt x="292" y="341"/>
                  </a:cubicBezTo>
                  <a:cubicBezTo>
                    <a:pt x="251" y="341"/>
                    <a:pt x="251" y="341"/>
                    <a:pt x="251" y="341"/>
                  </a:cubicBezTo>
                  <a:lnTo>
                    <a:pt x="251" y="299"/>
                  </a:lnTo>
                  <a:close/>
                  <a:moveTo>
                    <a:pt x="207" y="222"/>
                  </a:moveTo>
                  <a:cubicBezTo>
                    <a:pt x="224" y="222"/>
                    <a:pt x="224" y="222"/>
                    <a:pt x="224" y="222"/>
                  </a:cubicBezTo>
                  <a:cubicBezTo>
                    <a:pt x="240" y="222"/>
                    <a:pt x="240" y="222"/>
                    <a:pt x="240" y="222"/>
                  </a:cubicBezTo>
                  <a:cubicBezTo>
                    <a:pt x="240" y="291"/>
                    <a:pt x="240" y="291"/>
                    <a:pt x="240" y="291"/>
                  </a:cubicBezTo>
                  <a:cubicBezTo>
                    <a:pt x="207" y="291"/>
                    <a:pt x="207" y="291"/>
                    <a:pt x="207" y="291"/>
                  </a:cubicBezTo>
                  <a:lnTo>
                    <a:pt x="207" y="222"/>
                  </a:lnTo>
                  <a:close/>
                  <a:moveTo>
                    <a:pt x="207" y="299"/>
                  </a:moveTo>
                  <a:cubicBezTo>
                    <a:pt x="240" y="299"/>
                    <a:pt x="240" y="299"/>
                    <a:pt x="240" y="299"/>
                  </a:cubicBezTo>
                  <a:cubicBezTo>
                    <a:pt x="240" y="341"/>
                    <a:pt x="240" y="341"/>
                    <a:pt x="240" y="341"/>
                  </a:cubicBezTo>
                  <a:cubicBezTo>
                    <a:pt x="224" y="341"/>
                    <a:pt x="224" y="341"/>
                    <a:pt x="224" y="341"/>
                  </a:cubicBezTo>
                  <a:cubicBezTo>
                    <a:pt x="207" y="341"/>
                    <a:pt x="207" y="341"/>
                    <a:pt x="207" y="341"/>
                  </a:cubicBezTo>
                  <a:lnTo>
                    <a:pt x="207" y="299"/>
                  </a:lnTo>
                  <a:close/>
                  <a:moveTo>
                    <a:pt x="155" y="222"/>
                  </a:moveTo>
                  <a:cubicBezTo>
                    <a:pt x="197" y="222"/>
                    <a:pt x="197" y="222"/>
                    <a:pt x="197" y="222"/>
                  </a:cubicBezTo>
                  <a:cubicBezTo>
                    <a:pt x="197" y="291"/>
                    <a:pt x="197" y="291"/>
                    <a:pt x="197" y="291"/>
                  </a:cubicBezTo>
                  <a:cubicBezTo>
                    <a:pt x="155" y="291"/>
                    <a:pt x="155" y="291"/>
                    <a:pt x="155" y="291"/>
                  </a:cubicBezTo>
                  <a:lnTo>
                    <a:pt x="155" y="222"/>
                  </a:lnTo>
                  <a:close/>
                  <a:moveTo>
                    <a:pt x="155" y="299"/>
                  </a:moveTo>
                  <a:cubicBezTo>
                    <a:pt x="197" y="299"/>
                    <a:pt x="197" y="299"/>
                    <a:pt x="197" y="299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55" y="341"/>
                    <a:pt x="155" y="341"/>
                    <a:pt x="155" y="341"/>
                  </a:cubicBezTo>
                  <a:lnTo>
                    <a:pt x="155" y="299"/>
                  </a:lnTo>
                  <a:close/>
                  <a:moveTo>
                    <a:pt x="117" y="212"/>
                  </a:moveTo>
                  <a:cubicBezTo>
                    <a:pt x="142" y="212"/>
                    <a:pt x="142" y="212"/>
                    <a:pt x="142" y="212"/>
                  </a:cubicBezTo>
                  <a:cubicBezTo>
                    <a:pt x="142" y="222"/>
                    <a:pt x="142" y="222"/>
                    <a:pt x="142" y="222"/>
                  </a:cubicBezTo>
                  <a:cubicBezTo>
                    <a:pt x="142" y="291"/>
                    <a:pt x="142" y="291"/>
                    <a:pt x="142" y="291"/>
                  </a:cubicBezTo>
                  <a:cubicBezTo>
                    <a:pt x="117" y="291"/>
                    <a:pt x="117" y="291"/>
                    <a:pt x="117" y="291"/>
                  </a:cubicBezTo>
                  <a:lnTo>
                    <a:pt x="117" y="212"/>
                  </a:lnTo>
                  <a:close/>
                  <a:moveTo>
                    <a:pt x="117" y="299"/>
                  </a:moveTo>
                  <a:cubicBezTo>
                    <a:pt x="142" y="299"/>
                    <a:pt x="142" y="299"/>
                    <a:pt x="142" y="299"/>
                  </a:cubicBezTo>
                  <a:cubicBezTo>
                    <a:pt x="142" y="341"/>
                    <a:pt x="142" y="341"/>
                    <a:pt x="142" y="341"/>
                  </a:cubicBezTo>
                  <a:cubicBezTo>
                    <a:pt x="142" y="355"/>
                    <a:pt x="142" y="355"/>
                    <a:pt x="142" y="355"/>
                  </a:cubicBezTo>
                  <a:cubicBezTo>
                    <a:pt x="117" y="355"/>
                    <a:pt x="117" y="355"/>
                    <a:pt x="117" y="355"/>
                  </a:cubicBezTo>
                  <a:lnTo>
                    <a:pt x="117" y="299"/>
                  </a:lnTo>
                  <a:close/>
                  <a:moveTo>
                    <a:pt x="88" y="299"/>
                  </a:moveTo>
                  <a:cubicBezTo>
                    <a:pt x="102" y="299"/>
                    <a:pt x="102" y="299"/>
                    <a:pt x="102" y="299"/>
                  </a:cubicBezTo>
                  <a:cubicBezTo>
                    <a:pt x="102" y="355"/>
                    <a:pt x="102" y="355"/>
                    <a:pt x="102" y="355"/>
                  </a:cubicBezTo>
                  <a:cubicBezTo>
                    <a:pt x="91" y="355"/>
                    <a:pt x="91" y="355"/>
                    <a:pt x="91" y="355"/>
                  </a:cubicBezTo>
                  <a:cubicBezTo>
                    <a:pt x="91" y="353"/>
                    <a:pt x="91" y="350"/>
                    <a:pt x="91" y="347"/>
                  </a:cubicBezTo>
                  <a:cubicBezTo>
                    <a:pt x="91" y="328"/>
                    <a:pt x="91" y="310"/>
                    <a:pt x="88" y="299"/>
                  </a:cubicBezTo>
                  <a:close/>
                  <a:moveTo>
                    <a:pt x="90" y="508"/>
                  </a:moveTo>
                  <a:cubicBezTo>
                    <a:pt x="224" y="508"/>
                    <a:pt x="224" y="508"/>
                    <a:pt x="224" y="508"/>
                  </a:cubicBezTo>
                  <a:cubicBezTo>
                    <a:pt x="357" y="508"/>
                    <a:pt x="357" y="508"/>
                    <a:pt x="357" y="508"/>
                  </a:cubicBezTo>
                  <a:cubicBezTo>
                    <a:pt x="363" y="607"/>
                    <a:pt x="363" y="607"/>
                    <a:pt x="363" y="607"/>
                  </a:cubicBezTo>
                  <a:cubicBezTo>
                    <a:pt x="224" y="607"/>
                    <a:pt x="224" y="607"/>
                    <a:pt x="224" y="607"/>
                  </a:cubicBezTo>
                  <a:cubicBezTo>
                    <a:pt x="85" y="607"/>
                    <a:pt x="85" y="607"/>
                    <a:pt x="85" y="607"/>
                  </a:cubicBezTo>
                  <a:lnTo>
                    <a:pt x="90" y="508"/>
                  </a:lnTo>
                  <a:close/>
                  <a:moveTo>
                    <a:pt x="77" y="758"/>
                  </a:moveTo>
                  <a:cubicBezTo>
                    <a:pt x="224" y="758"/>
                    <a:pt x="224" y="758"/>
                    <a:pt x="224" y="758"/>
                  </a:cubicBezTo>
                  <a:cubicBezTo>
                    <a:pt x="370" y="758"/>
                    <a:pt x="370" y="758"/>
                    <a:pt x="370" y="758"/>
                  </a:cubicBezTo>
                  <a:cubicBezTo>
                    <a:pt x="376" y="858"/>
                    <a:pt x="376" y="858"/>
                    <a:pt x="376" y="858"/>
                  </a:cubicBezTo>
                  <a:cubicBezTo>
                    <a:pt x="224" y="858"/>
                    <a:pt x="224" y="858"/>
                    <a:pt x="224" y="858"/>
                  </a:cubicBezTo>
                  <a:cubicBezTo>
                    <a:pt x="72" y="858"/>
                    <a:pt x="72" y="858"/>
                    <a:pt x="72" y="858"/>
                  </a:cubicBezTo>
                  <a:lnTo>
                    <a:pt x="77" y="758"/>
                  </a:lnTo>
                  <a:close/>
                  <a:moveTo>
                    <a:pt x="224" y="1106"/>
                  </a:moveTo>
                  <a:cubicBezTo>
                    <a:pt x="59" y="1106"/>
                    <a:pt x="59" y="1106"/>
                    <a:pt x="59" y="1106"/>
                  </a:cubicBezTo>
                  <a:cubicBezTo>
                    <a:pt x="64" y="1007"/>
                    <a:pt x="64" y="1007"/>
                    <a:pt x="64" y="1007"/>
                  </a:cubicBezTo>
                  <a:cubicBezTo>
                    <a:pt x="224" y="1007"/>
                    <a:pt x="224" y="1007"/>
                    <a:pt x="224" y="1007"/>
                  </a:cubicBezTo>
                  <a:cubicBezTo>
                    <a:pt x="383" y="1007"/>
                    <a:pt x="383" y="1007"/>
                    <a:pt x="383" y="1007"/>
                  </a:cubicBezTo>
                  <a:cubicBezTo>
                    <a:pt x="389" y="1106"/>
                    <a:pt x="389" y="1106"/>
                    <a:pt x="389" y="1106"/>
                  </a:cubicBezTo>
                  <a:lnTo>
                    <a:pt x="224" y="1106"/>
                  </a:lnTo>
                  <a:close/>
                </a:path>
              </a:pathLst>
            </a:custGeom>
            <a:solidFill>
              <a:srgbClr val="E85655"/>
            </a:solidFill>
            <a:ln w="0">
              <a:solidFill>
                <a:srgbClr val="E8565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9282790" y="407911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29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77169" y="382268"/>
            <a:ext cx="2655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사용 소스</a:t>
            </a:r>
            <a:endParaRPr lang="en-US" altLang="ko-KR" sz="2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3168" y="5553249"/>
            <a:ext cx="7068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ea typeface="HY강B" panose="02030600000101010101" pitchFamily="18" charset="-127"/>
              </a:rPr>
              <a:t>본</a:t>
            </a:r>
            <a:r>
              <a:rPr lang="en-US" altLang="ko-KR" dirty="0" smtClean="0">
                <a:ea typeface="HY강B" panose="02030600000101010101" pitchFamily="18" charset="-127"/>
              </a:rPr>
              <a:t> PPT </a:t>
            </a:r>
            <a:r>
              <a:rPr lang="ko-KR" altLang="ko-KR" dirty="0" smtClean="0">
                <a:ea typeface="HY강B" panose="02030600000101010101" pitchFamily="18" charset="-127"/>
              </a:rPr>
              <a:t>템플릿은 </a:t>
            </a:r>
            <a:r>
              <a:rPr lang="ko-KR" altLang="ko-KR" dirty="0">
                <a:ea typeface="HY강B" panose="02030600000101010101" pitchFamily="18" charset="-127"/>
              </a:rPr>
              <a:t>㈜ 재미의 소유이며</a:t>
            </a:r>
            <a:r>
              <a:rPr lang="en-US" altLang="ko-KR" dirty="0">
                <a:ea typeface="HY강B" panose="02030600000101010101" pitchFamily="18" charset="-127"/>
              </a:rPr>
              <a:t> </a:t>
            </a:r>
            <a:r>
              <a:rPr lang="ko-KR" altLang="ko-KR" dirty="0">
                <a:ea typeface="HY강B" panose="02030600000101010101" pitchFamily="18" charset="-127"/>
              </a:rPr>
              <a:t>타 용도로 사용하실 수 없습니다</a:t>
            </a:r>
            <a:r>
              <a:rPr lang="en-US" altLang="ko-KR" dirty="0">
                <a:ea typeface="HY강B" panose="02030600000101010101" pitchFamily="18" charset="-127"/>
              </a:rPr>
              <a:t>.</a:t>
            </a:r>
            <a:endParaRPr lang="ko-KR" altLang="ko-KR" dirty="0">
              <a:ea typeface="HY강B" panose="02030600000101010101" pitchFamily="18" charset="-127"/>
            </a:endParaRPr>
          </a:p>
          <a:p>
            <a:pPr algn="ctr"/>
            <a:r>
              <a:rPr lang="ko-KR" altLang="ko-KR" dirty="0">
                <a:ea typeface="HY강B" panose="02030600000101010101" pitchFamily="18" charset="-127"/>
              </a:rPr>
              <a:t>ⓒ </a:t>
            </a:r>
            <a:r>
              <a:rPr lang="en-US" altLang="ko-KR" dirty="0" smtClean="0">
                <a:ea typeface="HY강B" panose="02030600000101010101" pitchFamily="18" charset="-127"/>
              </a:rPr>
              <a:t>Copyright 2016 </a:t>
            </a:r>
            <a:r>
              <a:rPr lang="en-US" altLang="ko-KR" dirty="0">
                <a:ea typeface="HY강B" panose="02030600000101010101" pitchFamily="18" charset="-127"/>
              </a:rPr>
              <a:t>XEMI all right reserved</a:t>
            </a:r>
            <a:endParaRPr lang="ko-KR" altLang="ko-KR" dirty="0">
              <a:ea typeface="HY강B" panose="02030600000101010101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541750" y="4006772"/>
            <a:ext cx="5543658" cy="1195945"/>
            <a:chOff x="6313470" y="4110270"/>
            <a:chExt cx="5543658" cy="1195945"/>
          </a:xfrm>
        </p:grpSpPr>
        <p:sp>
          <p:nvSpPr>
            <p:cNvPr id="40" name="타원 39"/>
            <p:cNvSpPr/>
            <p:nvPr/>
          </p:nvSpPr>
          <p:spPr>
            <a:xfrm>
              <a:off x="6408292" y="4577576"/>
              <a:ext cx="728638" cy="728639"/>
            </a:xfrm>
            <a:prstGeom prst="ellipse">
              <a:avLst/>
            </a:prstGeom>
            <a:solidFill>
              <a:srgbClr val="E856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11128490" y="4577576"/>
              <a:ext cx="728638" cy="728639"/>
            </a:xfrm>
            <a:prstGeom prst="ellipse">
              <a:avLst/>
            </a:prstGeom>
            <a:solidFill>
              <a:srgbClr val="98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8296372" y="4577576"/>
              <a:ext cx="728638" cy="728639"/>
            </a:xfrm>
            <a:prstGeom prst="ellipse">
              <a:avLst/>
            </a:prstGeom>
            <a:solidFill>
              <a:srgbClr val="2D9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7352332" y="4577576"/>
              <a:ext cx="728638" cy="728639"/>
            </a:xfrm>
            <a:prstGeom prst="ellipse">
              <a:avLst/>
            </a:prstGeom>
            <a:solidFill>
              <a:srgbClr val="F0A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44" name="타원 43"/>
            <p:cNvSpPr/>
            <p:nvPr/>
          </p:nvSpPr>
          <p:spPr>
            <a:xfrm>
              <a:off x="10184452" y="4577576"/>
              <a:ext cx="728638" cy="728639"/>
            </a:xfrm>
            <a:prstGeom prst="ellipse">
              <a:avLst/>
            </a:prstGeom>
            <a:solidFill>
              <a:srgbClr val="39A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45" name="타원 44"/>
            <p:cNvSpPr/>
            <p:nvPr/>
          </p:nvSpPr>
          <p:spPr>
            <a:xfrm>
              <a:off x="9240412" y="4577576"/>
              <a:ext cx="728638" cy="728639"/>
            </a:xfrm>
            <a:prstGeom prst="ellipse">
              <a:avLst/>
            </a:prstGeom>
            <a:solidFill>
              <a:srgbClr val="517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6313470" y="4110270"/>
              <a:ext cx="1088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사용색상</a:t>
              </a:r>
              <a:endPara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13" name="Freeform 33"/>
          <p:cNvSpPr>
            <a:spLocks noEditPoints="1"/>
          </p:cNvSpPr>
          <p:nvPr/>
        </p:nvSpPr>
        <p:spPr bwMode="auto">
          <a:xfrm>
            <a:off x="2237042" y="906537"/>
            <a:ext cx="896334" cy="895316"/>
          </a:xfrm>
          <a:custGeom>
            <a:avLst/>
            <a:gdLst>
              <a:gd name="T0" fmla="*/ 624 w 744"/>
              <a:gd name="T1" fmla="*/ 452 h 744"/>
              <a:gd name="T2" fmla="*/ 597 w 744"/>
              <a:gd name="T3" fmla="*/ 302 h 744"/>
              <a:gd name="T4" fmla="*/ 715 w 744"/>
              <a:gd name="T5" fmla="*/ 267 h 744"/>
              <a:gd name="T6" fmla="*/ 715 w 744"/>
              <a:gd name="T7" fmla="*/ 200 h 744"/>
              <a:gd name="T8" fmla="*/ 608 w 744"/>
              <a:gd name="T9" fmla="*/ 245 h 744"/>
              <a:gd name="T10" fmla="*/ 483 w 744"/>
              <a:gd name="T11" fmla="*/ 165 h 744"/>
              <a:gd name="T12" fmla="*/ 516 w 744"/>
              <a:gd name="T13" fmla="*/ 115 h 744"/>
              <a:gd name="T14" fmla="*/ 473 w 744"/>
              <a:gd name="T15" fmla="*/ 28 h 744"/>
              <a:gd name="T16" fmla="*/ 448 w 744"/>
              <a:gd name="T17" fmla="*/ 127 h 744"/>
              <a:gd name="T18" fmla="*/ 290 w 744"/>
              <a:gd name="T19" fmla="*/ 120 h 744"/>
              <a:gd name="T20" fmla="*/ 267 w 744"/>
              <a:gd name="T21" fmla="*/ 29 h 744"/>
              <a:gd name="T22" fmla="*/ 200 w 744"/>
              <a:gd name="T23" fmla="*/ 30 h 744"/>
              <a:gd name="T24" fmla="*/ 248 w 744"/>
              <a:gd name="T25" fmla="*/ 137 h 744"/>
              <a:gd name="T26" fmla="*/ 143 w 744"/>
              <a:gd name="T27" fmla="*/ 255 h 744"/>
              <a:gd name="T28" fmla="*/ 55 w 744"/>
              <a:gd name="T29" fmla="*/ 204 h 744"/>
              <a:gd name="T30" fmla="*/ 87 w 744"/>
              <a:gd name="T31" fmla="*/ 296 h 744"/>
              <a:gd name="T32" fmla="*/ 146 w 744"/>
              <a:gd name="T33" fmla="*/ 307 h 744"/>
              <a:gd name="T34" fmla="*/ 88 w 744"/>
              <a:gd name="T35" fmla="*/ 452 h 744"/>
              <a:gd name="T36" fmla="*/ 10 w 744"/>
              <a:gd name="T37" fmla="*/ 525 h 744"/>
              <a:gd name="T38" fmla="*/ 116 w 744"/>
              <a:gd name="T39" fmla="*/ 519 h 744"/>
              <a:gd name="T40" fmla="*/ 165 w 744"/>
              <a:gd name="T41" fmla="*/ 485 h 744"/>
              <a:gd name="T42" fmla="*/ 253 w 744"/>
              <a:gd name="T43" fmla="*/ 608 h 744"/>
              <a:gd name="T44" fmla="*/ 224 w 744"/>
              <a:gd name="T45" fmla="*/ 737 h 744"/>
              <a:gd name="T46" fmla="*/ 292 w 744"/>
              <a:gd name="T47" fmla="*/ 624 h 744"/>
              <a:gd name="T48" fmla="*/ 442 w 744"/>
              <a:gd name="T49" fmla="*/ 597 h 744"/>
              <a:gd name="T50" fmla="*/ 452 w 744"/>
              <a:gd name="T51" fmla="*/ 656 h 744"/>
              <a:gd name="T52" fmla="*/ 525 w 744"/>
              <a:gd name="T53" fmla="*/ 735 h 744"/>
              <a:gd name="T54" fmla="*/ 519 w 744"/>
              <a:gd name="T55" fmla="*/ 628 h 744"/>
              <a:gd name="T56" fmla="*/ 580 w 744"/>
              <a:gd name="T57" fmla="*/ 484 h 744"/>
              <a:gd name="T58" fmla="*/ 629 w 744"/>
              <a:gd name="T59" fmla="*/ 516 h 744"/>
              <a:gd name="T60" fmla="*/ 716 w 744"/>
              <a:gd name="T61" fmla="*/ 473 h 744"/>
              <a:gd name="T62" fmla="*/ 431 w 744"/>
              <a:gd name="T63" fmla="*/ 286 h 744"/>
              <a:gd name="T64" fmla="*/ 469 w 744"/>
              <a:gd name="T65" fmla="*/ 206 h 744"/>
              <a:gd name="T66" fmla="*/ 416 w 744"/>
              <a:gd name="T67" fmla="*/ 318 h 744"/>
              <a:gd name="T68" fmla="*/ 390 w 744"/>
              <a:gd name="T69" fmla="*/ 270 h 744"/>
              <a:gd name="T70" fmla="*/ 367 w 744"/>
              <a:gd name="T71" fmla="*/ 302 h 744"/>
              <a:gd name="T72" fmla="*/ 416 w 744"/>
              <a:gd name="T73" fmla="*/ 192 h 744"/>
              <a:gd name="T74" fmla="*/ 298 w 744"/>
              <a:gd name="T75" fmla="*/ 319 h 744"/>
              <a:gd name="T76" fmla="*/ 212 w 744"/>
              <a:gd name="T77" fmla="*/ 278 h 744"/>
              <a:gd name="T78" fmla="*/ 325 w 744"/>
              <a:gd name="T79" fmla="*/ 320 h 744"/>
              <a:gd name="T80" fmla="*/ 269 w 744"/>
              <a:gd name="T81" fmla="*/ 355 h 744"/>
              <a:gd name="T82" fmla="*/ 302 w 744"/>
              <a:gd name="T83" fmla="*/ 377 h 744"/>
              <a:gd name="T84" fmla="*/ 192 w 744"/>
              <a:gd name="T85" fmla="*/ 328 h 744"/>
              <a:gd name="T86" fmla="*/ 319 w 744"/>
              <a:gd name="T87" fmla="*/ 446 h 744"/>
              <a:gd name="T88" fmla="*/ 278 w 744"/>
              <a:gd name="T89" fmla="*/ 533 h 744"/>
              <a:gd name="T90" fmla="*/ 319 w 744"/>
              <a:gd name="T91" fmla="*/ 419 h 744"/>
              <a:gd name="T92" fmla="*/ 354 w 744"/>
              <a:gd name="T93" fmla="*/ 475 h 744"/>
              <a:gd name="T94" fmla="*/ 377 w 744"/>
              <a:gd name="T95" fmla="*/ 443 h 744"/>
              <a:gd name="T96" fmla="*/ 328 w 744"/>
              <a:gd name="T97" fmla="*/ 553 h 744"/>
              <a:gd name="T98" fmla="*/ 446 w 744"/>
              <a:gd name="T99" fmla="*/ 426 h 744"/>
              <a:gd name="T100" fmla="*/ 532 w 744"/>
              <a:gd name="T101" fmla="*/ 467 h 744"/>
              <a:gd name="T102" fmla="*/ 419 w 744"/>
              <a:gd name="T103" fmla="*/ 425 h 744"/>
              <a:gd name="T104" fmla="*/ 475 w 744"/>
              <a:gd name="T105" fmla="*/ 390 h 744"/>
              <a:gd name="T106" fmla="*/ 442 w 744"/>
              <a:gd name="T107" fmla="*/ 368 h 744"/>
              <a:gd name="T108" fmla="*/ 552 w 744"/>
              <a:gd name="T109" fmla="*/ 417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44" h="744">
                <a:moveTo>
                  <a:pt x="716" y="473"/>
                </a:moveTo>
                <a:cubicBezTo>
                  <a:pt x="657" y="449"/>
                  <a:pt x="657" y="449"/>
                  <a:pt x="657" y="449"/>
                </a:cubicBezTo>
                <a:cubicBezTo>
                  <a:pt x="646" y="445"/>
                  <a:pt x="634" y="446"/>
                  <a:pt x="624" y="452"/>
                </a:cubicBezTo>
                <a:cubicBezTo>
                  <a:pt x="622" y="451"/>
                  <a:pt x="620" y="449"/>
                  <a:pt x="618" y="448"/>
                </a:cubicBezTo>
                <a:cubicBezTo>
                  <a:pt x="611" y="445"/>
                  <a:pt x="605" y="441"/>
                  <a:pt x="598" y="438"/>
                </a:cubicBezTo>
                <a:cubicBezTo>
                  <a:pt x="611" y="393"/>
                  <a:pt x="611" y="347"/>
                  <a:pt x="597" y="302"/>
                </a:cubicBezTo>
                <a:cubicBezTo>
                  <a:pt x="625" y="291"/>
                  <a:pt x="625" y="291"/>
                  <a:pt x="625" y="291"/>
                </a:cubicBezTo>
                <a:cubicBezTo>
                  <a:pt x="634" y="296"/>
                  <a:pt x="646" y="297"/>
                  <a:pt x="656" y="292"/>
                </a:cubicBezTo>
                <a:cubicBezTo>
                  <a:pt x="715" y="267"/>
                  <a:pt x="715" y="267"/>
                  <a:pt x="715" y="267"/>
                </a:cubicBezTo>
                <a:cubicBezTo>
                  <a:pt x="724" y="263"/>
                  <a:pt x="731" y="256"/>
                  <a:pt x="735" y="247"/>
                </a:cubicBezTo>
                <a:cubicBezTo>
                  <a:pt x="738" y="238"/>
                  <a:pt x="738" y="229"/>
                  <a:pt x="735" y="220"/>
                </a:cubicBezTo>
                <a:cubicBezTo>
                  <a:pt x="731" y="211"/>
                  <a:pt x="724" y="204"/>
                  <a:pt x="715" y="200"/>
                </a:cubicBezTo>
                <a:cubicBezTo>
                  <a:pt x="706" y="196"/>
                  <a:pt x="696" y="196"/>
                  <a:pt x="687" y="200"/>
                </a:cubicBezTo>
                <a:cubicBezTo>
                  <a:pt x="628" y="225"/>
                  <a:pt x="628" y="225"/>
                  <a:pt x="628" y="225"/>
                </a:cubicBezTo>
                <a:cubicBezTo>
                  <a:pt x="619" y="229"/>
                  <a:pt x="612" y="236"/>
                  <a:pt x="608" y="245"/>
                </a:cubicBezTo>
                <a:cubicBezTo>
                  <a:pt x="608" y="246"/>
                  <a:pt x="607" y="247"/>
                  <a:pt x="607" y="249"/>
                </a:cubicBezTo>
                <a:cubicBezTo>
                  <a:pt x="579" y="260"/>
                  <a:pt x="579" y="260"/>
                  <a:pt x="579" y="260"/>
                </a:cubicBezTo>
                <a:cubicBezTo>
                  <a:pt x="557" y="219"/>
                  <a:pt x="524" y="186"/>
                  <a:pt x="483" y="165"/>
                </a:cubicBezTo>
                <a:cubicBezTo>
                  <a:pt x="485" y="158"/>
                  <a:pt x="487" y="151"/>
                  <a:pt x="489" y="144"/>
                </a:cubicBezTo>
                <a:cubicBezTo>
                  <a:pt x="490" y="141"/>
                  <a:pt x="491" y="139"/>
                  <a:pt x="491" y="136"/>
                </a:cubicBezTo>
                <a:cubicBezTo>
                  <a:pt x="502" y="134"/>
                  <a:pt x="512" y="126"/>
                  <a:pt x="516" y="115"/>
                </a:cubicBezTo>
                <a:cubicBezTo>
                  <a:pt x="540" y="55"/>
                  <a:pt x="540" y="55"/>
                  <a:pt x="540" y="55"/>
                </a:cubicBezTo>
                <a:cubicBezTo>
                  <a:pt x="548" y="37"/>
                  <a:pt x="539" y="16"/>
                  <a:pt x="520" y="8"/>
                </a:cubicBezTo>
                <a:cubicBezTo>
                  <a:pt x="502" y="0"/>
                  <a:pt x="481" y="9"/>
                  <a:pt x="473" y="28"/>
                </a:cubicBezTo>
                <a:cubicBezTo>
                  <a:pt x="449" y="88"/>
                  <a:pt x="449" y="88"/>
                  <a:pt x="449" y="88"/>
                </a:cubicBezTo>
                <a:cubicBezTo>
                  <a:pt x="444" y="98"/>
                  <a:pt x="445" y="110"/>
                  <a:pt x="451" y="120"/>
                </a:cubicBezTo>
                <a:cubicBezTo>
                  <a:pt x="450" y="122"/>
                  <a:pt x="449" y="124"/>
                  <a:pt x="448" y="127"/>
                </a:cubicBezTo>
                <a:cubicBezTo>
                  <a:pt x="444" y="133"/>
                  <a:pt x="441" y="140"/>
                  <a:pt x="438" y="146"/>
                </a:cubicBezTo>
                <a:cubicBezTo>
                  <a:pt x="393" y="133"/>
                  <a:pt x="346" y="133"/>
                  <a:pt x="302" y="147"/>
                </a:cubicBezTo>
                <a:cubicBezTo>
                  <a:pt x="290" y="120"/>
                  <a:pt x="290" y="120"/>
                  <a:pt x="290" y="120"/>
                </a:cubicBezTo>
                <a:cubicBezTo>
                  <a:pt x="291" y="118"/>
                  <a:pt x="292" y="117"/>
                  <a:pt x="292" y="116"/>
                </a:cubicBezTo>
                <a:cubicBezTo>
                  <a:pt x="296" y="107"/>
                  <a:pt x="296" y="97"/>
                  <a:pt x="292" y="89"/>
                </a:cubicBezTo>
                <a:cubicBezTo>
                  <a:pt x="267" y="29"/>
                  <a:pt x="267" y="29"/>
                  <a:pt x="267" y="29"/>
                </a:cubicBezTo>
                <a:cubicBezTo>
                  <a:pt x="263" y="20"/>
                  <a:pt x="256" y="13"/>
                  <a:pt x="247" y="10"/>
                </a:cubicBezTo>
                <a:cubicBezTo>
                  <a:pt x="238" y="6"/>
                  <a:pt x="228" y="6"/>
                  <a:pt x="219" y="10"/>
                </a:cubicBezTo>
                <a:cubicBezTo>
                  <a:pt x="210" y="14"/>
                  <a:pt x="203" y="21"/>
                  <a:pt x="200" y="30"/>
                </a:cubicBezTo>
                <a:cubicBezTo>
                  <a:pt x="196" y="39"/>
                  <a:pt x="196" y="49"/>
                  <a:pt x="200" y="57"/>
                </a:cubicBezTo>
                <a:cubicBezTo>
                  <a:pt x="225" y="117"/>
                  <a:pt x="225" y="117"/>
                  <a:pt x="225" y="117"/>
                </a:cubicBezTo>
                <a:cubicBezTo>
                  <a:pt x="229" y="127"/>
                  <a:pt x="238" y="134"/>
                  <a:pt x="248" y="137"/>
                </a:cubicBezTo>
                <a:cubicBezTo>
                  <a:pt x="260" y="165"/>
                  <a:pt x="260" y="165"/>
                  <a:pt x="260" y="165"/>
                </a:cubicBezTo>
                <a:cubicBezTo>
                  <a:pt x="219" y="187"/>
                  <a:pt x="186" y="220"/>
                  <a:pt x="164" y="261"/>
                </a:cubicBezTo>
                <a:cubicBezTo>
                  <a:pt x="157" y="259"/>
                  <a:pt x="150" y="257"/>
                  <a:pt x="143" y="255"/>
                </a:cubicBezTo>
                <a:cubicBezTo>
                  <a:pt x="141" y="254"/>
                  <a:pt x="138" y="254"/>
                  <a:pt x="136" y="253"/>
                </a:cubicBezTo>
                <a:cubicBezTo>
                  <a:pt x="133" y="242"/>
                  <a:pt x="125" y="233"/>
                  <a:pt x="115" y="228"/>
                </a:cubicBezTo>
                <a:cubicBezTo>
                  <a:pt x="55" y="204"/>
                  <a:pt x="55" y="204"/>
                  <a:pt x="55" y="204"/>
                </a:cubicBezTo>
                <a:cubicBezTo>
                  <a:pt x="36" y="196"/>
                  <a:pt x="15" y="205"/>
                  <a:pt x="8" y="224"/>
                </a:cubicBezTo>
                <a:cubicBezTo>
                  <a:pt x="0" y="243"/>
                  <a:pt x="9" y="264"/>
                  <a:pt x="28" y="271"/>
                </a:cubicBezTo>
                <a:cubicBezTo>
                  <a:pt x="87" y="296"/>
                  <a:pt x="87" y="296"/>
                  <a:pt x="87" y="296"/>
                </a:cubicBezTo>
                <a:cubicBezTo>
                  <a:pt x="98" y="300"/>
                  <a:pt x="110" y="299"/>
                  <a:pt x="120" y="293"/>
                </a:cubicBezTo>
                <a:cubicBezTo>
                  <a:pt x="122" y="294"/>
                  <a:pt x="124" y="295"/>
                  <a:pt x="126" y="296"/>
                </a:cubicBezTo>
                <a:cubicBezTo>
                  <a:pt x="133" y="300"/>
                  <a:pt x="139" y="303"/>
                  <a:pt x="146" y="307"/>
                </a:cubicBezTo>
                <a:cubicBezTo>
                  <a:pt x="133" y="351"/>
                  <a:pt x="133" y="398"/>
                  <a:pt x="147" y="442"/>
                </a:cubicBezTo>
                <a:cubicBezTo>
                  <a:pt x="119" y="454"/>
                  <a:pt x="119" y="454"/>
                  <a:pt x="119" y="454"/>
                </a:cubicBezTo>
                <a:cubicBezTo>
                  <a:pt x="110" y="449"/>
                  <a:pt x="98" y="448"/>
                  <a:pt x="88" y="452"/>
                </a:cubicBezTo>
                <a:cubicBezTo>
                  <a:pt x="29" y="477"/>
                  <a:pt x="29" y="477"/>
                  <a:pt x="29" y="477"/>
                </a:cubicBezTo>
                <a:cubicBezTo>
                  <a:pt x="20" y="481"/>
                  <a:pt x="13" y="488"/>
                  <a:pt x="9" y="497"/>
                </a:cubicBezTo>
                <a:cubicBezTo>
                  <a:pt x="6" y="506"/>
                  <a:pt x="6" y="516"/>
                  <a:pt x="10" y="525"/>
                </a:cubicBezTo>
                <a:cubicBezTo>
                  <a:pt x="13" y="534"/>
                  <a:pt x="20" y="541"/>
                  <a:pt x="29" y="545"/>
                </a:cubicBezTo>
                <a:cubicBezTo>
                  <a:pt x="38" y="548"/>
                  <a:pt x="48" y="548"/>
                  <a:pt x="57" y="544"/>
                </a:cubicBezTo>
                <a:cubicBezTo>
                  <a:pt x="116" y="519"/>
                  <a:pt x="116" y="519"/>
                  <a:pt x="116" y="519"/>
                </a:cubicBezTo>
                <a:cubicBezTo>
                  <a:pt x="125" y="516"/>
                  <a:pt x="132" y="509"/>
                  <a:pt x="136" y="500"/>
                </a:cubicBezTo>
                <a:cubicBezTo>
                  <a:pt x="136" y="499"/>
                  <a:pt x="137" y="497"/>
                  <a:pt x="137" y="496"/>
                </a:cubicBezTo>
                <a:cubicBezTo>
                  <a:pt x="165" y="485"/>
                  <a:pt x="165" y="485"/>
                  <a:pt x="165" y="485"/>
                </a:cubicBezTo>
                <a:cubicBezTo>
                  <a:pt x="187" y="525"/>
                  <a:pt x="220" y="558"/>
                  <a:pt x="261" y="580"/>
                </a:cubicBezTo>
                <a:cubicBezTo>
                  <a:pt x="259" y="587"/>
                  <a:pt x="257" y="594"/>
                  <a:pt x="255" y="601"/>
                </a:cubicBezTo>
                <a:cubicBezTo>
                  <a:pt x="254" y="604"/>
                  <a:pt x="253" y="606"/>
                  <a:pt x="253" y="608"/>
                </a:cubicBezTo>
                <a:cubicBezTo>
                  <a:pt x="242" y="611"/>
                  <a:pt x="232" y="619"/>
                  <a:pt x="228" y="630"/>
                </a:cubicBezTo>
                <a:cubicBezTo>
                  <a:pt x="204" y="689"/>
                  <a:pt x="204" y="689"/>
                  <a:pt x="204" y="689"/>
                </a:cubicBezTo>
                <a:cubicBezTo>
                  <a:pt x="196" y="708"/>
                  <a:pt x="205" y="729"/>
                  <a:pt x="224" y="737"/>
                </a:cubicBezTo>
                <a:cubicBezTo>
                  <a:pt x="242" y="744"/>
                  <a:pt x="263" y="735"/>
                  <a:pt x="271" y="717"/>
                </a:cubicBezTo>
                <a:cubicBezTo>
                  <a:pt x="295" y="657"/>
                  <a:pt x="295" y="657"/>
                  <a:pt x="295" y="657"/>
                </a:cubicBezTo>
                <a:cubicBezTo>
                  <a:pt x="300" y="646"/>
                  <a:pt x="299" y="634"/>
                  <a:pt x="292" y="624"/>
                </a:cubicBezTo>
                <a:cubicBezTo>
                  <a:pt x="294" y="622"/>
                  <a:pt x="295" y="620"/>
                  <a:pt x="296" y="618"/>
                </a:cubicBezTo>
                <a:cubicBezTo>
                  <a:pt x="300" y="611"/>
                  <a:pt x="303" y="605"/>
                  <a:pt x="306" y="599"/>
                </a:cubicBezTo>
                <a:cubicBezTo>
                  <a:pt x="351" y="612"/>
                  <a:pt x="398" y="611"/>
                  <a:pt x="442" y="597"/>
                </a:cubicBezTo>
                <a:cubicBezTo>
                  <a:pt x="454" y="625"/>
                  <a:pt x="454" y="625"/>
                  <a:pt x="454" y="625"/>
                </a:cubicBezTo>
                <a:cubicBezTo>
                  <a:pt x="453" y="626"/>
                  <a:pt x="452" y="627"/>
                  <a:pt x="452" y="629"/>
                </a:cubicBezTo>
                <a:cubicBezTo>
                  <a:pt x="448" y="638"/>
                  <a:pt x="448" y="647"/>
                  <a:pt x="452" y="656"/>
                </a:cubicBezTo>
                <a:cubicBezTo>
                  <a:pt x="477" y="715"/>
                  <a:pt x="477" y="715"/>
                  <a:pt x="477" y="715"/>
                </a:cubicBezTo>
                <a:cubicBezTo>
                  <a:pt x="481" y="724"/>
                  <a:pt x="488" y="731"/>
                  <a:pt x="497" y="735"/>
                </a:cubicBezTo>
                <a:cubicBezTo>
                  <a:pt x="506" y="739"/>
                  <a:pt x="516" y="739"/>
                  <a:pt x="525" y="735"/>
                </a:cubicBezTo>
                <a:cubicBezTo>
                  <a:pt x="534" y="731"/>
                  <a:pt x="541" y="724"/>
                  <a:pt x="544" y="715"/>
                </a:cubicBezTo>
                <a:cubicBezTo>
                  <a:pt x="548" y="706"/>
                  <a:pt x="548" y="696"/>
                  <a:pt x="544" y="687"/>
                </a:cubicBezTo>
                <a:cubicBezTo>
                  <a:pt x="519" y="628"/>
                  <a:pt x="519" y="628"/>
                  <a:pt x="519" y="628"/>
                </a:cubicBezTo>
                <a:cubicBezTo>
                  <a:pt x="515" y="618"/>
                  <a:pt x="506" y="610"/>
                  <a:pt x="496" y="607"/>
                </a:cubicBezTo>
                <a:cubicBezTo>
                  <a:pt x="484" y="580"/>
                  <a:pt x="484" y="580"/>
                  <a:pt x="484" y="580"/>
                </a:cubicBezTo>
                <a:cubicBezTo>
                  <a:pt x="525" y="558"/>
                  <a:pt x="558" y="524"/>
                  <a:pt x="580" y="484"/>
                </a:cubicBezTo>
                <a:cubicBezTo>
                  <a:pt x="587" y="486"/>
                  <a:pt x="594" y="488"/>
                  <a:pt x="601" y="490"/>
                </a:cubicBezTo>
                <a:cubicBezTo>
                  <a:pt x="603" y="490"/>
                  <a:pt x="606" y="491"/>
                  <a:pt x="608" y="492"/>
                </a:cubicBezTo>
                <a:cubicBezTo>
                  <a:pt x="611" y="503"/>
                  <a:pt x="619" y="512"/>
                  <a:pt x="629" y="516"/>
                </a:cubicBezTo>
                <a:cubicBezTo>
                  <a:pt x="689" y="541"/>
                  <a:pt x="689" y="541"/>
                  <a:pt x="689" y="541"/>
                </a:cubicBezTo>
                <a:cubicBezTo>
                  <a:pt x="707" y="548"/>
                  <a:pt x="729" y="539"/>
                  <a:pt x="736" y="521"/>
                </a:cubicBezTo>
                <a:cubicBezTo>
                  <a:pt x="744" y="502"/>
                  <a:pt x="735" y="481"/>
                  <a:pt x="716" y="473"/>
                </a:cubicBezTo>
                <a:close/>
                <a:moveTo>
                  <a:pt x="416" y="318"/>
                </a:moveTo>
                <a:cubicBezTo>
                  <a:pt x="419" y="311"/>
                  <a:pt x="422" y="305"/>
                  <a:pt x="425" y="299"/>
                </a:cubicBezTo>
                <a:cubicBezTo>
                  <a:pt x="431" y="286"/>
                  <a:pt x="431" y="286"/>
                  <a:pt x="431" y="286"/>
                </a:cubicBezTo>
                <a:cubicBezTo>
                  <a:pt x="436" y="276"/>
                  <a:pt x="441" y="265"/>
                  <a:pt x="446" y="254"/>
                </a:cubicBezTo>
                <a:cubicBezTo>
                  <a:pt x="453" y="241"/>
                  <a:pt x="460" y="226"/>
                  <a:pt x="466" y="212"/>
                </a:cubicBezTo>
                <a:cubicBezTo>
                  <a:pt x="467" y="210"/>
                  <a:pt x="468" y="208"/>
                  <a:pt x="469" y="206"/>
                </a:cubicBezTo>
                <a:cubicBezTo>
                  <a:pt x="498" y="223"/>
                  <a:pt x="522" y="248"/>
                  <a:pt x="539" y="277"/>
                </a:cubicBezTo>
                <a:cubicBezTo>
                  <a:pt x="425" y="325"/>
                  <a:pt x="425" y="325"/>
                  <a:pt x="425" y="325"/>
                </a:cubicBezTo>
                <a:cubicBezTo>
                  <a:pt x="422" y="323"/>
                  <a:pt x="419" y="320"/>
                  <a:pt x="416" y="318"/>
                </a:cubicBezTo>
                <a:close/>
                <a:moveTo>
                  <a:pt x="416" y="192"/>
                </a:moveTo>
                <a:cubicBezTo>
                  <a:pt x="411" y="206"/>
                  <a:pt x="406" y="221"/>
                  <a:pt x="401" y="236"/>
                </a:cubicBezTo>
                <a:cubicBezTo>
                  <a:pt x="397" y="247"/>
                  <a:pt x="394" y="258"/>
                  <a:pt x="390" y="270"/>
                </a:cubicBezTo>
                <a:cubicBezTo>
                  <a:pt x="385" y="282"/>
                  <a:pt x="385" y="282"/>
                  <a:pt x="385" y="282"/>
                </a:cubicBezTo>
                <a:cubicBezTo>
                  <a:pt x="383" y="289"/>
                  <a:pt x="381" y="296"/>
                  <a:pt x="378" y="302"/>
                </a:cubicBezTo>
                <a:cubicBezTo>
                  <a:pt x="375" y="302"/>
                  <a:pt x="371" y="302"/>
                  <a:pt x="367" y="302"/>
                </a:cubicBezTo>
                <a:cubicBezTo>
                  <a:pt x="319" y="188"/>
                  <a:pt x="319" y="188"/>
                  <a:pt x="319" y="188"/>
                </a:cubicBezTo>
                <a:cubicBezTo>
                  <a:pt x="352" y="178"/>
                  <a:pt x="386" y="178"/>
                  <a:pt x="419" y="186"/>
                </a:cubicBezTo>
                <a:cubicBezTo>
                  <a:pt x="418" y="188"/>
                  <a:pt x="417" y="190"/>
                  <a:pt x="416" y="192"/>
                </a:cubicBezTo>
                <a:close/>
                <a:moveTo>
                  <a:pt x="325" y="320"/>
                </a:moveTo>
                <a:cubicBezTo>
                  <a:pt x="322" y="322"/>
                  <a:pt x="320" y="325"/>
                  <a:pt x="317" y="328"/>
                </a:cubicBezTo>
                <a:cubicBezTo>
                  <a:pt x="311" y="325"/>
                  <a:pt x="305" y="322"/>
                  <a:pt x="298" y="319"/>
                </a:cubicBezTo>
                <a:cubicBezTo>
                  <a:pt x="286" y="313"/>
                  <a:pt x="286" y="313"/>
                  <a:pt x="286" y="313"/>
                </a:cubicBezTo>
                <a:cubicBezTo>
                  <a:pt x="275" y="308"/>
                  <a:pt x="265" y="303"/>
                  <a:pt x="254" y="298"/>
                </a:cubicBezTo>
                <a:cubicBezTo>
                  <a:pt x="240" y="291"/>
                  <a:pt x="226" y="284"/>
                  <a:pt x="212" y="278"/>
                </a:cubicBezTo>
                <a:cubicBezTo>
                  <a:pt x="210" y="277"/>
                  <a:pt x="208" y="277"/>
                  <a:pt x="206" y="276"/>
                </a:cubicBezTo>
                <a:cubicBezTo>
                  <a:pt x="223" y="246"/>
                  <a:pt x="247" y="222"/>
                  <a:pt x="277" y="205"/>
                </a:cubicBezTo>
                <a:lnTo>
                  <a:pt x="325" y="320"/>
                </a:lnTo>
                <a:close/>
                <a:moveTo>
                  <a:pt x="192" y="328"/>
                </a:moveTo>
                <a:cubicBezTo>
                  <a:pt x="206" y="333"/>
                  <a:pt x="221" y="338"/>
                  <a:pt x="236" y="343"/>
                </a:cubicBezTo>
                <a:cubicBezTo>
                  <a:pt x="247" y="347"/>
                  <a:pt x="258" y="351"/>
                  <a:pt x="269" y="355"/>
                </a:cubicBezTo>
                <a:cubicBezTo>
                  <a:pt x="282" y="359"/>
                  <a:pt x="282" y="359"/>
                  <a:pt x="282" y="359"/>
                </a:cubicBezTo>
                <a:cubicBezTo>
                  <a:pt x="289" y="361"/>
                  <a:pt x="295" y="364"/>
                  <a:pt x="302" y="366"/>
                </a:cubicBezTo>
                <a:cubicBezTo>
                  <a:pt x="301" y="370"/>
                  <a:pt x="301" y="373"/>
                  <a:pt x="302" y="377"/>
                </a:cubicBezTo>
                <a:cubicBezTo>
                  <a:pt x="187" y="425"/>
                  <a:pt x="187" y="425"/>
                  <a:pt x="187" y="425"/>
                </a:cubicBezTo>
                <a:cubicBezTo>
                  <a:pt x="178" y="393"/>
                  <a:pt x="177" y="358"/>
                  <a:pt x="186" y="325"/>
                </a:cubicBezTo>
                <a:cubicBezTo>
                  <a:pt x="188" y="326"/>
                  <a:pt x="190" y="327"/>
                  <a:pt x="192" y="328"/>
                </a:cubicBezTo>
                <a:close/>
                <a:moveTo>
                  <a:pt x="319" y="419"/>
                </a:moveTo>
                <a:cubicBezTo>
                  <a:pt x="322" y="422"/>
                  <a:pt x="325" y="425"/>
                  <a:pt x="327" y="427"/>
                </a:cubicBezTo>
                <a:cubicBezTo>
                  <a:pt x="325" y="433"/>
                  <a:pt x="322" y="440"/>
                  <a:pt x="319" y="446"/>
                </a:cubicBezTo>
                <a:cubicBezTo>
                  <a:pt x="313" y="458"/>
                  <a:pt x="313" y="458"/>
                  <a:pt x="313" y="458"/>
                </a:cubicBezTo>
                <a:cubicBezTo>
                  <a:pt x="308" y="469"/>
                  <a:pt x="303" y="480"/>
                  <a:pt x="298" y="490"/>
                </a:cubicBezTo>
                <a:cubicBezTo>
                  <a:pt x="291" y="504"/>
                  <a:pt x="284" y="519"/>
                  <a:pt x="278" y="533"/>
                </a:cubicBezTo>
                <a:cubicBezTo>
                  <a:pt x="277" y="535"/>
                  <a:pt x="276" y="537"/>
                  <a:pt x="275" y="539"/>
                </a:cubicBezTo>
                <a:cubicBezTo>
                  <a:pt x="246" y="521"/>
                  <a:pt x="222" y="497"/>
                  <a:pt x="205" y="468"/>
                </a:cubicBezTo>
                <a:lnTo>
                  <a:pt x="319" y="419"/>
                </a:lnTo>
                <a:close/>
                <a:moveTo>
                  <a:pt x="328" y="553"/>
                </a:moveTo>
                <a:cubicBezTo>
                  <a:pt x="333" y="539"/>
                  <a:pt x="338" y="523"/>
                  <a:pt x="343" y="509"/>
                </a:cubicBezTo>
                <a:cubicBezTo>
                  <a:pt x="347" y="498"/>
                  <a:pt x="350" y="486"/>
                  <a:pt x="354" y="475"/>
                </a:cubicBezTo>
                <a:cubicBezTo>
                  <a:pt x="359" y="462"/>
                  <a:pt x="359" y="462"/>
                  <a:pt x="359" y="462"/>
                </a:cubicBezTo>
                <a:cubicBezTo>
                  <a:pt x="361" y="456"/>
                  <a:pt x="363" y="449"/>
                  <a:pt x="366" y="443"/>
                </a:cubicBezTo>
                <a:cubicBezTo>
                  <a:pt x="369" y="443"/>
                  <a:pt x="373" y="443"/>
                  <a:pt x="377" y="443"/>
                </a:cubicBezTo>
                <a:cubicBezTo>
                  <a:pt x="425" y="557"/>
                  <a:pt x="425" y="557"/>
                  <a:pt x="425" y="557"/>
                </a:cubicBezTo>
                <a:cubicBezTo>
                  <a:pt x="392" y="567"/>
                  <a:pt x="358" y="567"/>
                  <a:pt x="325" y="559"/>
                </a:cubicBezTo>
                <a:cubicBezTo>
                  <a:pt x="326" y="557"/>
                  <a:pt x="327" y="555"/>
                  <a:pt x="328" y="553"/>
                </a:cubicBezTo>
                <a:close/>
                <a:moveTo>
                  <a:pt x="419" y="425"/>
                </a:moveTo>
                <a:cubicBezTo>
                  <a:pt x="422" y="422"/>
                  <a:pt x="424" y="420"/>
                  <a:pt x="427" y="417"/>
                </a:cubicBezTo>
                <a:cubicBezTo>
                  <a:pt x="433" y="420"/>
                  <a:pt x="439" y="423"/>
                  <a:pt x="446" y="426"/>
                </a:cubicBezTo>
                <a:cubicBezTo>
                  <a:pt x="458" y="432"/>
                  <a:pt x="458" y="432"/>
                  <a:pt x="458" y="432"/>
                </a:cubicBezTo>
                <a:cubicBezTo>
                  <a:pt x="469" y="436"/>
                  <a:pt x="479" y="442"/>
                  <a:pt x="490" y="447"/>
                </a:cubicBezTo>
                <a:cubicBezTo>
                  <a:pt x="504" y="454"/>
                  <a:pt x="518" y="461"/>
                  <a:pt x="532" y="467"/>
                </a:cubicBezTo>
                <a:cubicBezTo>
                  <a:pt x="534" y="467"/>
                  <a:pt x="536" y="468"/>
                  <a:pt x="538" y="469"/>
                </a:cubicBezTo>
                <a:cubicBezTo>
                  <a:pt x="521" y="498"/>
                  <a:pt x="497" y="523"/>
                  <a:pt x="467" y="539"/>
                </a:cubicBezTo>
                <a:lnTo>
                  <a:pt x="419" y="425"/>
                </a:lnTo>
                <a:close/>
                <a:moveTo>
                  <a:pt x="552" y="417"/>
                </a:moveTo>
                <a:cubicBezTo>
                  <a:pt x="538" y="411"/>
                  <a:pt x="523" y="406"/>
                  <a:pt x="508" y="401"/>
                </a:cubicBezTo>
                <a:cubicBezTo>
                  <a:pt x="497" y="398"/>
                  <a:pt x="486" y="394"/>
                  <a:pt x="475" y="390"/>
                </a:cubicBezTo>
                <a:cubicBezTo>
                  <a:pt x="462" y="386"/>
                  <a:pt x="462" y="386"/>
                  <a:pt x="462" y="386"/>
                </a:cubicBezTo>
                <a:cubicBezTo>
                  <a:pt x="455" y="383"/>
                  <a:pt x="449" y="381"/>
                  <a:pt x="442" y="379"/>
                </a:cubicBezTo>
                <a:cubicBezTo>
                  <a:pt x="443" y="375"/>
                  <a:pt x="443" y="371"/>
                  <a:pt x="442" y="368"/>
                </a:cubicBezTo>
                <a:cubicBezTo>
                  <a:pt x="557" y="319"/>
                  <a:pt x="557" y="319"/>
                  <a:pt x="557" y="319"/>
                </a:cubicBezTo>
                <a:cubicBezTo>
                  <a:pt x="566" y="352"/>
                  <a:pt x="567" y="386"/>
                  <a:pt x="558" y="419"/>
                </a:cubicBezTo>
                <a:cubicBezTo>
                  <a:pt x="556" y="418"/>
                  <a:pt x="554" y="418"/>
                  <a:pt x="552" y="4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HY강B" panose="02030600000101010101" pitchFamily="18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448935" y="1336066"/>
            <a:ext cx="1636220" cy="1808671"/>
            <a:chOff x="-2629311" y="8005466"/>
            <a:chExt cx="3338867" cy="3690771"/>
          </a:xfrm>
          <a:solidFill>
            <a:srgbClr val="2D9CC1"/>
          </a:solidFill>
        </p:grpSpPr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-1731251" y="11364040"/>
              <a:ext cx="152023" cy="306860"/>
            </a:xfrm>
            <a:custGeom>
              <a:avLst/>
              <a:gdLst>
                <a:gd name="T0" fmla="*/ 18 w 23"/>
                <a:gd name="T1" fmla="*/ 4 h 46"/>
                <a:gd name="T2" fmla="*/ 20 w 23"/>
                <a:gd name="T3" fmla="*/ 3 h 46"/>
                <a:gd name="T4" fmla="*/ 21 w 23"/>
                <a:gd name="T5" fmla="*/ 2 h 46"/>
                <a:gd name="T6" fmla="*/ 23 w 23"/>
                <a:gd name="T7" fmla="*/ 1 h 46"/>
                <a:gd name="T8" fmla="*/ 22 w 23"/>
                <a:gd name="T9" fmla="*/ 0 h 46"/>
                <a:gd name="T10" fmla="*/ 21 w 23"/>
                <a:gd name="T11" fmla="*/ 0 h 46"/>
                <a:gd name="T12" fmla="*/ 20 w 23"/>
                <a:gd name="T13" fmla="*/ 0 h 46"/>
                <a:gd name="T14" fmla="*/ 20 w 23"/>
                <a:gd name="T15" fmla="*/ 0 h 46"/>
                <a:gd name="T16" fmla="*/ 19 w 23"/>
                <a:gd name="T17" fmla="*/ 0 h 46"/>
                <a:gd name="T18" fmla="*/ 6 w 23"/>
                <a:gd name="T19" fmla="*/ 4 h 46"/>
                <a:gd name="T20" fmla="*/ 6 w 23"/>
                <a:gd name="T21" fmla="*/ 4 h 46"/>
                <a:gd name="T22" fmla="*/ 1 w 23"/>
                <a:gd name="T23" fmla="*/ 11 h 46"/>
                <a:gd name="T24" fmla="*/ 1 w 23"/>
                <a:gd name="T25" fmla="*/ 24 h 46"/>
                <a:gd name="T26" fmla="*/ 2 w 23"/>
                <a:gd name="T27" fmla="*/ 40 h 46"/>
                <a:gd name="T28" fmla="*/ 0 w 23"/>
                <a:gd name="T29" fmla="*/ 45 h 46"/>
                <a:gd name="T30" fmla="*/ 4 w 23"/>
                <a:gd name="T31" fmla="*/ 45 h 46"/>
                <a:gd name="T32" fmla="*/ 11 w 23"/>
                <a:gd name="T33" fmla="*/ 39 h 46"/>
                <a:gd name="T34" fmla="*/ 13 w 23"/>
                <a:gd name="T35" fmla="*/ 33 h 46"/>
                <a:gd name="T36" fmla="*/ 14 w 23"/>
                <a:gd name="T37" fmla="*/ 19 h 46"/>
                <a:gd name="T38" fmla="*/ 14 w 23"/>
                <a:gd name="T39" fmla="*/ 10 h 46"/>
                <a:gd name="T40" fmla="*/ 18 w 23"/>
                <a:gd name="T41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46">
                  <a:moveTo>
                    <a:pt x="18" y="4"/>
                  </a:moveTo>
                  <a:cubicBezTo>
                    <a:pt x="18" y="4"/>
                    <a:pt x="19" y="3"/>
                    <a:pt x="20" y="3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2" y="1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0" y="1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5"/>
                    <a:pt x="2" y="8"/>
                    <a:pt x="1" y="11"/>
                  </a:cubicBezTo>
                  <a:cubicBezTo>
                    <a:pt x="0" y="15"/>
                    <a:pt x="0" y="19"/>
                    <a:pt x="1" y="24"/>
                  </a:cubicBezTo>
                  <a:cubicBezTo>
                    <a:pt x="3" y="31"/>
                    <a:pt x="3" y="36"/>
                    <a:pt x="2" y="40"/>
                  </a:cubicBezTo>
                  <a:cubicBezTo>
                    <a:pt x="1" y="43"/>
                    <a:pt x="0" y="45"/>
                    <a:pt x="0" y="45"/>
                  </a:cubicBezTo>
                  <a:cubicBezTo>
                    <a:pt x="0" y="45"/>
                    <a:pt x="2" y="46"/>
                    <a:pt x="4" y="45"/>
                  </a:cubicBezTo>
                  <a:cubicBezTo>
                    <a:pt x="7" y="44"/>
                    <a:pt x="9" y="42"/>
                    <a:pt x="11" y="39"/>
                  </a:cubicBezTo>
                  <a:cubicBezTo>
                    <a:pt x="12" y="38"/>
                    <a:pt x="13" y="36"/>
                    <a:pt x="13" y="33"/>
                  </a:cubicBezTo>
                  <a:cubicBezTo>
                    <a:pt x="14" y="30"/>
                    <a:pt x="14" y="25"/>
                    <a:pt x="14" y="19"/>
                  </a:cubicBezTo>
                  <a:cubicBezTo>
                    <a:pt x="13" y="15"/>
                    <a:pt x="13" y="12"/>
                    <a:pt x="14" y="10"/>
                  </a:cubicBezTo>
                  <a:cubicBezTo>
                    <a:pt x="15" y="7"/>
                    <a:pt x="16" y="6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6" name="Freeform 56"/>
            <p:cNvSpPr>
              <a:spLocks/>
            </p:cNvSpPr>
            <p:nvPr/>
          </p:nvSpPr>
          <p:spPr bwMode="auto">
            <a:xfrm>
              <a:off x="-1618642" y="11341518"/>
              <a:ext cx="146392" cy="275893"/>
            </a:xfrm>
            <a:custGeom>
              <a:avLst/>
              <a:gdLst>
                <a:gd name="T0" fmla="*/ 21 w 22"/>
                <a:gd name="T1" fmla="*/ 5 h 41"/>
                <a:gd name="T2" fmla="*/ 17 w 22"/>
                <a:gd name="T3" fmla="*/ 0 h 41"/>
                <a:gd name="T4" fmla="*/ 14 w 22"/>
                <a:gd name="T5" fmla="*/ 2 h 41"/>
                <a:gd name="T6" fmla="*/ 14 w 22"/>
                <a:gd name="T7" fmla="*/ 2 h 41"/>
                <a:gd name="T8" fmla="*/ 14 w 22"/>
                <a:gd name="T9" fmla="*/ 3 h 41"/>
                <a:gd name="T10" fmla="*/ 10 w 22"/>
                <a:gd name="T11" fmla="*/ 8 h 41"/>
                <a:gd name="T12" fmla="*/ 8 w 22"/>
                <a:gd name="T13" fmla="*/ 20 h 41"/>
                <a:gd name="T14" fmla="*/ 6 w 22"/>
                <a:gd name="T15" fmla="*/ 30 h 41"/>
                <a:gd name="T16" fmla="*/ 5 w 22"/>
                <a:gd name="T17" fmla="*/ 30 h 41"/>
                <a:gd name="T18" fmla="*/ 5 w 22"/>
                <a:gd name="T19" fmla="*/ 31 h 41"/>
                <a:gd name="T20" fmla="*/ 5 w 22"/>
                <a:gd name="T21" fmla="*/ 31 h 41"/>
                <a:gd name="T22" fmla="*/ 5 w 22"/>
                <a:gd name="T23" fmla="*/ 31 h 41"/>
                <a:gd name="T24" fmla="*/ 4 w 22"/>
                <a:gd name="T25" fmla="*/ 33 h 41"/>
                <a:gd name="T26" fmla="*/ 3 w 22"/>
                <a:gd name="T27" fmla="*/ 35 h 41"/>
                <a:gd name="T28" fmla="*/ 1 w 22"/>
                <a:gd name="T29" fmla="*/ 39 h 41"/>
                <a:gd name="T30" fmla="*/ 0 w 22"/>
                <a:gd name="T31" fmla="*/ 40 h 41"/>
                <a:gd name="T32" fmla="*/ 4 w 22"/>
                <a:gd name="T33" fmla="*/ 41 h 41"/>
                <a:gd name="T34" fmla="*/ 5 w 22"/>
                <a:gd name="T35" fmla="*/ 41 h 41"/>
                <a:gd name="T36" fmla="*/ 5 w 22"/>
                <a:gd name="T37" fmla="*/ 41 h 41"/>
                <a:gd name="T38" fmla="*/ 5 w 22"/>
                <a:gd name="T39" fmla="*/ 41 h 41"/>
                <a:gd name="T40" fmla="*/ 6 w 22"/>
                <a:gd name="T41" fmla="*/ 41 h 41"/>
                <a:gd name="T42" fmla="*/ 7 w 22"/>
                <a:gd name="T43" fmla="*/ 41 h 41"/>
                <a:gd name="T44" fmla="*/ 14 w 22"/>
                <a:gd name="T45" fmla="*/ 38 h 41"/>
                <a:gd name="T46" fmla="*/ 19 w 22"/>
                <a:gd name="T47" fmla="*/ 32 h 41"/>
                <a:gd name="T48" fmla="*/ 21 w 22"/>
                <a:gd name="T49" fmla="*/ 18 h 41"/>
                <a:gd name="T50" fmla="*/ 21 w 22"/>
                <a:gd name="T51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41">
                  <a:moveTo>
                    <a:pt x="21" y="5"/>
                  </a:moveTo>
                  <a:cubicBezTo>
                    <a:pt x="19" y="4"/>
                    <a:pt x="18" y="2"/>
                    <a:pt x="17" y="0"/>
                  </a:cubicBezTo>
                  <a:cubicBezTo>
                    <a:pt x="16" y="1"/>
                    <a:pt x="15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2" y="5"/>
                    <a:pt x="10" y="8"/>
                  </a:cubicBezTo>
                  <a:cubicBezTo>
                    <a:pt x="9" y="12"/>
                    <a:pt x="8" y="16"/>
                    <a:pt x="8" y="20"/>
                  </a:cubicBezTo>
                  <a:cubicBezTo>
                    <a:pt x="8" y="24"/>
                    <a:pt x="7" y="27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3" y="35"/>
                    <a:pt x="3" y="35"/>
                  </a:cubicBezTo>
                  <a:cubicBezTo>
                    <a:pt x="2" y="37"/>
                    <a:pt x="2" y="38"/>
                    <a:pt x="1" y="39"/>
                  </a:cubicBezTo>
                  <a:cubicBezTo>
                    <a:pt x="1" y="39"/>
                    <a:pt x="1" y="40"/>
                    <a:pt x="0" y="40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4" y="41"/>
                    <a:pt x="4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7" y="41"/>
                  </a:cubicBezTo>
                  <a:cubicBezTo>
                    <a:pt x="9" y="40"/>
                    <a:pt x="12" y="39"/>
                    <a:pt x="14" y="38"/>
                  </a:cubicBezTo>
                  <a:cubicBezTo>
                    <a:pt x="15" y="37"/>
                    <a:pt x="17" y="35"/>
                    <a:pt x="19" y="32"/>
                  </a:cubicBezTo>
                  <a:cubicBezTo>
                    <a:pt x="21" y="29"/>
                    <a:pt x="22" y="24"/>
                    <a:pt x="21" y="18"/>
                  </a:cubicBezTo>
                  <a:cubicBezTo>
                    <a:pt x="20" y="12"/>
                    <a:pt x="20" y="8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7" name="Freeform 57"/>
            <p:cNvSpPr>
              <a:spLocks/>
            </p:cNvSpPr>
            <p:nvPr/>
          </p:nvSpPr>
          <p:spPr bwMode="auto">
            <a:xfrm>
              <a:off x="-1458174" y="11442866"/>
              <a:ext cx="135131" cy="140762"/>
            </a:xfrm>
            <a:custGeom>
              <a:avLst/>
              <a:gdLst>
                <a:gd name="T0" fmla="*/ 5 w 20"/>
                <a:gd name="T1" fmla="*/ 15 h 21"/>
                <a:gd name="T2" fmla="*/ 0 w 20"/>
                <a:gd name="T3" fmla="*/ 21 h 21"/>
                <a:gd name="T4" fmla="*/ 6 w 20"/>
                <a:gd name="T5" fmla="*/ 21 h 21"/>
                <a:gd name="T6" fmla="*/ 17 w 20"/>
                <a:gd name="T7" fmla="*/ 14 h 21"/>
                <a:gd name="T8" fmla="*/ 17 w 20"/>
                <a:gd name="T9" fmla="*/ 14 h 21"/>
                <a:gd name="T10" fmla="*/ 20 w 20"/>
                <a:gd name="T11" fmla="*/ 9 h 21"/>
                <a:gd name="T12" fmla="*/ 7 w 20"/>
                <a:gd name="T13" fmla="*/ 0 h 21"/>
                <a:gd name="T14" fmla="*/ 5 w 20"/>
                <a:gd name="T15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1">
                  <a:moveTo>
                    <a:pt x="5" y="15"/>
                  </a:moveTo>
                  <a:cubicBezTo>
                    <a:pt x="3" y="19"/>
                    <a:pt x="0" y="21"/>
                    <a:pt x="0" y="21"/>
                  </a:cubicBezTo>
                  <a:cubicBezTo>
                    <a:pt x="0" y="21"/>
                    <a:pt x="2" y="21"/>
                    <a:pt x="6" y="21"/>
                  </a:cubicBezTo>
                  <a:cubicBezTo>
                    <a:pt x="9" y="20"/>
                    <a:pt x="14" y="18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9" y="12"/>
                    <a:pt x="20" y="9"/>
                  </a:cubicBezTo>
                  <a:cubicBezTo>
                    <a:pt x="15" y="7"/>
                    <a:pt x="11" y="3"/>
                    <a:pt x="7" y="0"/>
                  </a:cubicBezTo>
                  <a:cubicBezTo>
                    <a:pt x="8" y="7"/>
                    <a:pt x="7" y="12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8" name="Freeform 58"/>
            <p:cNvSpPr>
              <a:spLocks/>
            </p:cNvSpPr>
            <p:nvPr/>
          </p:nvSpPr>
          <p:spPr bwMode="auto">
            <a:xfrm>
              <a:off x="-1263923" y="11175419"/>
              <a:ext cx="53489" cy="39413"/>
            </a:xfrm>
            <a:custGeom>
              <a:avLst/>
              <a:gdLst>
                <a:gd name="T0" fmla="*/ 6 w 8"/>
                <a:gd name="T1" fmla="*/ 6 h 6"/>
                <a:gd name="T2" fmla="*/ 6 w 8"/>
                <a:gd name="T3" fmla="*/ 6 h 6"/>
                <a:gd name="T4" fmla="*/ 8 w 8"/>
                <a:gd name="T5" fmla="*/ 0 h 6"/>
                <a:gd name="T6" fmla="*/ 4 w 8"/>
                <a:gd name="T7" fmla="*/ 2 h 6"/>
                <a:gd name="T8" fmla="*/ 0 w 8"/>
                <a:gd name="T9" fmla="*/ 5 h 6"/>
                <a:gd name="T10" fmla="*/ 6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3"/>
                    <a:pt x="7" y="1"/>
                    <a:pt x="8" y="0"/>
                  </a:cubicBezTo>
                  <a:cubicBezTo>
                    <a:pt x="8" y="0"/>
                    <a:pt x="6" y="1"/>
                    <a:pt x="4" y="2"/>
                  </a:cubicBezTo>
                  <a:cubicBezTo>
                    <a:pt x="3" y="3"/>
                    <a:pt x="1" y="4"/>
                    <a:pt x="0" y="5"/>
                  </a:cubicBezTo>
                  <a:cubicBezTo>
                    <a:pt x="2" y="5"/>
                    <a:pt x="4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9" name="Freeform 59"/>
            <p:cNvSpPr>
              <a:spLocks/>
            </p:cNvSpPr>
            <p:nvPr/>
          </p:nvSpPr>
          <p:spPr bwMode="auto">
            <a:xfrm>
              <a:off x="-1283629" y="11456943"/>
              <a:ext cx="92903" cy="53489"/>
            </a:xfrm>
            <a:custGeom>
              <a:avLst/>
              <a:gdLst>
                <a:gd name="T0" fmla="*/ 1 w 14"/>
                <a:gd name="T1" fmla="*/ 6 h 8"/>
                <a:gd name="T2" fmla="*/ 0 w 14"/>
                <a:gd name="T3" fmla="*/ 8 h 8"/>
                <a:gd name="T4" fmla="*/ 6 w 14"/>
                <a:gd name="T5" fmla="*/ 7 h 8"/>
                <a:gd name="T6" fmla="*/ 14 w 14"/>
                <a:gd name="T7" fmla="*/ 0 h 8"/>
                <a:gd name="T8" fmla="*/ 1 w 14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6"/>
                  </a:moveTo>
                  <a:cubicBezTo>
                    <a:pt x="1" y="7"/>
                    <a:pt x="0" y="8"/>
                    <a:pt x="0" y="8"/>
                  </a:cubicBezTo>
                  <a:cubicBezTo>
                    <a:pt x="0" y="8"/>
                    <a:pt x="3" y="8"/>
                    <a:pt x="6" y="7"/>
                  </a:cubicBezTo>
                  <a:cubicBezTo>
                    <a:pt x="8" y="6"/>
                    <a:pt x="11" y="4"/>
                    <a:pt x="14" y="0"/>
                  </a:cubicBezTo>
                  <a:cubicBezTo>
                    <a:pt x="10" y="3"/>
                    <a:pt x="6" y="5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20" name="Freeform 60"/>
            <p:cNvSpPr>
              <a:spLocks/>
            </p:cNvSpPr>
            <p:nvPr/>
          </p:nvSpPr>
          <p:spPr bwMode="auto">
            <a:xfrm>
              <a:off x="-1171020" y="11074071"/>
              <a:ext cx="135131" cy="213958"/>
            </a:xfrm>
            <a:custGeom>
              <a:avLst/>
              <a:gdLst>
                <a:gd name="T0" fmla="*/ 14 w 20"/>
                <a:gd name="T1" fmla="*/ 19 h 32"/>
                <a:gd name="T2" fmla="*/ 11 w 20"/>
                <a:gd name="T3" fmla="*/ 0 h 32"/>
                <a:gd name="T4" fmla="*/ 7 w 20"/>
                <a:gd name="T5" fmla="*/ 2 h 32"/>
                <a:gd name="T6" fmla="*/ 1 w 20"/>
                <a:gd name="T7" fmla="*/ 9 h 32"/>
                <a:gd name="T8" fmla="*/ 1 w 20"/>
                <a:gd name="T9" fmla="*/ 9 h 32"/>
                <a:gd name="T10" fmla="*/ 1 w 20"/>
                <a:gd name="T11" fmla="*/ 9 h 32"/>
                <a:gd name="T12" fmla="*/ 1 w 20"/>
                <a:gd name="T13" fmla="*/ 16 h 32"/>
                <a:gd name="T14" fmla="*/ 4 w 20"/>
                <a:gd name="T15" fmla="*/ 27 h 32"/>
                <a:gd name="T16" fmla="*/ 20 w 20"/>
                <a:gd name="T17" fmla="*/ 32 h 32"/>
                <a:gd name="T18" fmla="*/ 14 w 20"/>
                <a:gd name="T1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2">
                  <a:moveTo>
                    <a:pt x="14" y="19"/>
                  </a:moveTo>
                  <a:cubicBezTo>
                    <a:pt x="6" y="7"/>
                    <a:pt x="9" y="1"/>
                    <a:pt x="11" y="0"/>
                  </a:cubicBezTo>
                  <a:cubicBezTo>
                    <a:pt x="11" y="0"/>
                    <a:pt x="9" y="0"/>
                    <a:pt x="7" y="2"/>
                  </a:cubicBezTo>
                  <a:cubicBezTo>
                    <a:pt x="5" y="3"/>
                    <a:pt x="3" y="5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0" y="13"/>
                    <a:pt x="1" y="16"/>
                  </a:cubicBezTo>
                  <a:cubicBezTo>
                    <a:pt x="1" y="19"/>
                    <a:pt x="2" y="23"/>
                    <a:pt x="4" y="27"/>
                  </a:cubicBezTo>
                  <a:cubicBezTo>
                    <a:pt x="10" y="26"/>
                    <a:pt x="15" y="28"/>
                    <a:pt x="20" y="32"/>
                  </a:cubicBezTo>
                  <a:cubicBezTo>
                    <a:pt x="19" y="29"/>
                    <a:pt x="18" y="24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21" name="Freeform 61"/>
            <p:cNvSpPr>
              <a:spLocks/>
            </p:cNvSpPr>
            <p:nvPr/>
          </p:nvSpPr>
          <p:spPr bwMode="auto">
            <a:xfrm>
              <a:off x="-1049965" y="10955831"/>
              <a:ext cx="135131" cy="346274"/>
            </a:xfrm>
            <a:custGeom>
              <a:avLst/>
              <a:gdLst>
                <a:gd name="T0" fmla="*/ 12 w 20"/>
                <a:gd name="T1" fmla="*/ 49 h 52"/>
                <a:gd name="T2" fmla="*/ 19 w 20"/>
                <a:gd name="T3" fmla="*/ 40 h 52"/>
                <a:gd name="T4" fmla="*/ 20 w 20"/>
                <a:gd name="T5" fmla="*/ 33 h 52"/>
                <a:gd name="T6" fmla="*/ 14 w 20"/>
                <a:gd name="T7" fmla="*/ 20 h 52"/>
                <a:gd name="T8" fmla="*/ 10 w 20"/>
                <a:gd name="T9" fmla="*/ 6 h 52"/>
                <a:gd name="T10" fmla="*/ 14 w 20"/>
                <a:gd name="T11" fmla="*/ 0 h 52"/>
                <a:gd name="T12" fmla="*/ 9 w 20"/>
                <a:gd name="T13" fmla="*/ 2 h 52"/>
                <a:gd name="T14" fmla="*/ 1 w 20"/>
                <a:gd name="T15" fmla="*/ 10 h 52"/>
                <a:gd name="T16" fmla="*/ 1 w 20"/>
                <a:gd name="T17" fmla="*/ 10 h 52"/>
                <a:gd name="T18" fmla="*/ 1 w 20"/>
                <a:gd name="T19" fmla="*/ 10 h 52"/>
                <a:gd name="T20" fmla="*/ 0 w 20"/>
                <a:gd name="T21" fmla="*/ 13 h 52"/>
                <a:gd name="T22" fmla="*/ 0 w 20"/>
                <a:gd name="T23" fmla="*/ 16 h 52"/>
                <a:gd name="T24" fmla="*/ 0 w 20"/>
                <a:gd name="T25" fmla="*/ 18 h 52"/>
                <a:gd name="T26" fmla="*/ 4 w 20"/>
                <a:gd name="T27" fmla="*/ 29 h 52"/>
                <a:gd name="T28" fmla="*/ 9 w 20"/>
                <a:gd name="T29" fmla="*/ 45 h 52"/>
                <a:gd name="T30" fmla="*/ 8 w 20"/>
                <a:gd name="T31" fmla="*/ 52 h 52"/>
                <a:gd name="T32" fmla="*/ 12 w 20"/>
                <a:gd name="T33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52">
                  <a:moveTo>
                    <a:pt x="12" y="49"/>
                  </a:moveTo>
                  <a:cubicBezTo>
                    <a:pt x="15" y="48"/>
                    <a:pt x="18" y="45"/>
                    <a:pt x="19" y="40"/>
                  </a:cubicBezTo>
                  <a:cubicBezTo>
                    <a:pt x="20" y="39"/>
                    <a:pt x="20" y="36"/>
                    <a:pt x="20" y="33"/>
                  </a:cubicBezTo>
                  <a:cubicBezTo>
                    <a:pt x="19" y="30"/>
                    <a:pt x="17" y="26"/>
                    <a:pt x="14" y="20"/>
                  </a:cubicBezTo>
                  <a:cubicBezTo>
                    <a:pt x="10" y="14"/>
                    <a:pt x="9" y="9"/>
                    <a:pt x="10" y="6"/>
                  </a:cubicBezTo>
                  <a:cubicBezTo>
                    <a:pt x="11" y="2"/>
                    <a:pt x="13" y="0"/>
                    <a:pt x="14" y="0"/>
                  </a:cubicBezTo>
                  <a:cubicBezTo>
                    <a:pt x="14" y="0"/>
                    <a:pt x="12" y="0"/>
                    <a:pt x="9" y="2"/>
                  </a:cubicBezTo>
                  <a:cubicBezTo>
                    <a:pt x="6" y="3"/>
                    <a:pt x="3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0" y="21"/>
                    <a:pt x="2" y="25"/>
                    <a:pt x="4" y="29"/>
                  </a:cubicBezTo>
                  <a:cubicBezTo>
                    <a:pt x="9" y="36"/>
                    <a:pt x="9" y="41"/>
                    <a:pt x="9" y="45"/>
                  </a:cubicBezTo>
                  <a:cubicBezTo>
                    <a:pt x="9" y="49"/>
                    <a:pt x="8" y="51"/>
                    <a:pt x="8" y="52"/>
                  </a:cubicBezTo>
                  <a:cubicBezTo>
                    <a:pt x="8" y="52"/>
                    <a:pt x="10" y="51"/>
                    <a:pt x="12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22" name="Freeform 62"/>
            <p:cNvSpPr>
              <a:spLocks/>
            </p:cNvSpPr>
            <p:nvPr/>
          </p:nvSpPr>
          <p:spPr bwMode="auto">
            <a:xfrm>
              <a:off x="-909203" y="10874189"/>
              <a:ext cx="154838" cy="315306"/>
            </a:xfrm>
            <a:custGeom>
              <a:avLst/>
              <a:gdLst>
                <a:gd name="T0" fmla="*/ 16 w 23"/>
                <a:gd name="T1" fmla="*/ 4 h 47"/>
                <a:gd name="T2" fmla="*/ 23 w 23"/>
                <a:gd name="T3" fmla="*/ 0 h 47"/>
                <a:gd name="T4" fmla="*/ 17 w 23"/>
                <a:gd name="T5" fmla="*/ 0 h 47"/>
                <a:gd name="T6" fmla="*/ 5 w 23"/>
                <a:gd name="T7" fmla="*/ 5 h 47"/>
                <a:gd name="T8" fmla="*/ 5 w 23"/>
                <a:gd name="T9" fmla="*/ 5 h 47"/>
                <a:gd name="T10" fmla="*/ 5 w 23"/>
                <a:gd name="T11" fmla="*/ 5 h 47"/>
                <a:gd name="T12" fmla="*/ 5 w 23"/>
                <a:gd name="T13" fmla="*/ 5 h 47"/>
                <a:gd name="T14" fmla="*/ 1 w 23"/>
                <a:gd name="T15" fmla="*/ 13 h 47"/>
                <a:gd name="T16" fmla="*/ 2 w 23"/>
                <a:gd name="T17" fmla="*/ 25 h 47"/>
                <a:gd name="T18" fmla="*/ 5 w 23"/>
                <a:gd name="T19" fmla="*/ 35 h 47"/>
                <a:gd name="T20" fmla="*/ 5 w 23"/>
                <a:gd name="T21" fmla="*/ 41 h 47"/>
                <a:gd name="T22" fmla="*/ 4 w 23"/>
                <a:gd name="T23" fmla="*/ 47 h 47"/>
                <a:gd name="T24" fmla="*/ 8 w 23"/>
                <a:gd name="T25" fmla="*/ 46 h 47"/>
                <a:gd name="T26" fmla="*/ 11 w 23"/>
                <a:gd name="T27" fmla="*/ 43 h 47"/>
                <a:gd name="T28" fmla="*/ 14 w 23"/>
                <a:gd name="T29" fmla="*/ 39 h 47"/>
                <a:gd name="T30" fmla="*/ 14 w 23"/>
                <a:gd name="T31" fmla="*/ 39 h 47"/>
                <a:gd name="T32" fmla="*/ 15 w 23"/>
                <a:gd name="T33" fmla="*/ 33 h 47"/>
                <a:gd name="T34" fmla="*/ 14 w 23"/>
                <a:gd name="T35" fmla="*/ 19 h 47"/>
                <a:gd name="T36" fmla="*/ 14 w 23"/>
                <a:gd name="T37" fmla="*/ 10 h 47"/>
                <a:gd name="T38" fmla="*/ 16 w 23"/>
                <a:gd name="T39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47">
                  <a:moveTo>
                    <a:pt x="16" y="4"/>
                  </a:moveTo>
                  <a:cubicBezTo>
                    <a:pt x="18" y="1"/>
                    <a:pt x="22" y="0"/>
                    <a:pt x="23" y="0"/>
                  </a:cubicBezTo>
                  <a:cubicBezTo>
                    <a:pt x="23" y="0"/>
                    <a:pt x="20" y="0"/>
                    <a:pt x="17" y="0"/>
                  </a:cubicBezTo>
                  <a:cubicBezTo>
                    <a:pt x="13" y="0"/>
                    <a:pt x="8" y="2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7"/>
                    <a:pt x="2" y="9"/>
                    <a:pt x="1" y="13"/>
                  </a:cubicBezTo>
                  <a:cubicBezTo>
                    <a:pt x="0" y="17"/>
                    <a:pt x="0" y="21"/>
                    <a:pt x="2" y="25"/>
                  </a:cubicBezTo>
                  <a:cubicBezTo>
                    <a:pt x="3" y="29"/>
                    <a:pt x="4" y="32"/>
                    <a:pt x="5" y="35"/>
                  </a:cubicBezTo>
                  <a:cubicBezTo>
                    <a:pt x="5" y="37"/>
                    <a:pt x="5" y="39"/>
                    <a:pt x="5" y="41"/>
                  </a:cubicBezTo>
                  <a:cubicBezTo>
                    <a:pt x="5" y="45"/>
                    <a:pt x="4" y="47"/>
                    <a:pt x="4" y="47"/>
                  </a:cubicBezTo>
                  <a:cubicBezTo>
                    <a:pt x="4" y="47"/>
                    <a:pt x="6" y="47"/>
                    <a:pt x="8" y="46"/>
                  </a:cubicBezTo>
                  <a:cubicBezTo>
                    <a:pt x="9" y="45"/>
                    <a:pt x="10" y="44"/>
                    <a:pt x="11" y="43"/>
                  </a:cubicBezTo>
                  <a:cubicBezTo>
                    <a:pt x="12" y="42"/>
                    <a:pt x="13" y="41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5" y="37"/>
                    <a:pt x="15" y="33"/>
                  </a:cubicBezTo>
                  <a:cubicBezTo>
                    <a:pt x="15" y="30"/>
                    <a:pt x="15" y="26"/>
                    <a:pt x="14" y="19"/>
                  </a:cubicBezTo>
                  <a:cubicBezTo>
                    <a:pt x="13" y="16"/>
                    <a:pt x="13" y="13"/>
                    <a:pt x="14" y="10"/>
                  </a:cubicBezTo>
                  <a:cubicBezTo>
                    <a:pt x="14" y="8"/>
                    <a:pt x="15" y="6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23" name="Freeform 63"/>
            <p:cNvSpPr>
              <a:spLocks/>
            </p:cNvSpPr>
            <p:nvPr/>
          </p:nvSpPr>
          <p:spPr bwMode="auto">
            <a:xfrm>
              <a:off x="-782518" y="10874189"/>
              <a:ext cx="261817" cy="247741"/>
            </a:xfrm>
            <a:custGeom>
              <a:avLst/>
              <a:gdLst>
                <a:gd name="T0" fmla="*/ 7 w 39"/>
                <a:gd name="T1" fmla="*/ 37 h 37"/>
                <a:gd name="T2" fmla="*/ 10 w 39"/>
                <a:gd name="T3" fmla="*/ 34 h 37"/>
                <a:gd name="T4" fmla="*/ 13 w 39"/>
                <a:gd name="T5" fmla="*/ 30 h 37"/>
                <a:gd name="T6" fmla="*/ 16 w 39"/>
                <a:gd name="T7" fmla="*/ 25 h 37"/>
                <a:gd name="T8" fmla="*/ 20 w 39"/>
                <a:gd name="T9" fmla="*/ 17 h 37"/>
                <a:gd name="T10" fmla="*/ 25 w 39"/>
                <a:gd name="T11" fmla="*/ 10 h 37"/>
                <a:gd name="T12" fmla="*/ 31 w 39"/>
                <a:gd name="T13" fmla="*/ 7 h 37"/>
                <a:gd name="T14" fmla="*/ 36 w 39"/>
                <a:gd name="T15" fmla="*/ 7 h 37"/>
                <a:gd name="T16" fmla="*/ 39 w 39"/>
                <a:gd name="T17" fmla="*/ 8 h 37"/>
                <a:gd name="T18" fmla="*/ 34 w 39"/>
                <a:gd name="T19" fmla="*/ 4 h 37"/>
                <a:gd name="T20" fmla="*/ 27 w 39"/>
                <a:gd name="T21" fmla="*/ 1 h 37"/>
                <a:gd name="T22" fmla="*/ 19 w 39"/>
                <a:gd name="T23" fmla="*/ 1 h 37"/>
                <a:gd name="T24" fmla="*/ 19 w 39"/>
                <a:gd name="T25" fmla="*/ 1 h 37"/>
                <a:gd name="T26" fmla="*/ 19 w 39"/>
                <a:gd name="T27" fmla="*/ 1 h 37"/>
                <a:gd name="T28" fmla="*/ 11 w 39"/>
                <a:gd name="T29" fmla="*/ 5 h 37"/>
                <a:gd name="T30" fmla="*/ 6 w 39"/>
                <a:gd name="T31" fmla="*/ 17 h 37"/>
                <a:gd name="T32" fmla="*/ 5 w 39"/>
                <a:gd name="T33" fmla="*/ 26 h 37"/>
                <a:gd name="T34" fmla="*/ 3 w 39"/>
                <a:gd name="T35" fmla="*/ 32 h 37"/>
                <a:gd name="T36" fmla="*/ 0 w 39"/>
                <a:gd name="T37" fmla="*/ 37 h 37"/>
                <a:gd name="T38" fmla="*/ 4 w 39"/>
                <a:gd name="T39" fmla="*/ 37 h 37"/>
                <a:gd name="T40" fmla="*/ 7 w 3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7">
                  <a:moveTo>
                    <a:pt x="7" y="37"/>
                  </a:moveTo>
                  <a:cubicBezTo>
                    <a:pt x="8" y="36"/>
                    <a:pt x="9" y="36"/>
                    <a:pt x="10" y="34"/>
                  </a:cubicBezTo>
                  <a:cubicBezTo>
                    <a:pt x="10" y="34"/>
                    <a:pt x="12" y="33"/>
                    <a:pt x="13" y="30"/>
                  </a:cubicBezTo>
                  <a:cubicBezTo>
                    <a:pt x="14" y="29"/>
                    <a:pt x="15" y="27"/>
                    <a:pt x="16" y="25"/>
                  </a:cubicBezTo>
                  <a:cubicBezTo>
                    <a:pt x="17" y="23"/>
                    <a:pt x="18" y="20"/>
                    <a:pt x="20" y="17"/>
                  </a:cubicBezTo>
                  <a:cubicBezTo>
                    <a:pt x="21" y="14"/>
                    <a:pt x="23" y="12"/>
                    <a:pt x="25" y="10"/>
                  </a:cubicBezTo>
                  <a:cubicBezTo>
                    <a:pt x="27" y="8"/>
                    <a:pt x="29" y="7"/>
                    <a:pt x="31" y="7"/>
                  </a:cubicBezTo>
                  <a:cubicBezTo>
                    <a:pt x="33" y="6"/>
                    <a:pt x="34" y="7"/>
                    <a:pt x="36" y="7"/>
                  </a:cubicBezTo>
                  <a:cubicBezTo>
                    <a:pt x="37" y="7"/>
                    <a:pt x="38" y="8"/>
                    <a:pt x="39" y="8"/>
                  </a:cubicBezTo>
                  <a:cubicBezTo>
                    <a:pt x="39" y="8"/>
                    <a:pt x="37" y="6"/>
                    <a:pt x="34" y="4"/>
                  </a:cubicBezTo>
                  <a:cubicBezTo>
                    <a:pt x="32" y="3"/>
                    <a:pt x="30" y="2"/>
                    <a:pt x="27" y="1"/>
                  </a:cubicBezTo>
                  <a:cubicBezTo>
                    <a:pt x="25" y="0"/>
                    <a:pt x="22" y="0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1"/>
                    <a:pt x="14" y="2"/>
                    <a:pt x="11" y="5"/>
                  </a:cubicBezTo>
                  <a:cubicBezTo>
                    <a:pt x="8" y="8"/>
                    <a:pt x="6" y="12"/>
                    <a:pt x="6" y="17"/>
                  </a:cubicBezTo>
                  <a:cubicBezTo>
                    <a:pt x="6" y="20"/>
                    <a:pt x="5" y="23"/>
                    <a:pt x="5" y="26"/>
                  </a:cubicBezTo>
                  <a:cubicBezTo>
                    <a:pt x="4" y="28"/>
                    <a:pt x="3" y="30"/>
                    <a:pt x="3" y="32"/>
                  </a:cubicBezTo>
                  <a:cubicBezTo>
                    <a:pt x="2" y="35"/>
                    <a:pt x="1" y="37"/>
                    <a:pt x="0" y="37"/>
                  </a:cubicBezTo>
                  <a:cubicBezTo>
                    <a:pt x="0" y="37"/>
                    <a:pt x="2" y="37"/>
                    <a:pt x="4" y="37"/>
                  </a:cubicBezTo>
                  <a:cubicBezTo>
                    <a:pt x="5" y="37"/>
                    <a:pt x="6" y="37"/>
                    <a:pt x="7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24" name="Freeform 64"/>
            <p:cNvSpPr>
              <a:spLocks/>
            </p:cNvSpPr>
            <p:nvPr/>
          </p:nvSpPr>
          <p:spPr bwMode="auto">
            <a:xfrm>
              <a:off x="-689615" y="10989614"/>
              <a:ext cx="309676" cy="152023"/>
            </a:xfrm>
            <a:custGeom>
              <a:avLst/>
              <a:gdLst>
                <a:gd name="T0" fmla="*/ 45 w 46"/>
                <a:gd name="T1" fmla="*/ 16 h 23"/>
                <a:gd name="T2" fmla="*/ 43 w 46"/>
                <a:gd name="T3" fmla="*/ 9 h 23"/>
                <a:gd name="T4" fmla="*/ 37 w 46"/>
                <a:gd name="T5" fmla="*/ 3 h 23"/>
                <a:gd name="T6" fmla="*/ 37 w 46"/>
                <a:gd name="T7" fmla="*/ 3 h 23"/>
                <a:gd name="T8" fmla="*/ 37 w 46"/>
                <a:gd name="T9" fmla="*/ 3 h 23"/>
                <a:gd name="T10" fmla="*/ 28 w 46"/>
                <a:gd name="T11" fmla="*/ 0 h 23"/>
                <a:gd name="T12" fmla="*/ 22 w 46"/>
                <a:gd name="T13" fmla="*/ 1 h 23"/>
                <a:gd name="T14" fmla="*/ 16 w 46"/>
                <a:gd name="T15" fmla="*/ 5 h 23"/>
                <a:gd name="T16" fmla="*/ 9 w 46"/>
                <a:gd name="T17" fmla="*/ 11 h 23"/>
                <a:gd name="T18" fmla="*/ 4 w 46"/>
                <a:gd name="T19" fmla="*/ 15 h 23"/>
                <a:gd name="T20" fmla="*/ 1 w 46"/>
                <a:gd name="T21" fmla="*/ 17 h 23"/>
                <a:gd name="T22" fmla="*/ 0 w 46"/>
                <a:gd name="T23" fmla="*/ 18 h 23"/>
                <a:gd name="T24" fmla="*/ 2 w 46"/>
                <a:gd name="T25" fmla="*/ 20 h 23"/>
                <a:gd name="T26" fmla="*/ 4 w 46"/>
                <a:gd name="T27" fmla="*/ 21 h 23"/>
                <a:gd name="T28" fmla="*/ 7 w 46"/>
                <a:gd name="T29" fmla="*/ 21 h 23"/>
                <a:gd name="T30" fmla="*/ 12 w 46"/>
                <a:gd name="T31" fmla="*/ 19 h 23"/>
                <a:gd name="T32" fmla="*/ 18 w 46"/>
                <a:gd name="T33" fmla="*/ 18 h 23"/>
                <a:gd name="T34" fmla="*/ 25 w 46"/>
                <a:gd name="T35" fmla="*/ 15 h 23"/>
                <a:gd name="T36" fmla="*/ 34 w 46"/>
                <a:gd name="T37" fmla="*/ 13 h 23"/>
                <a:gd name="T38" fmla="*/ 41 w 46"/>
                <a:gd name="T39" fmla="*/ 16 h 23"/>
                <a:gd name="T40" fmla="*/ 44 w 46"/>
                <a:gd name="T41" fmla="*/ 20 h 23"/>
                <a:gd name="T42" fmla="*/ 46 w 46"/>
                <a:gd name="T43" fmla="*/ 23 h 23"/>
                <a:gd name="T44" fmla="*/ 45 w 46"/>
                <a:gd name="T4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23">
                  <a:moveTo>
                    <a:pt x="45" y="16"/>
                  </a:moveTo>
                  <a:cubicBezTo>
                    <a:pt x="45" y="14"/>
                    <a:pt x="44" y="11"/>
                    <a:pt x="43" y="9"/>
                  </a:cubicBezTo>
                  <a:cubicBezTo>
                    <a:pt x="41" y="7"/>
                    <a:pt x="39" y="4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5" y="1"/>
                    <a:pt x="32" y="0"/>
                    <a:pt x="28" y="0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20" y="2"/>
                    <a:pt x="18" y="3"/>
                    <a:pt x="16" y="5"/>
                  </a:cubicBezTo>
                  <a:cubicBezTo>
                    <a:pt x="13" y="8"/>
                    <a:pt x="11" y="10"/>
                    <a:pt x="9" y="11"/>
                  </a:cubicBezTo>
                  <a:cubicBezTo>
                    <a:pt x="7" y="13"/>
                    <a:pt x="5" y="14"/>
                    <a:pt x="4" y="15"/>
                  </a:cubicBezTo>
                  <a:cubicBezTo>
                    <a:pt x="3" y="16"/>
                    <a:pt x="2" y="17"/>
                    <a:pt x="1" y="17"/>
                  </a:cubicBezTo>
                  <a:cubicBezTo>
                    <a:pt x="1" y="18"/>
                    <a:pt x="0" y="18"/>
                    <a:pt x="0" y="18"/>
                  </a:cubicBezTo>
                  <a:cubicBezTo>
                    <a:pt x="0" y="18"/>
                    <a:pt x="1" y="19"/>
                    <a:pt x="2" y="20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5" y="21"/>
                    <a:pt x="6" y="21"/>
                    <a:pt x="7" y="21"/>
                  </a:cubicBezTo>
                  <a:cubicBezTo>
                    <a:pt x="8" y="21"/>
                    <a:pt x="9" y="20"/>
                    <a:pt x="12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0" y="17"/>
                    <a:pt x="22" y="16"/>
                    <a:pt x="25" y="15"/>
                  </a:cubicBezTo>
                  <a:cubicBezTo>
                    <a:pt x="29" y="14"/>
                    <a:pt x="32" y="13"/>
                    <a:pt x="34" y="13"/>
                  </a:cubicBezTo>
                  <a:cubicBezTo>
                    <a:pt x="37" y="13"/>
                    <a:pt x="39" y="14"/>
                    <a:pt x="41" y="16"/>
                  </a:cubicBezTo>
                  <a:cubicBezTo>
                    <a:pt x="43" y="17"/>
                    <a:pt x="44" y="18"/>
                    <a:pt x="44" y="20"/>
                  </a:cubicBezTo>
                  <a:cubicBezTo>
                    <a:pt x="45" y="21"/>
                    <a:pt x="46" y="22"/>
                    <a:pt x="46" y="23"/>
                  </a:cubicBezTo>
                  <a:cubicBezTo>
                    <a:pt x="46" y="23"/>
                    <a:pt x="46" y="20"/>
                    <a:pt x="45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25" name="Freeform 65"/>
            <p:cNvSpPr>
              <a:spLocks/>
            </p:cNvSpPr>
            <p:nvPr/>
          </p:nvSpPr>
          <p:spPr bwMode="auto">
            <a:xfrm>
              <a:off x="-627680" y="11150082"/>
              <a:ext cx="239295" cy="191436"/>
            </a:xfrm>
            <a:custGeom>
              <a:avLst/>
              <a:gdLst>
                <a:gd name="T0" fmla="*/ 26 w 36"/>
                <a:gd name="T1" fmla="*/ 21 h 29"/>
                <a:gd name="T2" fmla="*/ 28 w 36"/>
                <a:gd name="T3" fmla="*/ 28 h 29"/>
                <a:gd name="T4" fmla="*/ 28 w 36"/>
                <a:gd name="T5" fmla="*/ 28 h 29"/>
                <a:gd name="T6" fmla="*/ 31 w 36"/>
                <a:gd name="T7" fmla="*/ 29 h 29"/>
                <a:gd name="T8" fmla="*/ 32 w 36"/>
                <a:gd name="T9" fmla="*/ 29 h 29"/>
                <a:gd name="T10" fmla="*/ 34 w 36"/>
                <a:gd name="T11" fmla="*/ 25 h 29"/>
                <a:gd name="T12" fmla="*/ 36 w 36"/>
                <a:gd name="T13" fmla="*/ 16 h 29"/>
                <a:gd name="T14" fmla="*/ 36 w 36"/>
                <a:gd name="T15" fmla="*/ 16 h 29"/>
                <a:gd name="T16" fmla="*/ 36 w 36"/>
                <a:gd name="T17" fmla="*/ 16 h 29"/>
                <a:gd name="T18" fmla="*/ 32 w 36"/>
                <a:gd name="T19" fmla="*/ 7 h 29"/>
                <a:gd name="T20" fmla="*/ 27 w 36"/>
                <a:gd name="T21" fmla="*/ 3 h 29"/>
                <a:gd name="T22" fmla="*/ 20 w 36"/>
                <a:gd name="T23" fmla="*/ 2 h 29"/>
                <a:gd name="T24" fmla="*/ 11 w 36"/>
                <a:gd name="T25" fmla="*/ 1 h 29"/>
                <a:gd name="T26" fmla="*/ 5 w 36"/>
                <a:gd name="T27" fmla="*/ 0 h 29"/>
                <a:gd name="T28" fmla="*/ 2 w 36"/>
                <a:gd name="T29" fmla="*/ 0 h 29"/>
                <a:gd name="T30" fmla="*/ 0 w 36"/>
                <a:gd name="T31" fmla="*/ 0 h 29"/>
                <a:gd name="T32" fmla="*/ 0 w 36"/>
                <a:gd name="T33" fmla="*/ 2 h 29"/>
                <a:gd name="T34" fmla="*/ 0 w 36"/>
                <a:gd name="T35" fmla="*/ 4 h 29"/>
                <a:gd name="T36" fmla="*/ 3 w 36"/>
                <a:gd name="T37" fmla="*/ 6 h 29"/>
                <a:gd name="T38" fmla="*/ 7 w 36"/>
                <a:gd name="T39" fmla="*/ 8 h 29"/>
                <a:gd name="T40" fmla="*/ 12 w 36"/>
                <a:gd name="T41" fmla="*/ 11 h 29"/>
                <a:gd name="T42" fmla="*/ 19 w 36"/>
                <a:gd name="T43" fmla="*/ 15 h 29"/>
                <a:gd name="T44" fmla="*/ 26 w 36"/>
                <a:gd name="T45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9">
                  <a:moveTo>
                    <a:pt x="26" y="21"/>
                  </a:moveTo>
                  <a:cubicBezTo>
                    <a:pt x="27" y="23"/>
                    <a:pt x="28" y="26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9"/>
                    <a:pt x="30" y="29"/>
                    <a:pt x="31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8"/>
                    <a:pt x="34" y="27"/>
                    <a:pt x="34" y="25"/>
                  </a:cubicBezTo>
                  <a:cubicBezTo>
                    <a:pt x="35" y="22"/>
                    <a:pt x="36" y="20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4"/>
                    <a:pt x="35" y="10"/>
                    <a:pt x="32" y="7"/>
                  </a:cubicBezTo>
                  <a:cubicBezTo>
                    <a:pt x="31" y="6"/>
                    <a:pt x="29" y="4"/>
                    <a:pt x="27" y="3"/>
                  </a:cubicBezTo>
                  <a:cubicBezTo>
                    <a:pt x="25" y="2"/>
                    <a:pt x="23" y="2"/>
                    <a:pt x="20" y="2"/>
                  </a:cubicBezTo>
                  <a:cubicBezTo>
                    <a:pt x="17" y="2"/>
                    <a:pt x="14" y="1"/>
                    <a:pt x="11" y="1"/>
                  </a:cubicBezTo>
                  <a:cubicBezTo>
                    <a:pt x="8" y="1"/>
                    <a:pt x="6" y="0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5"/>
                    <a:pt x="3" y="6"/>
                  </a:cubicBezTo>
                  <a:cubicBezTo>
                    <a:pt x="3" y="6"/>
                    <a:pt x="4" y="7"/>
                    <a:pt x="7" y="8"/>
                  </a:cubicBezTo>
                  <a:cubicBezTo>
                    <a:pt x="8" y="9"/>
                    <a:pt x="10" y="10"/>
                    <a:pt x="12" y="11"/>
                  </a:cubicBezTo>
                  <a:cubicBezTo>
                    <a:pt x="14" y="12"/>
                    <a:pt x="16" y="14"/>
                    <a:pt x="19" y="15"/>
                  </a:cubicBezTo>
                  <a:cubicBezTo>
                    <a:pt x="22" y="17"/>
                    <a:pt x="24" y="19"/>
                    <a:pt x="26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26" name="Freeform 66"/>
            <p:cNvSpPr>
              <a:spLocks/>
            </p:cNvSpPr>
            <p:nvPr/>
          </p:nvSpPr>
          <p:spPr bwMode="auto">
            <a:xfrm>
              <a:off x="-830377" y="11428790"/>
              <a:ext cx="140762" cy="126686"/>
            </a:xfrm>
            <a:custGeom>
              <a:avLst/>
              <a:gdLst>
                <a:gd name="T0" fmla="*/ 10 w 21"/>
                <a:gd name="T1" fmla="*/ 0 h 19"/>
                <a:gd name="T2" fmla="*/ 5 w 21"/>
                <a:gd name="T3" fmla="*/ 15 h 19"/>
                <a:gd name="T4" fmla="*/ 0 w 21"/>
                <a:gd name="T5" fmla="*/ 18 h 19"/>
                <a:gd name="T6" fmla="*/ 4 w 21"/>
                <a:gd name="T7" fmla="*/ 19 h 19"/>
                <a:gd name="T8" fmla="*/ 15 w 21"/>
                <a:gd name="T9" fmla="*/ 16 h 19"/>
                <a:gd name="T10" fmla="*/ 16 w 21"/>
                <a:gd name="T11" fmla="*/ 16 h 19"/>
                <a:gd name="T12" fmla="*/ 16 w 21"/>
                <a:gd name="T13" fmla="*/ 16 h 19"/>
                <a:gd name="T14" fmla="*/ 21 w 21"/>
                <a:gd name="T15" fmla="*/ 9 h 19"/>
                <a:gd name="T16" fmla="*/ 21 w 21"/>
                <a:gd name="T17" fmla="*/ 8 h 19"/>
                <a:gd name="T18" fmla="*/ 10 w 21"/>
                <a:gd name="T19" fmla="*/ 0 h 19"/>
                <a:gd name="T20" fmla="*/ 10 w 21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9">
                  <a:moveTo>
                    <a:pt x="10" y="0"/>
                  </a:moveTo>
                  <a:cubicBezTo>
                    <a:pt x="10" y="8"/>
                    <a:pt x="8" y="12"/>
                    <a:pt x="5" y="15"/>
                  </a:cubicBezTo>
                  <a:cubicBezTo>
                    <a:pt x="3" y="17"/>
                    <a:pt x="1" y="18"/>
                    <a:pt x="0" y="18"/>
                  </a:cubicBezTo>
                  <a:cubicBezTo>
                    <a:pt x="0" y="18"/>
                    <a:pt x="2" y="19"/>
                    <a:pt x="4" y="19"/>
                  </a:cubicBezTo>
                  <a:cubicBezTo>
                    <a:pt x="7" y="19"/>
                    <a:pt x="12" y="18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5"/>
                    <a:pt x="19" y="13"/>
                    <a:pt x="21" y="9"/>
                  </a:cubicBezTo>
                  <a:cubicBezTo>
                    <a:pt x="21" y="9"/>
                    <a:pt x="21" y="9"/>
                    <a:pt x="21" y="8"/>
                  </a:cubicBezTo>
                  <a:cubicBezTo>
                    <a:pt x="17" y="6"/>
                    <a:pt x="14" y="2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27" name="Freeform 67"/>
            <p:cNvSpPr>
              <a:spLocks/>
            </p:cNvSpPr>
            <p:nvPr/>
          </p:nvSpPr>
          <p:spPr bwMode="auto">
            <a:xfrm>
              <a:off x="-1016182" y="11316181"/>
              <a:ext cx="194251" cy="247741"/>
            </a:xfrm>
            <a:custGeom>
              <a:avLst/>
              <a:gdLst>
                <a:gd name="T0" fmla="*/ 23 w 29"/>
                <a:gd name="T1" fmla="*/ 0 h 37"/>
                <a:gd name="T2" fmla="*/ 23 w 29"/>
                <a:gd name="T3" fmla="*/ 0 h 37"/>
                <a:gd name="T4" fmla="*/ 18 w 29"/>
                <a:gd name="T5" fmla="*/ 5 h 37"/>
                <a:gd name="T6" fmla="*/ 13 w 29"/>
                <a:gd name="T7" fmla="*/ 18 h 37"/>
                <a:gd name="T8" fmla="*/ 7 w 29"/>
                <a:gd name="T9" fmla="*/ 32 h 37"/>
                <a:gd name="T10" fmla="*/ 0 w 29"/>
                <a:gd name="T11" fmla="*/ 34 h 37"/>
                <a:gd name="T12" fmla="*/ 5 w 29"/>
                <a:gd name="T13" fmla="*/ 36 h 37"/>
                <a:gd name="T14" fmla="*/ 16 w 29"/>
                <a:gd name="T15" fmla="*/ 35 h 37"/>
                <a:gd name="T16" fmla="*/ 16 w 29"/>
                <a:gd name="T17" fmla="*/ 35 h 37"/>
                <a:gd name="T18" fmla="*/ 16 w 29"/>
                <a:gd name="T19" fmla="*/ 35 h 37"/>
                <a:gd name="T20" fmla="*/ 22 w 29"/>
                <a:gd name="T21" fmla="*/ 30 h 37"/>
                <a:gd name="T22" fmla="*/ 26 w 29"/>
                <a:gd name="T23" fmla="*/ 18 h 37"/>
                <a:gd name="T24" fmla="*/ 29 w 29"/>
                <a:gd name="T25" fmla="*/ 9 h 37"/>
                <a:gd name="T26" fmla="*/ 23 w 29"/>
                <a:gd name="T2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7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0" y="2"/>
                    <a:pt x="18" y="5"/>
                  </a:cubicBezTo>
                  <a:cubicBezTo>
                    <a:pt x="16" y="8"/>
                    <a:pt x="14" y="12"/>
                    <a:pt x="13" y="18"/>
                  </a:cubicBezTo>
                  <a:cubicBezTo>
                    <a:pt x="12" y="26"/>
                    <a:pt x="9" y="30"/>
                    <a:pt x="7" y="32"/>
                  </a:cubicBezTo>
                  <a:cubicBezTo>
                    <a:pt x="4" y="34"/>
                    <a:pt x="1" y="34"/>
                    <a:pt x="0" y="34"/>
                  </a:cubicBezTo>
                  <a:cubicBezTo>
                    <a:pt x="0" y="34"/>
                    <a:pt x="2" y="35"/>
                    <a:pt x="5" y="36"/>
                  </a:cubicBezTo>
                  <a:cubicBezTo>
                    <a:pt x="8" y="36"/>
                    <a:pt x="12" y="37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7" y="34"/>
                    <a:pt x="20" y="33"/>
                    <a:pt x="22" y="30"/>
                  </a:cubicBezTo>
                  <a:cubicBezTo>
                    <a:pt x="24" y="27"/>
                    <a:pt x="26" y="23"/>
                    <a:pt x="26" y="18"/>
                  </a:cubicBezTo>
                  <a:cubicBezTo>
                    <a:pt x="27" y="14"/>
                    <a:pt x="28" y="11"/>
                    <a:pt x="29" y="9"/>
                  </a:cubicBezTo>
                  <a:cubicBezTo>
                    <a:pt x="26" y="7"/>
                    <a:pt x="24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28" name="Freeform 68"/>
            <p:cNvSpPr>
              <a:spLocks/>
            </p:cNvSpPr>
            <p:nvPr/>
          </p:nvSpPr>
          <p:spPr bwMode="auto">
            <a:xfrm>
              <a:off x="-1196357" y="11296474"/>
              <a:ext cx="281523" cy="239295"/>
            </a:xfrm>
            <a:custGeom>
              <a:avLst/>
              <a:gdLst>
                <a:gd name="T0" fmla="*/ 37 w 42"/>
                <a:gd name="T1" fmla="*/ 7 h 36"/>
                <a:gd name="T2" fmla="*/ 42 w 42"/>
                <a:gd name="T3" fmla="*/ 3 h 36"/>
                <a:gd name="T4" fmla="*/ 38 w 42"/>
                <a:gd name="T5" fmla="*/ 1 h 36"/>
                <a:gd name="T6" fmla="*/ 28 w 42"/>
                <a:gd name="T7" fmla="*/ 2 h 36"/>
                <a:gd name="T8" fmla="*/ 23 w 42"/>
                <a:gd name="T9" fmla="*/ 6 h 36"/>
                <a:gd name="T10" fmla="*/ 16 w 42"/>
                <a:gd name="T11" fmla="*/ 19 h 36"/>
                <a:gd name="T12" fmla="*/ 7 w 42"/>
                <a:gd name="T13" fmla="*/ 31 h 36"/>
                <a:gd name="T14" fmla="*/ 0 w 42"/>
                <a:gd name="T15" fmla="*/ 32 h 36"/>
                <a:gd name="T16" fmla="*/ 5 w 42"/>
                <a:gd name="T17" fmla="*/ 34 h 36"/>
                <a:gd name="T18" fmla="*/ 16 w 42"/>
                <a:gd name="T19" fmla="*/ 35 h 36"/>
                <a:gd name="T20" fmla="*/ 16 w 42"/>
                <a:gd name="T21" fmla="*/ 35 h 36"/>
                <a:gd name="T22" fmla="*/ 16 w 42"/>
                <a:gd name="T23" fmla="*/ 35 h 36"/>
                <a:gd name="T24" fmla="*/ 23 w 42"/>
                <a:gd name="T25" fmla="*/ 31 h 36"/>
                <a:gd name="T26" fmla="*/ 29 w 42"/>
                <a:gd name="T27" fmla="*/ 21 h 36"/>
                <a:gd name="T28" fmla="*/ 37 w 42"/>
                <a:gd name="T2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36">
                  <a:moveTo>
                    <a:pt x="37" y="7"/>
                  </a:moveTo>
                  <a:cubicBezTo>
                    <a:pt x="40" y="4"/>
                    <a:pt x="42" y="3"/>
                    <a:pt x="42" y="3"/>
                  </a:cubicBezTo>
                  <a:cubicBezTo>
                    <a:pt x="42" y="3"/>
                    <a:pt x="40" y="2"/>
                    <a:pt x="38" y="1"/>
                  </a:cubicBezTo>
                  <a:cubicBezTo>
                    <a:pt x="35" y="1"/>
                    <a:pt x="32" y="0"/>
                    <a:pt x="28" y="2"/>
                  </a:cubicBezTo>
                  <a:cubicBezTo>
                    <a:pt x="27" y="3"/>
                    <a:pt x="25" y="4"/>
                    <a:pt x="23" y="6"/>
                  </a:cubicBezTo>
                  <a:cubicBezTo>
                    <a:pt x="21" y="9"/>
                    <a:pt x="18" y="13"/>
                    <a:pt x="16" y="19"/>
                  </a:cubicBezTo>
                  <a:cubicBezTo>
                    <a:pt x="13" y="26"/>
                    <a:pt x="10" y="29"/>
                    <a:pt x="7" y="31"/>
                  </a:cubicBezTo>
                  <a:cubicBezTo>
                    <a:pt x="4" y="33"/>
                    <a:pt x="2" y="32"/>
                    <a:pt x="0" y="32"/>
                  </a:cubicBezTo>
                  <a:cubicBezTo>
                    <a:pt x="0" y="32"/>
                    <a:pt x="2" y="33"/>
                    <a:pt x="5" y="34"/>
                  </a:cubicBezTo>
                  <a:cubicBezTo>
                    <a:pt x="8" y="35"/>
                    <a:pt x="12" y="36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7" y="35"/>
                    <a:pt x="20" y="34"/>
                    <a:pt x="23" y="31"/>
                  </a:cubicBezTo>
                  <a:cubicBezTo>
                    <a:pt x="25" y="29"/>
                    <a:pt x="28" y="25"/>
                    <a:pt x="29" y="21"/>
                  </a:cubicBezTo>
                  <a:cubicBezTo>
                    <a:pt x="31" y="14"/>
                    <a:pt x="34" y="9"/>
                    <a:pt x="3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29" name="Freeform 69"/>
            <p:cNvSpPr>
              <a:spLocks/>
            </p:cNvSpPr>
            <p:nvPr/>
          </p:nvSpPr>
          <p:spPr bwMode="auto">
            <a:xfrm>
              <a:off x="-1376532" y="11276768"/>
              <a:ext cx="312491" cy="205512"/>
            </a:xfrm>
            <a:custGeom>
              <a:avLst/>
              <a:gdLst>
                <a:gd name="T0" fmla="*/ 4 w 47"/>
                <a:gd name="T1" fmla="*/ 27 h 31"/>
                <a:gd name="T2" fmla="*/ 16 w 47"/>
                <a:gd name="T3" fmla="*/ 31 h 31"/>
                <a:gd name="T4" fmla="*/ 16 w 47"/>
                <a:gd name="T5" fmla="*/ 31 h 31"/>
                <a:gd name="T6" fmla="*/ 16 w 47"/>
                <a:gd name="T7" fmla="*/ 31 h 31"/>
                <a:gd name="T8" fmla="*/ 24 w 47"/>
                <a:gd name="T9" fmla="*/ 28 h 31"/>
                <a:gd name="T10" fmla="*/ 32 w 47"/>
                <a:gd name="T11" fmla="*/ 19 h 31"/>
                <a:gd name="T12" fmla="*/ 42 w 47"/>
                <a:gd name="T13" fmla="*/ 7 h 31"/>
                <a:gd name="T14" fmla="*/ 47 w 47"/>
                <a:gd name="T15" fmla="*/ 4 h 31"/>
                <a:gd name="T16" fmla="*/ 44 w 47"/>
                <a:gd name="T17" fmla="*/ 2 h 31"/>
                <a:gd name="T18" fmla="*/ 34 w 47"/>
                <a:gd name="T19" fmla="*/ 1 h 31"/>
                <a:gd name="T20" fmla="*/ 29 w 47"/>
                <a:gd name="T21" fmla="*/ 4 h 31"/>
                <a:gd name="T22" fmla="*/ 19 w 47"/>
                <a:gd name="T23" fmla="*/ 15 h 31"/>
                <a:gd name="T24" fmla="*/ 8 w 47"/>
                <a:gd name="T25" fmla="*/ 24 h 31"/>
                <a:gd name="T26" fmla="*/ 0 w 47"/>
                <a:gd name="T27" fmla="*/ 23 h 31"/>
                <a:gd name="T28" fmla="*/ 4 w 47"/>
                <a:gd name="T2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31">
                  <a:moveTo>
                    <a:pt x="4" y="27"/>
                  </a:moveTo>
                  <a:cubicBezTo>
                    <a:pt x="7" y="29"/>
                    <a:pt x="11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8" y="31"/>
                    <a:pt x="21" y="30"/>
                    <a:pt x="24" y="28"/>
                  </a:cubicBezTo>
                  <a:cubicBezTo>
                    <a:pt x="27" y="26"/>
                    <a:pt x="30" y="23"/>
                    <a:pt x="32" y="19"/>
                  </a:cubicBezTo>
                  <a:cubicBezTo>
                    <a:pt x="35" y="12"/>
                    <a:pt x="39" y="9"/>
                    <a:pt x="42" y="7"/>
                  </a:cubicBezTo>
                  <a:cubicBezTo>
                    <a:pt x="45" y="5"/>
                    <a:pt x="47" y="4"/>
                    <a:pt x="47" y="4"/>
                  </a:cubicBezTo>
                  <a:cubicBezTo>
                    <a:pt x="47" y="4"/>
                    <a:pt x="46" y="3"/>
                    <a:pt x="44" y="2"/>
                  </a:cubicBezTo>
                  <a:cubicBezTo>
                    <a:pt x="41" y="0"/>
                    <a:pt x="38" y="0"/>
                    <a:pt x="34" y="1"/>
                  </a:cubicBezTo>
                  <a:cubicBezTo>
                    <a:pt x="33" y="1"/>
                    <a:pt x="31" y="2"/>
                    <a:pt x="29" y="4"/>
                  </a:cubicBezTo>
                  <a:cubicBezTo>
                    <a:pt x="26" y="6"/>
                    <a:pt x="23" y="9"/>
                    <a:pt x="19" y="15"/>
                  </a:cubicBezTo>
                  <a:cubicBezTo>
                    <a:pt x="15" y="21"/>
                    <a:pt x="11" y="24"/>
                    <a:pt x="8" y="24"/>
                  </a:cubicBezTo>
                  <a:cubicBezTo>
                    <a:pt x="4" y="25"/>
                    <a:pt x="1" y="24"/>
                    <a:pt x="0" y="23"/>
                  </a:cubicBezTo>
                  <a:cubicBezTo>
                    <a:pt x="0" y="23"/>
                    <a:pt x="2" y="25"/>
                    <a:pt x="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-1517294" y="11209202"/>
              <a:ext cx="326567" cy="166099"/>
            </a:xfrm>
            <a:custGeom>
              <a:avLst/>
              <a:gdLst>
                <a:gd name="T0" fmla="*/ 3 w 49"/>
                <a:gd name="T1" fmla="*/ 16 h 25"/>
                <a:gd name="T2" fmla="*/ 10 w 49"/>
                <a:gd name="T3" fmla="*/ 23 h 25"/>
                <a:gd name="T4" fmla="*/ 10 w 49"/>
                <a:gd name="T5" fmla="*/ 23 h 25"/>
                <a:gd name="T6" fmla="*/ 10 w 49"/>
                <a:gd name="T7" fmla="*/ 23 h 25"/>
                <a:gd name="T8" fmla="*/ 11 w 49"/>
                <a:gd name="T9" fmla="*/ 24 h 25"/>
                <a:gd name="T10" fmla="*/ 14 w 49"/>
                <a:gd name="T11" fmla="*/ 25 h 25"/>
                <a:gd name="T12" fmla="*/ 19 w 49"/>
                <a:gd name="T13" fmla="*/ 25 h 25"/>
                <a:gd name="T14" fmla="*/ 30 w 49"/>
                <a:gd name="T15" fmla="*/ 19 h 25"/>
                <a:gd name="T16" fmla="*/ 37 w 49"/>
                <a:gd name="T17" fmla="*/ 13 h 25"/>
                <a:gd name="T18" fmla="*/ 43 w 49"/>
                <a:gd name="T19" fmla="*/ 10 h 25"/>
                <a:gd name="T20" fmla="*/ 49 w 49"/>
                <a:gd name="T21" fmla="*/ 8 h 25"/>
                <a:gd name="T22" fmla="*/ 46 w 49"/>
                <a:gd name="T23" fmla="*/ 5 h 25"/>
                <a:gd name="T24" fmla="*/ 43 w 49"/>
                <a:gd name="T25" fmla="*/ 3 h 25"/>
                <a:gd name="T26" fmla="*/ 38 w 49"/>
                <a:gd name="T27" fmla="*/ 3 h 25"/>
                <a:gd name="T28" fmla="*/ 33 w 49"/>
                <a:gd name="T29" fmla="*/ 5 h 25"/>
                <a:gd name="T30" fmla="*/ 31 w 49"/>
                <a:gd name="T31" fmla="*/ 5 h 25"/>
                <a:gd name="T32" fmla="*/ 28 w 49"/>
                <a:gd name="T33" fmla="*/ 7 h 25"/>
                <a:gd name="T34" fmla="*/ 20 w 49"/>
                <a:gd name="T35" fmla="*/ 10 h 25"/>
                <a:gd name="T36" fmla="*/ 11 w 49"/>
                <a:gd name="T37" fmla="*/ 12 h 25"/>
                <a:gd name="T38" fmla="*/ 5 w 49"/>
                <a:gd name="T39" fmla="*/ 9 h 25"/>
                <a:gd name="T40" fmla="*/ 1 w 49"/>
                <a:gd name="T41" fmla="*/ 4 h 25"/>
                <a:gd name="T42" fmla="*/ 0 w 49"/>
                <a:gd name="T43" fmla="*/ 0 h 25"/>
                <a:gd name="T44" fmla="*/ 0 w 49"/>
                <a:gd name="T45" fmla="*/ 2 h 25"/>
                <a:gd name="T46" fmla="*/ 0 w 49"/>
                <a:gd name="T47" fmla="*/ 8 h 25"/>
                <a:gd name="T48" fmla="*/ 3 w 49"/>
                <a:gd name="T49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25">
                  <a:moveTo>
                    <a:pt x="3" y="16"/>
                  </a:moveTo>
                  <a:cubicBezTo>
                    <a:pt x="5" y="19"/>
                    <a:pt x="7" y="21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5" y="25"/>
                    <a:pt x="17" y="25"/>
                    <a:pt x="19" y="25"/>
                  </a:cubicBezTo>
                  <a:cubicBezTo>
                    <a:pt x="23" y="25"/>
                    <a:pt x="27" y="23"/>
                    <a:pt x="30" y="19"/>
                  </a:cubicBezTo>
                  <a:cubicBezTo>
                    <a:pt x="33" y="17"/>
                    <a:pt x="35" y="15"/>
                    <a:pt x="37" y="13"/>
                  </a:cubicBezTo>
                  <a:cubicBezTo>
                    <a:pt x="40" y="12"/>
                    <a:pt x="41" y="11"/>
                    <a:pt x="43" y="10"/>
                  </a:cubicBezTo>
                  <a:cubicBezTo>
                    <a:pt x="46" y="8"/>
                    <a:pt x="48" y="8"/>
                    <a:pt x="49" y="8"/>
                  </a:cubicBezTo>
                  <a:cubicBezTo>
                    <a:pt x="49" y="8"/>
                    <a:pt x="48" y="7"/>
                    <a:pt x="46" y="5"/>
                  </a:cubicBezTo>
                  <a:cubicBezTo>
                    <a:pt x="45" y="5"/>
                    <a:pt x="44" y="4"/>
                    <a:pt x="43" y="3"/>
                  </a:cubicBezTo>
                  <a:cubicBezTo>
                    <a:pt x="42" y="3"/>
                    <a:pt x="40" y="3"/>
                    <a:pt x="38" y="3"/>
                  </a:cubicBezTo>
                  <a:cubicBezTo>
                    <a:pt x="38" y="3"/>
                    <a:pt x="36" y="3"/>
                    <a:pt x="33" y="5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8"/>
                    <a:pt x="23" y="9"/>
                    <a:pt x="20" y="10"/>
                  </a:cubicBezTo>
                  <a:cubicBezTo>
                    <a:pt x="17" y="12"/>
                    <a:pt x="14" y="12"/>
                    <a:pt x="11" y="12"/>
                  </a:cubicBezTo>
                  <a:cubicBezTo>
                    <a:pt x="9" y="11"/>
                    <a:pt x="6" y="10"/>
                    <a:pt x="5" y="9"/>
                  </a:cubicBezTo>
                  <a:cubicBezTo>
                    <a:pt x="3" y="8"/>
                    <a:pt x="2" y="6"/>
                    <a:pt x="1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1" y="11"/>
                    <a:pt x="1" y="13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31" name="Freeform 71"/>
            <p:cNvSpPr>
              <a:spLocks/>
            </p:cNvSpPr>
            <p:nvPr/>
          </p:nvSpPr>
          <p:spPr bwMode="auto">
            <a:xfrm>
              <a:off x="-1491956" y="10981168"/>
              <a:ext cx="222403" cy="233664"/>
            </a:xfrm>
            <a:custGeom>
              <a:avLst/>
              <a:gdLst>
                <a:gd name="T0" fmla="*/ 0 w 33"/>
                <a:gd name="T1" fmla="*/ 20 h 35"/>
                <a:gd name="T2" fmla="*/ 2 w 33"/>
                <a:gd name="T3" fmla="*/ 26 h 35"/>
                <a:gd name="T4" fmla="*/ 6 w 33"/>
                <a:gd name="T5" fmla="*/ 31 h 35"/>
                <a:gd name="T6" fmla="*/ 13 w 33"/>
                <a:gd name="T7" fmla="*/ 33 h 35"/>
                <a:gd name="T8" fmla="*/ 22 w 33"/>
                <a:gd name="T9" fmla="*/ 34 h 35"/>
                <a:gd name="T10" fmla="*/ 28 w 33"/>
                <a:gd name="T11" fmla="*/ 35 h 35"/>
                <a:gd name="T12" fmla="*/ 31 w 33"/>
                <a:gd name="T13" fmla="*/ 34 h 35"/>
                <a:gd name="T14" fmla="*/ 32 w 33"/>
                <a:gd name="T15" fmla="*/ 34 h 35"/>
                <a:gd name="T16" fmla="*/ 33 w 33"/>
                <a:gd name="T17" fmla="*/ 33 h 35"/>
                <a:gd name="T18" fmla="*/ 33 w 33"/>
                <a:gd name="T19" fmla="*/ 32 h 35"/>
                <a:gd name="T20" fmla="*/ 31 w 33"/>
                <a:gd name="T21" fmla="*/ 31 h 35"/>
                <a:gd name="T22" fmla="*/ 27 w 33"/>
                <a:gd name="T23" fmla="*/ 29 h 35"/>
                <a:gd name="T24" fmla="*/ 25 w 33"/>
                <a:gd name="T25" fmla="*/ 27 h 35"/>
                <a:gd name="T26" fmla="*/ 22 w 33"/>
                <a:gd name="T27" fmla="*/ 25 h 35"/>
                <a:gd name="T28" fmla="*/ 16 w 33"/>
                <a:gd name="T29" fmla="*/ 20 h 35"/>
                <a:gd name="T30" fmla="*/ 10 w 33"/>
                <a:gd name="T31" fmla="*/ 13 h 35"/>
                <a:gd name="T32" fmla="*/ 8 w 33"/>
                <a:gd name="T33" fmla="*/ 7 h 35"/>
                <a:gd name="T34" fmla="*/ 10 w 33"/>
                <a:gd name="T35" fmla="*/ 0 h 35"/>
                <a:gd name="T36" fmla="*/ 6 w 33"/>
                <a:gd name="T37" fmla="*/ 3 h 35"/>
                <a:gd name="T38" fmla="*/ 2 w 33"/>
                <a:gd name="T39" fmla="*/ 8 h 35"/>
                <a:gd name="T40" fmla="*/ 0 w 33"/>
                <a:gd name="T41" fmla="*/ 16 h 35"/>
                <a:gd name="T42" fmla="*/ 0 w 33"/>
                <a:gd name="T43" fmla="*/ 16 h 35"/>
                <a:gd name="T44" fmla="*/ 0 w 33"/>
                <a:gd name="T45" fmla="*/ 16 h 35"/>
                <a:gd name="T46" fmla="*/ 0 w 33"/>
                <a:gd name="T47" fmla="*/ 16 h 35"/>
                <a:gd name="T48" fmla="*/ 0 w 33"/>
                <a:gd name="T49" fmla="*/ 18 h 35"/>
                <a:gd name="T50" fmla="*/ 0 w 33"/>
                <a:gd name="T5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" h="35">
                  <a:moveTo>
                    <a:pt x="0" y="20"/>
                  </a:moveTo>
                  <a:cubicBezTo>
                    <a:pt x="0" y="22"/>
                    <a:pt x="1" y="24"/>
                    <a:pt x="2" y="26"/>
                  </a:cubicBezTo>
                  <a:cubicBezTo>
                    <a:pt x="3" y="28"/>
                    <a:pt x="4" y="29"/>
                    <a:pt x="6" y="31"/>
                  </a:cubicBezTo>
                  <a:cubicBezTo>
                    <a:pt x="8" y="32"/>
                    <a:pt x="10" y="33"/>
                    <a:pt x="13" y="33"/>
                  </a:cubicBezTo>
                  <a:cubicBezTo>
                    <a:pt x="16" y="34"/>
                    <a:pt x="19" y="34"/>
                    <a:pt x="22" y="34"/>
                  </a:cubicBezTo>
                  <a:cubicBezTo>
                    <a:pt x="24" y="35"/>
                    <a:pt x="26" y="35"/>
                    <a:pt x="28" y="35"/>
                  </a:cubicBezTo>
                  <a:cubicBezTo>
                    <a:pt x="29" y="35"/>
                    <a:pt x="30" y="35"/>
                    <a:pt x="31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3" y="33"/>
                    <a:pt x="33" y="33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3" y="32"/>
                    <a:pt x="32" y="32"/>
                    <a:pt x="31" y="31"/>
                  </a:cubicBezTo>
                  <a:cubicBezTo>
                    <a:pt x="30" y="31"/>
                    <a:pt x="29" y="31"/>
                    <a:pt x="27" y="29"/>
                  </a:cubicBezTo>
                  <a:cubicBezTo>
                    <a:pt x="26" y="28"/>
                    <a:pt x="25" y="28"/>
                    <a:pt x="25" y="27"/>
                  </a:cubicBezTo>
                  <a:cubicBezTo>
                    <a:pt x="24" y="27"/>
                    <a:pt x="23" y="26"/>
                    <a:pt x="22" y="25"/>
                  </a:cubicBezTo>
                  <a:cubicBezTo>
                    <a:pt x="21" y="24"/>
                    <a:pt x="19" y="22"/>
                    <a:pt x="16" y="20"/>
                  </a:cubicBezTo>
                  <a:cubicBezTo>
                    <a:pt x="13" y="18"/>
                    <a:pt x="11" y="15"/>
                    <a:pt x="10" y="13"/>
                  </a:cubicBezTo>
                  <a:cubicBezTo>
                    <a:pt x="9" y="11"/>
                    <a:pt x="8" y="9"/>
                    <a:pt x="8" y="7"/>
                  </a:cubicBezTo>
                  <a:cubicBezTo>
                    <a:pt x="8" y="3"/>
                    <a:pt x="10" y="1"/>
                    <a:pt x="10" y="0"/>
                  </a:cubicBezTo>
                  <a:cubicBezTo>
                    <a:pt x="10" y="0"/>
                    <a:pt x="8" y="1"/>
                    <a:pt x="6" y="3"/>
                  </a:cubicBezTo>
                  <a:cubicBezTo>
                    <a:pt x="5" y="4"/>
                    <a:pt x="4" y="6"/>
                    <a:pt x="2" y="8"/>
                  </a:cubicBezTo>
                  <a:cubicBezTo>
                    <a:pt x="1" y="10"/>
                    <a:pt x="0" y="13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0" y="19"/>
                    <a:pt x="0" y="1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-1370901" y="10848852"/>
              <a:ext cx="132316" cy="326567"/>
            </a:xfrm>
            <a:custGeom>
              <a:avLst/>
              <a:gdLst>
                <a:gd name="T0" fmla="*/ 18 w 20"/>
                <a:gd name="T1" fmla="*/ 46 h 49"/>
                <a:gd name="T2" fmla="*/ 20 w 20"/>
                <a:gd name="T3" fmla="*/ 41 h 49"/>
                <a:gd name="T4" fmla="*/ 20 w 20"/>
                <a:gd name="T5" fmla="*/ 35 h 49"/>
                <a:gd name="T6" fmla="*/ 15 w 20"/>
                <a:gd name="T7" fmla="*/ 22 h 49"/>
                <a:gd name="T8" fmla="*/ 12 w 20"/>
                <a:gd name="T9" fmla="*/ 13 h 49"/>
                <a:gd name="T10" fmla="*/ 13 w 20"/>
                <a:gd name="T11" fmla="*/ 7 h 49"/>
                <a:gd name="T12" fmla="*/ 19 w 20"/>
                <a:gd name="T13" fmla="*/ 0 h 49"/>
                <a:gd name="T14" fmla="*/ 12 w 20"/>
                <a:gd name="T15" fmla="*/ 2 h 49"/>
                <a:gd name="T16" fmla="*/ 2 w 20"/>
                <a:gd name="T17" fmla="*/ 11 h 49"/>
                <a:gd name="T18" fmla="*/ 2 w 20"/>
                <a:gd name="T19" fmla="*/ 11 h 49"/>
                <a:gd name="T20" fmla="*/ 2 w 20"/>
                <a:gd name="T21" fmla="*/ 11 h 49"/>
                <a:gd name="T22" fmla="*/ 1 w 20"/>
                <a:gd name="T23" fmla="*/ 19 h 49"/>
                <a:gd name="T24" fmla="*/ 5 w 20"/>
                <a:gd name="T25" fmla="*/ 31 h 49"/>
                <a:gd name="T26" fmla="*/ 10 w 20"/>
                <a:gd name="T27" fmla="*/ 39 h 49"/>
                <a:gd name="T28" fmla="*/ 12 w 20"/>
                <a:gd name="T29" fmla="*/ 45 h 49"/>
                <a:gd name="T30" fmla="*/ 14 w 20"/>
                <a:gd name="T31" fmla="*/ 49 h 49"/>
                <a:gd name="T32" fmla="*/ 16 w 20"/>
                <a:gd name="T33" fmla="*/ 48 h 49"/>
                <a:gd name="T34" fmla="*/ 18 w 20"/>
                <a:gd name="T35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49">
                  <a:moveTo>
                    <a:pt x="18" y="46"/>
                  </a:moveTo>
                  <a:cubicBezTo>
                    <a:pt x="19" y="45"/>
                    <a:pt x="20" y="43"/>
                    <a:pt x="20" y="41"/>
                  </a:cubicBezTo>
                  <a:cubicBezTo>
                    <a:pt x="20" y="40"/>
                    <a:pt x="20" y="38"/>
                    <a:pt x="20" y="35"/>
                  </a:cubicBezTo>
                  <a:cubicBezTo>
                    <a:pt x="19" y="32"/>
                    <a:pt x="18" y="27"/>
                    <a:pt x="15" y="22"/>
                  </a:cubicBezTo>
                  <a:cubicBezTo>
                    <a:pt x="13" y="18"/>
                    <a:pt x="12" y="16"/>
                    <a:pt x="12" y="13"/>
                  </a:cubicBezTo>
                  <a:cubicBezTo>
                    <a:pt x="12" y="10"/>
                    <a:pt x="12" y="8"/>
                    <a:pt x="13" y="7"/>
                  </a:cubicBezTo>
                  <a:cubicBezTo>
                    <a:pt x="14" y="3"/>
                    <a:pt x="17" y="1"/>
                    <a:pt x="19" y="0"/>
                  </a:cubicBezTo>
                  <a:cubicBezTo>
                    <a:pt x="19" y="0"/>
                    <a:pt x="16" y="1"/>
                    <a:pt x="12" y="2"/>
                  </a:cubicBezTo>
                  <a:cubicBezTo>
                    <a:pt x="9" y="4"/>
                    <a:pt x="4" y="7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0" y="15"/>
                    <a:pt x="1" y="19"/>
                  </a:cubicBezTo>
                  <a:cubicBezTo>
                    <a:pt x="1" y="23"/>
                    <a:pt x="2" y="27"/>
                    <a:pt x="5" y="31"/>
                  </a:cubicBezTo>
                  <a:cubicBezTo>
                    <a:pt x="7" y="34"/>
                    <a:pt x="9" y="36"/>
                    <a:pt x="10" y="39"/>
                  </a:cubicBezTo>
                  <a:cubicBezTo>
                    <a:pt x="11" y="41"/>
                    <a:pt x="12" y="43"/>
                    <a:pt x="12" y="45"/>
                  </a:cubicBezTo>
                  <a:cubicBezTo>
                    <a:pt x="13" y="48"/>
                    <a:pt x="14" y="49"/>
                    <a:pt x="14" y="49"/>
                  </a:cubicBezTo>
                  <a:cubicBezTo>
                    <a:pt x="14" y="49"/>
                    <a:pt x="15" y="49"/>
                    <a:pt x="16" y="48"/>
                  </a:cubicBezTo>
                  <a:cubicBezTo>
                    <a:pt x="17" y="48"/>
                    <a:pt x="18" y="47"/>
                    <a:pt x="18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-1210433" y="10834776"/>
              <a:ext cx="219588" cy="261817"/>
            </a:xfrm>
            <a:custGeom>
              <a:avLst/>
              <a:gdLst>
                <a:gd name="T0" fmla="*/ 4 w 33"/>
                <a:gd name="T1" fmla="*/ 38 h 39"/>
                <a:gd name="T2" fmla="*/ 7 w 33"/>
                <a:gd name="T3" fmla="*/ 37 h 39"/>
                <a:gd name="T4" fmla="*/ 8 w 33"/>
                <a:gd name="T5" fmla="*/ 35 h 39"/>
                <a:gd name="T6" fmla="*/ 9 w 33"/>
                <a:gd name="T7" fmla="*/ 30 h 39"/>
                <a:gd name="T8" fmla="*/ 11 w 33"/>
                <a:gd name="T9" fmla="*/ 25 h 39"/>
                <a:gd name="T10" fmla="*/ 14 w 33"/>
                <a:gd name="T11" fmla="*/ 17 h 39"/>
                <a:gd name="T12" fmla="*/ 19 w 33"/>
                <a:gd name="T13" fmla="*/ 9 h 39"/>
                <a:gd name="T14" fmla="*/ 25 w 33"/>
                <a:gd name="T15" fmla="*/ 6 h 39"/>
                <a:gd name="T16" fmla="*/ 31 w 33"/>
                <a:gd name="T17" fmla="*/ 6 h 39"/>
                <a:gd name="T18" fmla="*/ 33 w 33"/>
                <a:gd name="T19" fmla="*/ 7 h 39"/>
                <a:gd name="T20" fmla="*/ 29 w 33"/>
                <a:gd name="T21" fmla="*/ 3 h 39"/>
                <a:gd name="T22" fmla="*/ 22 w 33"/>
                <a:gd name="T23" fmla="*/ 1 h 39"/>
                <a:gd name="T24" fmla="*/ 13 w 33"/>
                <a:gd name="T25" fmla="*/ 0 h 39"/>
                <a:gd name="T26" fmla="*/ 13 w 33"/>
                <a:gd name="T27" fmla="*/ 0 h 39"/>
                <a:gd name="T28" fmla="*/ 13 w 33"/>
                <a:gd name="T29" fmla="*/ 0 h 39"/>
                <a:gd name="T30" fmla="*/ 9 w 33"/>
                <a:gd name="T31" fmla="*/ 2 h 39"/>
                <a:gd name="T32" fmla="*/ 4 w 33"/>
                <a:gd name="T33" fmla="*/ 6 h 39"/>
                <a:gd name="T34" fmla="*/ 1 w 33"/>
                <a:gd name="T35" fmla="*/ 11 h 39"/>
                <a:gd name="T36" fmla="*/ 1 w 33"/>
                <a:gd name="T37" fmla="*/ 18 h 39"/>
                <a:gd name="T38" fmla="*/ 2 w 33"/>
                <a:gd name="T39" fmla="*/ 27 h 39"/>
                <a:gd name="T40" fmla="*/ 2 w 33"/>
                <a:gd name="T41" fmla="*/ 34 h 39"/>
                <a:gd name="T42" fmla="*/ 1 w 33"/>
                <a:gd name="T43" fmla="*/ 39 h 39"/>
                <a:gd name="T44" fmla="*/ 4 w 33"/>
                <a:gd name="T45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39">
                  <a:moveTo>
                    <a:pt x="4" y="38"/>
                  </a:moveTo>
                  <a:cubicBezTo>
                    <a:pt x="5" y="38"/>
                    <a:pt x="6" y="38"/>
                    <a:pt x="7" y="37"/>
                  </a:cubicBezTo>
                  <a:cubicBezTo>
                    <a:pt x="7" y="37"/>
                    <a:pt x="8" y="36"/>
                    <a:pt x="8" y="35"/>
                  </a:cubicBezTo>
                  <a:cubicBezTo>
                    <a:pt x="8" y="34"/>
                    <a:pt x="8" y="33"/>
                    <a:pt x="9" y="30"/>
                  </a:cubicBezTo>
                  <a:cubicBezTo>
                    <a:pt x="10" y="28"/>
                    <a:pt x="10" y="27"/>
                    <a:pt x="11" y="25"/>
                  </a:cubicBezTo>
                  <a:cubicBezTo>
                    <a:pt x="12" y="23"/>
                    <a:pt x="13" y="20"/>
                    <a:pt x="14" y="17"/>
                  </a:cubicBezTo>
                  <a:cubicBezTo>
                    <a:pt x="16" y="14"/>
                    <a:pt x="17" y="11"/>
                    <a:pt x="19" y="9"/>
                  </a:cubicBezTo>
                  <a:cubicBezTo>
                    <a:pt x="21" y="8"/>
                    <a:pt x="23" y="7"/>
                    <a:pt x="25" y="6"/>
                  </a:cubicBezTo>
                  <a:cubicBezTo>
                    <a:pt x="27" y="6"/>
                    <a:pt x="29" y="6"/>
                    <a:pt x="31" y="6"/>
                  </a:cubicBezTo>
                  <a:cubicBezTo>
                    <a:pt x="32" y="6"/>
                    <a:pt x="33" y="7"/>
                    <a:pt x="33" y="7"/>
                  </a:cubicBezTo>
                  <a:cubicBezTo>
                    <a:pt x="33" y="7"/>
                    <a:pt x="32" y="5"/>
                    <a:pt x="29" y="3"/>
                  </a:cubicBezTo>
                  <a:cubicBezTo>
                    <a:pt x="27" y="2"/>
                    <a:pt x="25" y="1"/>
                    <a:pt x="22" y="1"/>
                  </a:cubicBezTo>
                  <a:cubicBezTo>
                    <a:pt x="20" y="0"/>
                    <a:pt x="1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7" y="3"/>
                    <a:pt x="5" y="4"/>
                    <a:pt x="4" y="6"/>
                  </a:cubicBezTo>
                  <a:cubicBezTo>
                    <a:pt x="3" y="7"/>
                    <a:pt x="2" y="9"/>
                    <a:pt x="1" y="11"/>
                  </a:cubicBezTo>
                  <a:cubicBezTo>
                    <a:pt x="1" y="13"/>
                    <a:pt x="0" y="16"/>
                    <a:pt x="1" y="18"/>
                  </a:cubicBezTo>
                  <a:cubicBezTo>
                    <a:pt x="1" y="22"/>
                    <a:pt x="2" y="25"/>
                    <a:pt x="2" y="27"/>
                  </a:cubicBezTo>
                  <a:cubicBezTo>
                    <a:pt x="2" y="30"/>
                    <a:pt x="2" y="32"/>
                    <a:pt x="2" y="34"/>
                  </a:cubicBezTo>
                  <a:cubicBezTo>
                    <a:pt x="2" y="37"/>
                    <a:pt x="1" y="39"/>
                    <a:pt x="1" y="39"/>
                  </a:cubicBezTo>
                  <a:cubicBezTo>
                    <a:pt x="1" y="39"/>
                    <a:pt x="3" y="39"/>
                    <a:pt x="4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34" name="Freeform 74"/>
            <p:cNvSpPr>
              <a:spLocks/>
            </p:cNvSpPr>
            <p:nvPr/>
          </p:nvSpPr>
          <p:spPr bwMode="auto">
            <a:xfrm>
              <a:off x="-1142867" y="10927679"/>
              <a:ext cx="233664" cy="154838"/>
            </a:xfrm>
            <a:custGeom>
              <a:avLst/>
              <a:gdLst>
                <a:gd name="T0" fmla="*/ 1 w 35"/>
                <a:gd name="T1" fmla="*/ 23 h 23"/>
                <a:gd name="T2" fmla="*/ 2 w 35"/>
                <a:gd name="T3" fmla="*/ 22 h 23"/>
                <a:gd name="T4" fmla="*/ 13 w 35"/>
                <a:gd name="T5" fmla="*/ 13 h 23"/>
                <a:gd name="T6" fmla="*/ 21 w 35"/>
                <a:gd name="T7" fmla="*/ 5 h 23"/>
                <a:gd name="T8" fmla="*/ 35 w 35"/>
                <a:gd name="T9" fmla="*/ 1 h 23"/>
                <a:gd name="T10" fmla="*/ 34 w 35"/>
                <a:gd name="T11" fmla="*/ 1 h 23"/>
                <a:gd name="T12" fmla="*/ 34 w 35"/>
                <a:gd name="T13" fmla="*/ 1 h 23"/>
                <a:gd name="T14" fmla="*/ 34 w 35"/>
                <a:gd name="T15" fmla="*/ 1 h 23"/>
                <a:gd name="T16" fmla="*/ 26 w 35"/>
                <a:gd name="T17" fmla="*/ 1 h 23"/>
                <a:gd name="T18" fmla="*/ 15 w 35"/>
                <a:gd name="T19" fmla="*/ 8 h 23"/>
                <a:gd name="T20" fmla="*/ 8 w 35"/>
                <a:gd name="T21" fmla="*/ 14 h 23"/>
                <a:gd name="T22" fmla="*/ 3 w 35"/>
                <a:gd name="T23" fmla="*/ 18 h 23"/>
                <a:gd name="T24" fmla="*/ 0 w 35"/>
                <a:gd name="T25" fmla="*/ 21 h 23"/>
                <a:gd name="T26" fmla="*/ 0 w 35"/>
                <a:gd name="T27" fmla="*/ 21 h 23"/>
                <a:gd name="T28" fmla="*/ 1 w 35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3">
                  <a:moveTo>
                    <a:pt x="1" y="23"/>
                  </a:moveTo>
                  <a:cubicBezTo>
                    <a:pt x="1" y="22"/>
                    <a:pt x="2" y="22"/>
                    <a:pt x="2" y="22"/>
                  </a:cubicBezTo>
                  <a:cubicBezTo>
                    <a:pt x="6" y="19"/>
                    <a:pt x="10" y="17"/>
                    <a:pt x="13" y="13"/>
                  </a:cubicBezTo>
                  <a:cubicBezTo>
                    <a:pt x="15" y="10"/>
                    <a:pt x="17" y="7"/>
                    <a:pt x="21" y="5"/>
                  </a:cubicBezTo>
                  <a:cubicBezTo>
                    <a:pt x="25" y="3"/>
                    <a:pt x="30" y="2"/>
                    <a:pt x="35" y="1"/>
                  </a:cubicBezTo>
                  <a:cubicBezTo>
                    <a:pt x="35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2" y="1"/>
                    <a:pt x="29" y="0"/>
                    <a:pt x="26" y="1"/>
                  </a:cubicBezTo>
                  <a:cubicBezTo>
                    <a:pt x="22" y="2"/>
                    <a:pt x="18" y="4"/>
                    <a:pt x="15" y="8"/>
                  </a:cubicBezTo>
                  <a:cubicBezTo>
                    <a:pt x="12" y="10"/>
                    <a:pt x="10" y="12"/>
                    <a:pt x="8" y="14"/>
                  </a:cubicBezTo>
                  <a:cubicBezTo>
                    <a:pt x="6" y="16"/>
                    <a:pt x="4" y="17"/>
                    <a:pt x="3" y="18"/>
                  </a:cubicBezTo>
                  <a:cubicBezTo>
                    <a:pt x="1" y="20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35" name="Freeform 75"/>
            <p:cNvSpPr>
              <a:spLocks/>
            </p:cNvSpPr>
            <p:nvPr/>
          </p:nvSpPr>
          <p:spPr bwMode="auto">
            <a:xfrm>
              <a:off x="-923279" y="11161343"/>
              <a:ext cx="315306" cy="154838"/>
            </a:xfrm>
            <a:custGeom>
              <a:avLst/>
              <a:gdLst>
                <a:gd name="T0" fmla="*/ 28 w 47"/>
                <a:gd name="T1" fmla="*/ 14 h 23"/>
                <a:gd name="T2" fmla="*/ 47 w 47"/>
                <a:gd name="T3" fmla="*/ 9 h 23"/>
                <a:gd name="T4" fmla="*/ 45 w 47"/>
                <a:gd name="T5" fmla="*/ 5 h 23"/>
                <a:gd name="T6" fmla="*/ 37 w 47"/>
                <a:gd name="T7" fmla="*/ 0 h 23"/>
                <a:gd name="T8" fmla="*/ 37 w 47"/>
                <a:gd name="T9" fmla="*/ 0 h 23"/>
                <a:gd name="T10" fmla="*/ 37 w 47"/>
                <a:gd name="T11" fmla="*/ 0 h 23"/>
                <a:gd name="T12" fmla="*/ 30 w 47"/>
                <a:gd name="T13" fmla="*/ 0 h 23"/>
                <a:gd name="T14" fmla="*/ 18 w 47"/>
                <a:gd name="T15" fmla="*/ 5 h 23"/>
                <a:gd name="T16" fmla="*/ 3 w 47"/>
                <a:gd name="T17" fmla="*/ 11 h 23"/>
                <a:gd name="T18" fmla="*/ 2 w 47"/>
                <a:gd name="T19" fmla="*/ 11 h 23"/>
                <a:gd name="T20" fmla="*/ 0 w 47"/>
                <a:gd name="T21" fmla="*/ 16 h 23"/>
                <a:gd name="T22" fmla="*/ 8 w 47"/>
                <a:gd name="T23" fmla="*/ 21 h 23"/>
                <a:gd name="T24" fmla="*/ 28 w 47"/>
                <a:gd name="T25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3">
                  <a:moveTo>
                    <a:pt x="28" y="14"/>
                  </a:moveTo>
                  <a:cubicBezTo>
                    <a:pt x="39" y="5"/>
                    <a:pt x="45" y="8"/>
                    <a:pt x="47" y="9"/>
                  </a:cubicBezTo>
                  <a:cubicBezTo>
                    <a:pt x="47" y="9"/>
                    <a:pt x="46" y="7"/>
                    <a:pt x="45" y="5"/>
                  </a:cubicBezTo>
                  <a:cubicBezTo>
                    <a:pt x="43" y="4"/>
                    <a:pt x="41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3" y="0"/>
                    <a:pt x="30" y="0"/>
                  </a:cubicBezTo>
                  <a:cubicBezTo>
                    <a:pt x="26" y="1"/>
                    <a:pt x="22" y="3"/>
                    <a:pt x="18" y="5"/>
                  </a:cubicBezTo>
                  <a:cubicBezTo>
                    <a:pt x="12" y="10"/>
                    <a:pt x="7" y="11"/>
                    <a:pt x="3" y="11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2"/>
                    <a:pt x="1" y="14"/>
                    <a:pt x="0" y="16"/>
                  </a:cubicBezTo>
                  <a:cubicBezTo>
                    <a:pt x="2" y="18"/>
                    <a:pt x="5" y="20"/>
                    <a:pt x="8" y="21"/>
                  </a:cubicBezTo>
                  <a:cubicBezTo>
                    <a:pt x="10" y="21"/>
                    <a:pt x="18" y="23"/>
                    <a:pt x="2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36" name="Freeform 76"/>
            <p:cNvSpPr>
              <a:spLocks/>
            </p:cNvSpPr>
            <p:nvPr/>
          </p:nvSpPr>
          <p:spPr bwMode="auto">
            <a:xfrm>
              <a:off x="-830377" y="11262691"/>
              <a:ext cx="343459" cy="160468"/>
            </a:xfrm>
            <a:custGeom>
              <a:avLst/>
              <a:gdLst>
                <a:gd name="T0" fmla="*/ 13 w 51"/>
                <a:gd name="T1" fmla="*/ 23 h 24"/>
                <a:gd name="T2" fmla="*/ 32 w 51"/>
                <a:gd name="T3" fmla="*/ 15 h 24"/>
                <a:gd name="T4" fmla="*/ 51 w 51"/>
                <a:gd name="T5" fmla="*/ 8 h 24"/>
                <a:gd name="T6" fmla="*/ 48 w 51"/>
                <a:gd name="T7" fmla="*/ 5 h 24"/>
                <a:gd name="T8" fmla="*/ 40 w 51"/>
                <a:gd name="T9" fmla="*/ 0 h 24"/>
                <a:gd name="T10" fmla="*/ 40 w 51"/>
                <a:gd name="T11" fmla="*/ 0 h 24"/>
                <a:gd name="T12" fmla="*/ 40 w 51"/>
                <a:gd name="T13" fmla="*/ 0 h 24"/>
                <a:gd name="T14" fmla="*/ 33 w 51"/>
                <a:gd name="T15" fmla="*/ 1 h 24"/>
                <a:gd name="T16" fmla="*/ 22 w 51"/>
                <a:gd name="T17" fmla="*/ 7 h 24"/>
                <a:gd name="T18" fmla="*/ 7 w 51"/>
                <a:gd name="T19" fmla="*/ 13 h 24"/>
                <a:gd name="T20" fmla="*/ 0 w 51"/>
                <a:gd name="T21" fmla="*/ 12 h 24"/>
                <a:gd name="T22" fmla="*/ 3 w 51"/>
                <a:gd name="T23" fmla="*/ 16 h 24"/>
                <a:gd name="T24" fmla="*/ 13 w 51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24">
                  <a:moveTo>
                    <a:pt x="13" y="23"/>
                  </a:moveTo>
                  <a:cubicBezTo>
                    <a:pt x="15" y="23"/>
                    <a:pt x="23" y="24"/>
                    <a:pt x="32" y="15"/>
                  </a:cubicBezTo>
                  <a:cubicBezTo>
                    <a:pt x="43" y="5"/>
                    <a:pt x="49" y="7"/>
                    <a:pt x="51" y="8"/>
                  </a:cubicBezTo>
                  <a:cubicBezTo>
                    <a:pt x="51" y="8"/>
                    <a:pt x="50" y="7"/>
                    <a:pt x="48" y="5"/>
                  </a:cubicBezTo>
                  <a:cubicBezTo>
                    <a:pt x="47" y="3"/>
                    <a:pt x="44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6" y="0"/>
                    <a:pt x="33" y="1"/>
                  </a:cubicBezTo>
                  <a:cubicBezTo>
                    <a:pt x="30" y="2"/>
                    <a:pt x="26" y="4"/>
                    <a:pt x="22" y="7"/>
                  </a:cubicBezTo>
                  <a:cubicBezTo>
                    <a:pt x="16" y="11"/>
                    <a:pt x="11" y="13"/>
                    <a:pt x="7" y="13"/>
                  </a:cubicBezTo>
                  <a:cubicBezTo>
                    <a:pt x="3" y="13"/>
                    <a:pt x="1" y="12"/>
                    <a:pt x="0" y="12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9"/>
                    <a:pt x="8" y="21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38" name="Freeform 77"/>
            <p:cNvSpPr>
              <a:spLocks/>
            </p:cNvSpPr>
            <p:nvPr/>
          </p:nvSpPr>
          <p:spPr bwMode="auto">
            <a:xfrm>
              <a:off x="-695245" y="11355594"/>
              <a:ext cx="320937" cy="168914"/>
            </a:xfrm>
            <a:custGeom>
              <a:avLst/>
              <a:gdLst>
                <a:gd name="T0" fmla="*/ 32 w 48"/>
                <a:gd name="T1" fmla="*/ 15 h 25"/>
                <a:gd name="T2" fmla="*/ 39 w 48"/>
                <a:gd name="T3" fmla="*/ 9 h 25"/>
                <a:gd name="T4" fmla="*/ 42 w 48"/>
                <a:gd name="T5" fmla="*/ 8 h 25"/>
                <a:gd name="T6" fmla="*/ 43 w 48"/>
                <a:gd name="T7" fmla="*/ 7 h 25"/>
                <a:gd name="T8" fmla="*/ 44 w 48"/>
                <a:gd name="T9" fmla="*/ 6 h 25"/>
                <a:gd name="T10" fmla="*/ 48 w 48"/>
                <a:gd name="T11" fmla="*/ 5 h 25"/>
                <a:gd name="T12" fmla="*/ 46 w 48"/>
                <a:gd name="T13" fmla="*/ 3 h 25"/>
                <a:gd name="T14" fmla="*/ 45 w 48"/>
                <a:gd name="T15" fmla="*/ 3 h 25"/>
                <a:gd name="T16" fmla="*/ 45 w 48"/>
                <a:gd name="T17" fmla="*/ 2 h 25"/>
                <a:gd name="T18" fmla="*/ 45 w 48"/>
                <a:gd name="T19" fmla="*/ 2 h 25"/>
                <a:gd name="T20" fmla="*/ 44 w 48"/>
                <a:gd name="T21" fmla="*/ 2 h 25"/>
                <a:gd name="T22" fmla="*/ 39 w 48"/>
                <a:gd name="T23" fmla="*/ 0 h 25"/>
                <a:gd name="T24" fmla="*/ 39 w 48"/>
                <a:gd name="T25" fmla="*/ 0 h 25"/>
                <a:gd name="T26" fmla="*/ 39 w 48"/>
                <a:gd name="T27" fmla="*/ 0 h 25"/>
                <a:gd name="T28" fmla="*/ 32 w 48"/>
                <a:gd name="T29" fmla="*/ 1 h 25"/>
                <a:gd name="T30" fmla="*/ 21 w 48"/>
                <a:gd name="T31" fmla="*/ 8 h 25"/>
                <a:gd name="T32" fmla="*/ 7 w 48"/>
                <a:gd name="T33" fmla="*/ 15 h 25"/>
                <a:gd name="T34" fmla="*/ 0 w 48"/>
                <a:gd name="T35" fmla="*/ 14 h 25"/>
                <a:gd name="T36" fmla="*/ 3 w 48"/>
                <a:gd name="T37" fmla="*/ 19 h 25"/>
                <a:gd name="T38" fmla="*/ 13 w 48"/>
                <a:gd name="T39" fmla="*/ 24 h 25"/>
                <a:gd name="T40" fmla="*/ 20 w 48"/>
                <a:gd name="T41" fmla="*/ 24 h 25"/>
                <a:gd name="T42" fmla="*/ 32 w 48"/>
                <a:gd name="T4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25">
                  <a:moveTo>
                    <a:pt x="32" y="15"/>
                  </a:moveTo>
                  <a:cubicBezTo>
                    <a:pt x="34" y="13"/>
                    <a:pt x="37" y="11"/>
                    <a:pt x="39" y="9"/>
                  </a:cubicBezTo>
                  <a:cubicBezTo>
                    <a:pt x="40" y="9"/>
                    <a:pt x="41" y="8"/>
                    <a:pt x="42" y="8"/>
                  </a:cubicBezTo>
                  <a:cubicBezTo>
                    <a:pt x="42" y="7"/>
                    <a:pt x="42" y="7"/>
                    <a:pt x="43" y="7"/>
                  </a:cubicBezTo>
                  <a:cubicBezTo>
                    <a:pt x="43" y="7"/>
                    <a:pt x="43" y="7"/>
                    <a:pt x="44" y="6"/>
                  </a:cubicBezTo>
                  <a:cubicBezTo>
                    <a:pt x="46" y="5"/>
                    <a:pt x="48" y="5"/>
                    <a:pt x="48" y="5"/>
                  </a:cubicBezTo>
                  <a:cubicBezTo>
                    <a:pt x="48" y="5"/>
                    <a:pt x="47" y="4"/>
                    <a:pt x="46" y="3"/>
                  </a:cubicBezTo>
                  <a:cubicBezTo>
                    <a:pt x="46" y="3"/>
                    <a:pt x="46" y="3"/>
                    <a:pt x="45" y="3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2" y="1"/>
                    <a:pt x="41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5" y="0"/>
                    <a:pt x="32" y="1"/>
                  </a:cubicBezTo>
                  <a:cubicBezTo>
                    <a:pt x="28" y="3"/>
                    <a:pt x="25" y="5"/>
                    <a:pt x="21" y="8"/>
                  </a:cubicBezTo>
                  <a:cubicBezTo>
                    <a:pt x="16" y="13"/>
                    <a:pt x="11" y="15"/>
                    <a:pt x="7" y="15"/>
                  </a:cubicBezTo>
                  <a:cubicBezTo>
                    <a:pt x="3" y="15"/>
                    <a:pt x="0" y="15"/>
                    <a:pt x="0" y="14"/>
                  </a:cubicBezTo>
                  <a:cubicBezTo>
                    <a:pt x="0" y="14"/>
                    <a:pt x="1" y="17"/>
                    <a:pt x="3" y="19"/>
                  </a:cubicBezTo>
                  <a:cubicBezTo>
                    <a:pt x="5" y="21"/>
                    <a:pt x="8" y="24"/>
                    <a:pt x="13" y="24"/>
                  </a:cubicBezTo>
                  <a:cubicBezTo>
                    <a:pt x="14" y="25"/>
                    <a:pt x="17" y="25"/>
                    <a:pt x="20" y="24"/>
                  </a:cubicBezTo>
                  <a:cubicBezTo>
                    <a:pt x="24" y="23"/>
                    <a:pt x="28" y="20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39" name="Freeform 78"/>
            <p:cNvSpPr>
              <a:spLocks/>
            </p:cNvSpPr>
            <p:nvPr/>
          </p:nvSpPr>
          <p:spPr bwMode="auto">
            <a:xfrm>
              <a:off x="-554484" y="11403453"/>
              <a:ext cx="301230" cy="213958"/>
            </a:xfrm>
            <a:custGeom>
              <a:avLst/>
              <a:gdLst>
                <a:gd name="T0" fmla="*/ 40 w 45"/>
                <a:gd name="T1" fmla="*/ 5 h 32"/>
                <a:gd name="T2" fmla="*/ 45 w 45"/>
                <a:gd name="T3" fmla="*/ 2 h 32"/>
                <a:gd name="T4" fmla="*/ 41 w 45"/>
                <a:gd name="T5" fmla="*/ 1 h 32"/>
                <a:gd name="T6" fmla="*/ 38 w 45"/>
                <a:gd name="T7" fmla="*/ 0 h 32"/>
                <a:gd name="T8" fmla="*/ 34 w 45"/>
                <a:gd name="T9" fmla="*/ 1 h 32"/>
                <a:gd name="T10" fmla="*/ 34 w 45"/>
                <a:gd name="T11" fmla="*/ 1 h 32"/>
                <a:gd name="T12" fmla="*/ 34 w 45"/>
                <a:gd name="T13" fmla="*/ 1 h 32"/>
                <a:gd name="T14" fmla="*/ 28 w 45"/>
                <a:gd name="T15" fmla="*/ 5 h 32"/>
                <a:gd name="T16" fmla="*/ 21 w 45"/>
                <a:gd name="T17" fmla="*/ 14 h 32"/>
                <a:gd name="T18" fmla="*/ 14 w 45"/>
                <a:gd name="T19" fmla="*/ 20 h 32"/>
                <a:gd name="T20" fmla="*/ 10 w 45"/>
                <a:gd name="T21" fmla="*/ 22 h 32"/>
                <a:gd name="T22" fmla="*/ 6 w 45"/>
                <a:gd name="T23" fmla="*/ 23 h 32"/>
                <a:gd name="T24" fmla="*/ 0 w 45"/>
                <a:gd name="T25" fmla="*/ 23 h 32"/>
                <a:gd name="T26" fmla="*/ 3 w 45"/>
                <a:gd name="T27" fmla="*/ 27 h 32"/>
                <a:gd name="T28" fmla="*/ 3 w 45"/>
                <a:gd name="T29" fmla="*/ 27 h 32"/>
                <a:gd name="T30" fmla="*/ 4 w 45"/>
                <a:gd name="T31" fmla="*/ 27 h 32"/>
                <a:gd name="T32" fmla="*/ 4 w 45"/>
                <a:gd name="T33" fmla="*/ 28 h 32"/>
                <a:gd name="T34" fmla="*/ 5 w 45"/>
                <a:gd name="T35" fmla="*/ 29 h 32"/>
                <a:gd name="T36" fmla="*/ 9 w 45"/>
                <a:gd name="T37" fmla="*/ 30 h 32"/>
                <a:gd name="T38" fmla="*/ 17 w 45"/>
                <a:gd name="T39" fmla="*/ 32 h 32"/>
                <a:gd name="T40" fmla="*/ 25 w 45"/>
                <a:gd name="T41" fmla="*/ 29 h 32"/>
                <a:gd name="T42" fmla="*/ 33 w 45"/>
                <a:gd name="T43" fmla="*/ 17 h 32"/>
                <a:gd name="T44" fmla="*/ 40 w 45"/>
                <a:gd name="T45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32">
                  <a:moveTo>
                    <a:pt x="40" y="5"/>
                  </a:moveTo>
                  <a:cubicBezTo>
                    <a:pt x="42" y="2"/>
                    <a:pt x="44" y="2"/>
                    <a:pt x="45" y="2"/>
                  </a:cubicBezTo>
                  <a:cubicBezTo>
                    <a:pt x="45" y="2"/>
                    <a:pt x="43" y="1"/>
                    <a:pt x="41" y="1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0"/>
                    <a:pt x="35" y="0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1" y="3"/>
                    <a:pt x="28" y="5"/>
                  </a:cubicBezTo>
                  <a:cubicBezTo>
                    <a:pt x="26" y="7"/>
                    <a:pt x="23" y="10"/>
                    <a:pt x="21" y="14"/>
                  </a:cubicBezTo>
                  <a:cubicBezTo>
                    <a:pt x="18" y="17"/>
                    <a:pt x="16" y="19"/>
                    <a:pt x="14" y="20"/>
                  </a:cubicBezTo>
                  <a:cubicBezTo>
                    <a:pt x="12" y="21"/>
                    <a:pt x="11" y="22"/>
                    <a:pt x="10" y="22"/>
                  </a:cubicBezTo>
                  <a:cubicBezTo>
                    <a:pt x="9" y="22"/>
                    <a:pt x="8" y="23"/>
                    <a:pt x="6" y="23"/>
                  </a:cubicBezTo>
                  <a:cubicBezTo>
                    <a:pt x="3" y="23"/>
                    <a:pt x="0" y="23"/>
                    <a:pt x="0" y="23"/>
                  </a:cubicBezTo>
                  <a:cubicBezTo>
                    <a:pt x="0" y="23"/>
                    <a:pt x="1" y="25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8"/>
                    <a:pt x="5" y="29"/>
                  </a:cubicBezTo>
                  <a:cubicBezTo>
                    <a:pt x="6" y="29"/>
                    <a:pt x="7" y="30"/>
                    <a:pt x="9" y="30"/>
                  </a:cubicBezTo>
                  <a:cubicBezTo>
                    <a:pt x="11" y="31"/>
                    <a:pt x="14" y="32"/>
                    <a:pt x="17" y="32"/>
                  </a:cubicBezTo>
                  <a:cubicBezTo>
                    <a:pt x="19" y="32"/>
                    <a:pt x="22" y="31"/>
                    <a:pt x="25" y="29"/>
                  </a:cubicBezTo>
                  <a:cubicBezTo>
                    <a:pt x="28" y="27"/>
                    <a:pt x="31" y="24"/>
                    <a:pt x="33" y="17"/>
                  </a:cubicBezTo>
                  <a:cubicBezTo>
                    <a:pt x="35" y="10"/>
                    <a:pt x="38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47" name="Freeform 79"/>
            <p:cNvSpPr>
              <a:spLocks/>
            </p:cNvSpPr>
            <p:nvPr/>
          </p:nvSpPr>
          <p:spPr bwMode="auto">
            <a:xfrm>
              <a:off x="-365863" y="11409084"/>
              <a:ext cx="278708" cy="253371"/>
            </a:xfrm>
            <a:custGeom>
              <a:avLst/>
              <a:gdLst>
                <a:gd name="T0" fmla="*/ 36 w 42"/>
                <a:gd name="T1" fmla="*/ 5 h 38"/>
                <a:gd name="T2" fmla="*/ 42 w 42"/>
                <a:gd name="T3" fmla="*/ 3 h 38"/>
                <a:gd name="T4" fmla="*/ 38 w 42"/>
                <a:gd name="T5" fmla="*/ 1 h 38"/>
                <a:gd name="T6" fmla="*/ 27 w 42"/>
                <a:gd name="T7" fmla="*/ 2 h 38"/>
                <a:gd name="T8" fmla="*/ 27 w 42"/>
                <a:gd name="T9" fmla="*/ 2 h 38"/>
                <a:gd name="T10" fmla="*/ 27 w 42"/>
                <a:gd name="T11" fmla="*/ 2 h 38"/>
                <a:gd name="T12" fmla="*/ 21 w 42"/>
                <a:gd name="T13" fmla="*/ 7 h 38"/>
                <a:gd name="T14" fmla="*/ 16 w 42"/>
                <a:gd name="T15" fmla="*/ 18 h 38"/>
                <a:gd name="T16" fmla="*/ 7 w 42"/>
                <a:gd name="T17" fmla="*/ 31 h 38"/>
                <a:gd name="T18" fmla="*/ 0 w 42"/>
                <a:gd name="T19" fmla="*/ 34 h 38"/>
                <a:gd name="T20" fmla="*/ 5 w 42"/>
                <a:gd name="T21" fmla="*/ 37 h 38"/>
                <a:gd name="T22" fmla="*/ 18 w 42"/>
                <a:gd name="T23" fmla="*/ 36 h 38"/>
                <a:gd name="T24" fmla="*/ 23 w 42"/>
                <a:gd name="T25" fmla="*/ 31 h 38"/>
                <a:gd name="T26" fmla="*/ 29 w 42"/>
                <a:gd name="T27" fmla="*/ 18 h 38"/>
                <a:gd name="T28" fmla="*/ 36 w 42"/>
                <a:gd name="T29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38">
                  <a:moveTo>
                    <a:pt x="36" y="5"/>
                  </a:moveTo>
                  <a:cubicBezTo>
                    <a:pt x="39" y="3"/>
                    <a:pt x="41" y="3"/>
                    <a:pt x="42" y="3"/>
                  </a:cubicBezTo>
                  <a:cubicBezTo>
                    <a:pt x="42" y="3"/>
                    <a:pt x="40" y="2"/>
                    <a:pt x="38" y="1"/>
                  </a:cubicBezTo>
                  <a:cubicBezTo>
                    <a:pt x="35" y="1"/>
                    <a:pt x="31" y="0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2"/>
                    <a:pt x="23" y="4"/>
                    <a:pt x="21" y="7"/>
                  </a:cubicBezTo>
                  <a:cubicBezTo>
                    <a:pt x="19" y="9"/>
                    <a:pt x="17" y="13"/>
                    <a:pt x="16" y="18"/>
                  </a:cubicBezTo>
                  <a:cubicBezTo>
                    <a:pt x="14" y="25"/>
                    <a:pt x="10" y="29"/>
                    <a:pt x="7" y="31"/>
                  </a:cubicBezTo>
                  <a:cubicBezTo>
                    <a:pt x="3" y="34"/>
                    <a:pt x="0" y="34"/>
                    <a:pt x="0" y="34"/>
                  </a:cubicBezTo>
                  <a:cubicBezTo>
                    <a:pt x="0" y="34"/>
                    <a:pt x="2" y="36"/>
                    <a:pt x="5" y="37"/>
                  </a:cubicBezTo>
                  <a:cubicBezTo>
                    <a:pt x="9" y="38"/>
                    <a:pt x="14" y="38"/>
                    <a:pt x="18" y="36"/>
                  </a:cubicBezTo>
                  <a:cubicBezTo>
                    <a:pt x="19" y="35"/>
                    <a:pt x="21" y="34"/>
                    <a:pt x="23" y="31"/>
                  </a:cubicBezTo>
                  <a:cubicBezTo>
                    <a:pt x="25" y="29"/>
                    <a:pt x="28" y="25"/>
                    <a:pt x="29" y="18"/>
                  </a:cubicBezTo>
                  <a:cubicBezTo>
                    <a:pt x="31" y="11"/>
                    <a:pt x="33" y="7"/>
                    <a:pt x="3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auto">
            <a:xfrm>
              <a:off x="-180057" y="11428790"/>
              <a:ext cx="261817" cy="267447"/>
            </a:xfrm>
            <a:custGeom>
              <a:avLst/>
              <a:gdLst>
                <a:gd name="T0" fmla="*/ 39 w 39"/>
                <a:gd name="T1" fmla="*/ 2 h 40"/>
                <a:gd name="T2" fmla="*/ 34 w 39"/>
                <a:gd name="T3" fmla="*/ 1 h 40"/>
                <a:gd name="T4" fmla="*/ 23 w 39"/>
                <a:gd name="T5" fmla="*/ 2 h 40"/>
                <a:gd name="T6" fmla="*/ 23 w 39"/>
                <a:gd name="T7" fmla="*/ 2 h 40"/>
                <a:gd name="T8" fmla="*/ 23 w 39"/>
                <a:gd name="T9" fmla="*/ 2 h 40"/>
                <a:gd name="T10" fmla="*/ 18 w 39"/>
                <a:gd name="T11" fmla="*/ 8 h 40"/>
                <a:gd name="T12" fmla="*/ 14 w 39"/>
                <a:gd name="T13" fmla="*/ 19 h 40"/>
                <a:gd name="T14" fmla="*/ 7 w 39"/>
                <a:gd name="T15" fmla="*/ 34 h 40"/>
                <a:gd name="T16" fmla="*/ 0 w 39"/>
                <a:gd name="T17" fmla="*/ 37 h 40"/>
                <a:gd name="T18" fmla="*/ 6 w 39"/>
                <a:gd name="T19" fmla="*/ 39 h 40"/>
                <a:gd name="T20" fmla="*/ 18 w 39"/>
                <a:gd name="T21" fmla="*/ 37 h 40"/>
                <a:gd name="T22" fmla="*/ 23 w 39"/>
                <a:gd name="T23" fmla="*/ 32 h 40"/>
                <a:gd name="T24" fmla="*/ 27 w 39"/>
                <a:gd name="T25" fmla="*/ 19 h 40"/>
                <a:gd name="T26" fmla="*/ 33 w 39"/>
                <a:gd name="T27" fmla="*/ 5 h 40"/>
                <a:gd name="T28" fmla="*/ 39 w 39"/>
                <a:gd name="T2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0">
                  <a:moveTo>
                    <a:pt x="39" y="2"/>
                  </a:moveTo>
                  <a:cubicBezTo>
                    <a:pt x="39" y="2"/>
                    <a:pt x="37" y="1"/>
                    <a:pt x="34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3"/>
                    <a:pt x="20" y="5"/>
                    <a:pt x="18" y="8"/>
                  </a:cubicBezTo>
                  <a:cubicBezTo>
                    <a:pt x="16" y="11"/>
                    <a:pt x="15" y="15"/>
                    <a:pt x="14" y="19"/>
                  </a:cubicBezTo>
                  <a:cubicBezTo>
                    <a:pt x="13" y="27"/>
                    <a:pt x="10" y="31"/>
                    <a:pt x="7" y="34"/>
                  </a:cubicBezTo>
                  <a:cubicBezTo>
                    <a:pt x="3" y="37"/>
                    <a:pt x="0" y="37"/>
                    <a:pt x="0" y="37"/>
                  </a:cubicBezTo>
                  <a:cubicBezTo>
                    <a:pt x="0" y="37"/>
                    <a:pt x="2" y="39"/>
                    <a:pt x="6" y="39"/>
                  </a:cubicBezTo>
                  <a:cubicBezTo>
                    <a:pt x="9" y="40"/>
                    <a:pt x="14" y="40"/>
                    <a:pt x="18" y="37"/>
                  </a:cubicBezTo>
                  <a:cubicBezTo>
                    <a:pt x="19" y="37"/>
                    <a:pt x="21" y="35"/>
                    <a:pt x="23" y="32"/>
                  </a:cubicBezTo>
                  <a:cubicBezTo>
                    <a:pt x="25" y="29"/>
                    <a:pt x="26" y="25"/>
                    <a:pt x="27" y="19"/>
                  </a:cubicBezTo>
                  <a:cubicBezTo>
                    <a:pt x="28" y="11"/>
                    <a:pt x="30" y="7"/>
                    <a:pt x="33" y="5"/>
                  </a:cubicBezTo>
                  <a:cubicBezTo>
                    <a:pt x="35" y="2"/>
                    <a:pt x="38" y="2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49" name="Freeform 81"/>
            <p:cNvSpPr>
              <a:spLocks/>
            </p:cNvSpPr>
            <p:nvPr/>
          </p:nvSpPr>
          <p:spPr bwMode="auto">
            <a:xfrm>
              <a:off x="-2629311" y="9691791"/>
              <a:ext cx="247741" cy="326567"/>
            </a:xfrm>
            <a:custGeom>
              <a:avLst/>
              <a:gdLst>
                <a:gd name="T0" fmla="*/ 21 w 37"/>
                <a:gd name="T1" fmla="*/ 37 h 49"/>
                <a:gd name="T2" fmla="*/ 33 w 37"/>
                <a:gd name="T3" fmla="*/ 43 h 49"/>
                <a:gd name="T4" fmla="*/ 37 w 37"/>
                <a:gd name="T5" fmla="*/ 49 h 49"/>
                <a:gd name="T6" fmla="*/ 37 w 37"/>
                <a:gd name="T7" fmla="*/ 43 h 49"/>
                <a:gd name="T8" fmla="*/ 34 w 37"/>
                <a:gd name="T9" fmla="*/ 31 h 49"/>
                <a:gd name="T10" fmla="*/ 34 w 37"/>
                <a:gd name="T11" fmla="*/ 31 h 49"/>
                <a:gd name="T12" fmla="*/ 34 w 37"/>
                <a:gd name="T13" fmla="*/ 31 h 49"/>
                <a:gd name="T14" fmla="*/ 34 w 37"/>
                <a:gd name="T15" fmla="*/ 31 h 49"/>
                <a:gd name="T16" fmla="*/ 28 w 37"/>
                <a:gd name="T17" fmla="*/ 24 h 49"/>
                <a:gd name="T18" fmla="*/ 18 w 37"/>
                <a:gd name="T19" fmla="*/ 18 h 49"/>
                <a:gd name="T20" fmla="*/ 5 w 37"/>
                <a:gd name="T21" fmla="*/ 8 h 49"/>
                <a:gd name="T22" fmla="*/ 2 w 37"/>
                <a:gd name="T23" fmla="*/ 0 h 49"/>
                <a:gd name="T24" fmla="*/ 1 w 37"/>
                <a:gd name="T25" fmla="*/ 7 h 49"/>
                <a:gd name="T26" fmla="*/ 4 w 37"/>
                <a:gd name="T27" fmla="*/ 24 h 49"/>
                <a:gd name="T28" fmla="*/ 8 w 37"/>
                <a:gd name="T29" fmla="*/ 31 h 49"/>
                <a:gd name="T30" fmla="*/ 21 w 37"/>
                <a:gd name="T31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9">
                  <a:moveTo>
                    <a:pt x="21" y="37"/>
                  </a:moveTo>
                  <a:cubicBezTo>
                    <a:pt x="27" y="37"/>
                    <a:pt x="31" y="40"/>
                    <a:pt x="33" y="43"/>
                  </a:cubicBezTo>
                  <a:cubicBezTo>
                    <a:pt x="36" y="45"/>
                    <a:pt x="37" y="48"/>
                    <a:pt x="37" y="49"/>
                  </a:cubicBezTo>
                  <a:cubicBezTo>
                    <a:pt x="37" y="49"/>
                    <a:pt x="37" y="47"/>
                    <a:pt x="37" y="43"/>
                  </a:cubicBezTo>
                  <a:cubicBezTo>
                    <a:pt x="37" y="40"/>
                    <a:pt x="36" y="35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29"/>
                    <a:pt x="31" y="26"/>
                    <a:pt x="28" y="24"/>
                  </a:cubicBezTo>
                  <a:cubicBezTo>
                    <a:pt x="26" y="21"/>
                    <a:pt x="22" y="19"/>
                    <a:pt x="18" y="18"/>
                  </a:cubicBezTo>
                  <a:cubicBezTo>
                    <a:pt x="12" y="17"/>
                    <a:pt x="8" y="12"/>
                    <a:pt x="5" y="8"/>
                  </a:cubicBezTo>
                  <a:cubicBezTo>
                    <a:pt x="3" y="4"/>
                    <a:pt x="2" y="0"/>
                    <a:pt x="2" y="0"/>
                  </a:cubicBezTo>
                  <a:cubicBezTo>
                    <a:pt x="2" y="0"/>
                    <a:pt x="1" y="3"/>
                    <a:pt x="1" y="7"/>
                  </a:cubicBezTo>
                  <a:cubicBezTo>
                    <a:pt x="0" y="12"/>
                    <a:pt x="1" y="18"/>
                    <a:pt x="4" y="24"/>
                  </a:cubicBezTo>
                  <a:cubicBezTo>
                    <a:pt x="4" y="26"/>
                    <a:pt x="6" y="29"/>
                    <a:pt x="8" y="31"/>
                  </a:cubicBezTo>
                  <a:cubicBezTo>
                    <a:pt x="11" y="34"/>
                    <a:pt x="15" y="36"/>
                    <a:pt x="21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50" name="Freeform 82"/>
            <p:cNvSpPr>
              <a:spLocks/>
            </p:cNvSpPr>
            <p:nvPr/>
          </p:nvSpPr>
          <p:spPr bwMode="auto">
            <a:xfrm>
              <a:off x="-2623681" y="9483464"/>
              <a:ext cx="228034" cy="340643"/>
            </a:xfrm>
            <a:custGeom>
              <a:avLst/>
              <a:gdLst>
                <a:gd name="T0" fmla="*/ 6 w 34"/>
                <a:gd name="T1" fmla="*/ 32 h 51"/>
                <a:gd name="T2" fmla="*/ 18 w 34"/>
                <a:gd name="T3" fmla="*/ 38 h 51"/>
                <a:gd name="T4" fmla="*/ 31 w 34"/>
                <a:gd name="T5" fmla="*/ 45 h 51"/>
                <a:gd name="T6" fmla="*/ 34 w 34"/>
                <a:gd name="T7" fmla="*/ 51 h 51"/>
                <a:gd name="T8" fmla="*/ 34 w 34"/>
                <a:gd name="T9" fmla="*/ 46 h 51"/>
                <a:gd name="T10" fmla="*/ 32 w 34"/>
                <a:gd name="T11" fmla="*/ 33 h 51"/>
                <a:gd name="T12" fmla="*/ 32 w 34"/>
                <a:gd name="T13" fmla="*/ 33 h 51"/>
                <a:gd name="T14" fmla="*/ 32 w 34"/>
                <a:gd name="T15" fmla="*/ 33 h 51"/>
                <a:gd name="T16" fmla="*/ 27 w 34"/>
                <a:gd name="T17" fmla="*/ 26 h 51"/>
                <a:gd name="T18" fmla="*/ 17 w 34"/>
                <a:gd name="T19" fmla="*/ 19 h 51"/>
                <a:gd name="T20" fmla="*/ 5 w 34"/>
                <a:gd name="T21" fmla="*/ 8 h 51"/>
                <a:gd name="T22" fmla="*/ 2 w 34"/>
                <a:gd name="T23" fmla="*/ 0 h 51"/>
                <a:gd name="T24" fmla="*/ 0 w 34"/>
                <a:gd name="T25" fmla="*/ 7 h 51"/>
                <a:gd name="T26" fmla="*/ 2 w 34"/>
                <a:gd name="T27" fmla="*/ 24 h 51"/>
                <a:gd name="T28" fmla="*/ 6 w 34"/>
                <a:gd name="T29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1">
                  <a:moveTo>
                    <a:pt x="6" y="32"/>
                  </a:moveTo>
                  <a:cubicBezTo>
                    <a:pt x="9" y="35"/>
                    <a:pt x="13" y="37"/>
                    <a:pt x="18" y="38"/>
                  </a:cubicBezTo>
                  <a:cubicBezTo>
                    <a:pt x="24" y="39"/>
                    <a:pt x="28" y="42"/>
                    <a:pt x="31" y="45"/>
                  </a:cubicBezTo>
                  <a:cubicBezTo>
                    <a:pt x="33" y="47"/>
                    <a:pt x="34" y="50"/>
                    <a:pt x="34" y="51"/>
                  </a:cubicBezTo>
                  <a:cubicBezTo>
                    <a:pt x="34" y="51"/>
                    <a:pt x="34" y="49"/>
                    <a:pt x="34" y="46"/>
                  </a:cubicBezTo>
                  <a:cubicBezTo>
                    <a:pt x="34" y="42"/>
                    <a:pt x="33" y="38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1" y="31"/>
                    <a:pt x="29" y="28"/>
                    <a:pt x="27" y="26"/>
                  </a:cubicBezTo>
                  <a:cubicBezTo>
                    <a:pt x="24" y="23"/>
                    <a:pt x="21" y="20"/>
                    <a:pt x="17" y="19"/>
                  </a:cubicBezTo>
                  <a:cubicBezTo>
                    <a:pt x="11" y="17"/>
                    <a:pt x="7" y="13"/>
                    <a:pt x="5" y="8"/>
                  </a:cubicBezTo>
                  <a:cubicBezTo>
                    <a:pt x="3" y="4"/>
                    <a:pt x="2" y="0"/>
                    <a:pt x="2" y="0"/>
                  </a:cubicBezTo>
                  <a:cubicBezTo>
                    <a:pt x="2" y="0"/>
                    <a:pt x="1" y="3"/>
                    <a:pt x="0" y="7"/>
                  </a:cubicBezTo>
                  <a:cubicBezTo>
                    <a:pt x="0" y="12"/>
                    <a:pt x="0" y="18"/>
                    <a:pt x="2" y="24"/>
                  </a:cubicBezTo>
                  <a:cubicBezTo>
                    <a:pt x="3" y="26"/>
                    <a:pt x="4" y="29"/>
                    <a:pt x="6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51" name="Freeform 83"/>
            <p:cNvSpPr>
              <a:spLocks/>
            </p:cNvSpPr>
            <p:nvPr/>
          </p:nvSpPr>
          <p:spPr bwMode="auto">
            <a:xfrm>
              <a:off x="-2589898" y="9939532"/>
              <a:ext cx="281523" cy="292784"/>
            </a:xfrm>
            <a:custGeom>
              <a:avLst/>
              <a:gdLst>
                <a:gd name="T0" fmla="*/ 24 w 42"/>
                <a:gd name="T1" fmla="*/ 34 h 44"/>
                <a:gd name="T2" fmla="*/ 38 w 42"/>
                <a:gd name="T3" fmla="*/ 38 h 44"/>
                <a:gd name="T4" fmla="*/ 42 w 42"/>
                <a:gd name="T5" fmla="*/ 44 h 44"/>
                <a:gd name="T6" fmla="*/ 41 w 42"/>
                <a:gd name="T7" fmla="*/ 38 h 44"/>
                <a:gd name="T8" fmla="*/ 36 w 42"/>
                <a:gd name="T9" fmla="*/ 26 h 44"/>
                <a:gd name="T10" fmla="*/ 36 w 42"/>
                <a:gd name="T11" fmla="*/ 26 h 44"/>
                <a:gd name="T12" fmla="*/ 36 w 42"/>
                <a:gd name="T13" fmla="*/ 26 h 44"/>
                <a:gd name="T14" fmla="*/ 36 w 42"/>
                <a:gd name="T15" fmla="*/ 26 h 44"/>
                <a:gd name="T16" fmla="*/ 30 w 42"/>
                <a:gd name="T17" fmla="*/ 20 h 44"/>
                <a:gd name="T18" fmla="*/ 19 w 42"/>
                <a:gd name="T19" fmla="*/ 16 h 44"/>
                <a:gd name="T20" fmla="*/ 5 w 42"/>
                <a:gd name="T21" fmla="*/ 8 h 44"/>
                <a:gd name="T22" fmla="*/ 0 w 42"/>
                <a:gd name="T23" fmla="*/ 0 h 44"/>
                <a:gd name="T24" fmla="*/ 0 w 42"/>
                <a:gd name="T25" fmla="*/ 8 h 44"/>
                <a:gd name="T26" fmla="*/ 5 w 42"/>
                <a:gd name="T27" fmla="*/ 24 h 44"/>
                <a:gd name="T28" fmla="*/ 11 w 42"/>
                <a:gd name="T29" fmla="*/ 31 h 44"/>
                <a:gd name="T30" fmla="*/ 24 w 42"/>
                <a:gd name="T3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44">
                  <a:moveTo>
                    <a:pt x="24" y="34"/>
                  </a:moveTo>
                  <a:cubicBezTo>
                    <a:pt x="30" y="34"/>
                    <a:pt x="35" y="36"/>
                    <a:pt x="38" y="38"/>
                  </a:cubicBezTo>
                  <a:cubicBezTo>
                    <a:pt x="40" y="40"/>
                    <a:pt x="42" y="43"/>
                    <a:pt x="42" y="44"/>
                  </a:cubicBezTo>
                  <a:cubicBezTo>
                    <a:pt x="42" y="44"/>
                    <a:pt x="42" y="41"/>
                    <a:pt x="41" y="38"/>
                  </a:cubicBezTo>
                  <a:cubicBezTo>
                    <a:pt x="40" y="35"/>
                    <a:pt x="39" y="31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5"/>
                    <a:pt x="33" y="22"/>
                    <a:pt x="30" y="20"/>
                  </a:cubicBezTo>
                  <a:cubicBezTo>
                    <a:pt x="27" y="18"/>
                    <a:pt x="23" y="16"/>
                    <a:pt x="19" y="16"/>
                  </a:cubicBezTo>
                  <a:cubicBezTo>
                    <a:pt x="12" y="15"/>
                    <a:pt x="8" y="12"/>
                    <a:pt x="5" y="8"/>
                  </a:cubicBezTo>
                  <a:cubicBezTo>
                    <a:pt x="2" y="4"/>
                    <a:pt x="0" y="1"/>
                    <a:pt x="0" y="0"/>
                  </a:cubicBezTo>
                  <a:cubicBezTo>
                    <a:pt x="0" y="0"/>
                    <a:pt x="0" y="3"/>
                    <a:pt x="0" y="8"/>
                  </a:cubicBezTo>
                  <a:cubicBezTo>
                    <a:pt x="0" y="12"/>
                    <a:pt x="2" y="18"/>
                    <a:pt x="5" y="24"/>
                  </a:cubicBezTo>
                  <a:cubicBezTo>
                    <a:pt x="6" y="25"/>
                    <a:pt x="8" y="28"/>
                    <a:pt x="11" y="31"/>
                  </a:cubicBezTo>
                  <a:cubicBezTo>
                    <a:pt x="14" y="33"/>
                    <a:pt x="18" y="35"/>
                    <a:pt x="24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52" name="Freeform 84"/>
            <p:cNvSpPr>
              <a:spLocks/>
            </p:cNvSpPr>
            <p:nvPr/>
          </p:nvSpPr>
          <p:spPr bwMode="auto">
            <a:xfrm>
              <a:off x="-2542039" y="10164750"/>
              <a:ext cx="326567" cy="247741"/>
            </a:xfrm>
            <a:custGeom>
              <a:avLst/>
              <a:gdLst>
                <a:gd name="T0" fmla="*/ 29 w 49"/>
                <a:gd name="T1" fmla="*/ 30 h 37"/>
                <a:gd name="T2" fmla="*/ 43 w 49"/>
                <a:gd name="T3" fmla="*/ 32 h 37"/>
                <a:gd name="T4" fmla="*/ 49 w 49"/>
                <a:gd name="T5" fmla="*/ 37 h 37"/>
                <a:gd name="T6" fmla="*/ 47 w 49"/>
                <a:gd name="T7" fmla="*/ 31 h 37"/>
                <a:gd name="T8" fmla="*/ 40 w 49"/>
                <a:gd name="T9" fmla="*/ 20 h 37"/>
                <a:gd name="T10" fmla="*/ 40 w 49"/>
                <a:gd name="T11" fmla="*/ 20 h 37"/>
                <a:gd name="T12" fmla="*/ 40 w 49"/>
                <a:gd name="T13" fmla="*/ 20 h 37"/>
                <a:gd name="T14" fmla="*/ 33 w 49"/>
                <a:gd name="T15" fmla="*/ 15 h 37"/>
                <a:gd name="T16" fmla="*/ 21 w 49"/>
                <a:gd name="T17" fmla="*/ 13 h 37"/>
                <a:gd name="T18" fmla="*/ 6 w 49"/>
                <a:gd name="T19" fmla="*/ 7 h 37"/>
                <a:gd name="T20" fmla="*/ 0 w 49"/>
                <a:gd name="T21" fmla="*/ 0 h 37"/>
                <a:gd name="T22" fmla="*/ 1 w 49"/>
                <a:gd name="T23" fmla="*/ 8 h 37"/>
                <a:gd name="T24" fmla="*/ 9 w 49"/>
                <a:gd name="T25" fmla="*/ 23 h 37"/>
                <a:gd name="T26" fmla="*/ 16 w 49"/>
                <a:gd name="T27" fmla="*/ 28 h 37"/>
                <a:gd name="T28" fmla="*/ 29 w 49"/>
                <a:gd name="T2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37">
                  <a:moveTo>
                    <a:pt x="29" y="30"/>
                  </a:moveTo>
                  <a:cubicBezTo>
                    <a:pt x="35" y="29"/>
                    <a:pt x="40" y="30"/>
                    <a:pt x="43" y="32"/>
                  </a:cubicBezTo>
                  <a:cubicBezTo>
                    <a:pt x="46" y="33"/>
                    <a:pt x="48" y="36"/>
                    <a:pt x="49" y="37"/>
                  </a:cubicBezTo>
                  <a:cubicBezTo>
                    <a:pt x="49" y="37"/>
                    <a:pt x="48" y="35"/>
                    <a:pt x="47" y="31"/>
                  </a:cubicBezTo>
                  <a:cubicBezTo>
                    <a:pt x="45" y="28"/>
                    <a:pt x="43" y="24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6" y="17"/>
                    <a:pt x="33" y="15"/>
                  </a:cubicBezTo>
                  <a:cubicBezTo>
                    <a:pt x="29" y="14"/>
                    <a:pt x="25" y="13"/>
                    <a:pt x="21" y="13"/>
                  </a:cubicBezTo>
                  <a:cubicBezTo>
                    <a:pt x="15" y="13"/>
                    <a:pt x="9" y="10"/>
                    <a:pt x="6" y="7"/>
                  </a:cubicBezTo>
                  <a:cubicBezTo>
                    <a:pt x="2" y="4"/>
                    <a:pt x="0" y="1"/>
                    <a:pt x="0" y="0"/>
                  </a:cubicBezTo>
                  <a:cubicBezTo>
                    <a:pt x="0" y="0"/>
                    <a:pt x="0" y="3"/>
                    <a:pt x="1" y="8"/>
                  </a:cubicBezTo>
                  <a:cubicBezTo>
                    <a:pt x="2" y="12"/>
                    <a:pt x="4" y="18"/>
                    <a:pt x="9" y="23"/>
                  </a:cubicBezTo>
                  <a:cubicBezTo>
                    <a:pt x="10" y="24"/>
                    <a:pt x="12" y="27"/>
                    <a:pt x="16" y="28"/>
                  </a:cubicBezTo>
                  <a:cubicBezTo>
                    <a:pt x="19" y="30"/>
                    <a:pt x="24" y="31"/>
                    <a:pt x="29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53" name="Freeform 85"/>
            <p:cNvSpPr>
              <a:spLocks/>
            </p:cNvSpPr>
            <p:nvPr/>
          </p:nvSpPr>
          <p:spPr bwMode="auto">
            <a:xfrm>
              <a:off x="-2449136" y="10401230"/>
              <a:ext cx="354719" cy="191436"/>
            </a:xfrm>
            <a:custGeom>
              <a:avLst/>
              <a:gdLst>
                <a:gd name="T0" fmla="*/ 33 w 53"/>
                <a:gd name="T1" fmla="*/ 25 h 29"/>
                <a:gd name="T2" fmla="*/ 47 w 53"/>
                <a:gd name="T3" fmla="*/ 25 h 29"/>
                <a:gd name="T4" fmla="*/ 53 w 53"/>
                <a:gd name="T5" fmla="*/ 29 h 29"/>
                <a:gd name="T6" fmla="*/ 51 w 53"/>
                <a:gd name="T7" fmla="*/ 24 h 29"/>
                <a:gd name="T8" fmla="*/ 42 w 53"/>
                <a:gd name="T9" fmla="*/ 14 h 29"/>
                <a:gd name="T10" fmla="*/ 42 w 53"/>
                <a:gd name="T11" fmla="*/ 14 h 29"/>
                <a:gd name="T12" fmla="*/ 42 w 53"/>
                <a:gd name="T13" fmla="*/ 14 h 29"/>
                <a:gd name="T14" fmla="*/ 42 w 53"/>
                <a:gd name="T15" fmla="*/ 14 h 29"/>
                <a:gd name="T16" fmla="*/ 34 w 53"/>
                <a:gd name="T17" fmla="*/ 10 h 29"/>
                <a:gd name="T18" fmla="*/ 23 w 53"/>
                <a:gd name="T19" fmla="*/ 9 h 29"/>
                <a:gd name="T20" fmla="*/ 7 w 53"/>
                <a:gd name="T21" fmla="*/ 6 h 29"/>
                <a:gd name="T22" fmla="*/ 0 w 53"/>
                <a:gd name="T23" fmla="*/ 0 h 29"/>
                <a:gd name="T24" fmla="*/ 2 w 53"/>
                <a:gd name="T25" fmla="*/ 7 h 29"/>
                <a:gd name="T26" fmla="*/ 12 w 53"/>
                <a:gd name="T27" fmla="*/ 21 h 29"/>
                <a:gd name="T28" fmla="*/ 19 w 53"/>
                <a:gd name="T29" fmla="*/ 26 h 29"/>
                <a:gd name="T30" fmla="*/ 33 w 53"/>
                <a:gd name="T3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29">
                  <a:moveTo>
                    <a:pt x="33" y="25"/>
                  </a:moveTo>
                  <a:cubicBezTo>
                    <a:pt x="39" y="23"/>
                    <a:pt x="44" y="23"/>
                    <a:pt x="47" y="25"/>
                  </a:cubicBezTo>
                  <a:cubicBezTo>
                    <a:pt x="50" y="26"/>
                    <a:pt x="53" y="28"/>
                    <a:pt x="53" y="29"/>
                  </a:cubicBezTo>
                  <a:cubicBezTo>
                    <a:pt x="53" y="29"/>
                    <a:pt x="53" y="27"/>
                    <a:pt x="51" y="24"/>
                  </a:cubicBezTo>
                  <a:cubicBezTo>
                    <a:pt x="49" y="21"/>
                    <a:pt x="46" y="17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3"/>
                    <a:pt x="38" y="11"/>
                    <a:pt x="34" y="10"/>
                  </a:cubicBezTo>
                  <a:cubicBezTo>
                    <a:pt x="31" y="9"/>
                    <a:pt x="27" y="8"/>
                    <a:pt x="23" y="9"/>
                  </a:cubicBezTo>
                  <a:cubicBezTo>
                    <a:pt x="16" y="11"/>
                    <a:pt x="11" y="9"/>
                    <a:pt x="7" y="6"/>
                  </a:cubicBezTo>
                  <a:cubicBezTo>
                    <a:pt x="3" y="3"/>
                    <a:pt x="0" y="0"/>
                    <a:pt x="0" y="0"/>
                  </a:cubicBezTo>
                  <a:cubicBezTo>
                    <a:pt x="0" y="0"/>
                    <a:pt x="1" y="3"/>
                    <a:pt x="2" y="7"/>
                  </a:cubicBezTo>
                  <a:cubicBezTo>
                    <a:pt x="4" y="11"/>
                    <a:pt x="7" y="17"/>
                    <a:pt x="12" y="21"/>
                  </a:cubicBezTo>
                  <a:cubicBezTo>
                    <a:pt x="13" y="22"/>
                    <a:pt x="16" y="24"/>
                    <a:pt x="19" y="26"/>
                  </a:cubicBezTo>
                  <a:cubicBezTo>
                    <a:pt x="23" y="27"/>
                    <a:pt x="28" y="27"/>
                    <a:pt x="3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54" name="Freeform 86"/>
            <p:cNvSpPr>
              <a:spLocks/>
            </p:cNvSpPr>
            <p:nvPr/>
          </p:nvSpPr>
          <p:spPr bwMode="auto">
            <a:xfrm>
              <a:off x="-2322450" y="10615188"/>
              <a:ext cx="382872" cy="152023"/>
            </a:xfrm>
            <a:custGeom>
              <a:avLst/>
              <a:gdLst>
                <a:gd name="T0" fmla="*/ 36 w 57"/>
                <a:gd name="T1" fmla="*/ 20 h 23"/>
                <a:gd name="T2" fmla="*/ 50 w 57"/>
                <a:gd name="T3" fmla="*/ 18 h 23"/>
                <a:gd name="T4" fmla="*/ 57 w 57"/>
                <a:gd name="T5" fmla="*/ 21 h 23"/>
                <a:gd name="T6" fmla="*/ 54 w 57"/>
                <a:gd name="T7" fmla="*/ 16 h 23"/>
                <a:gd name="T8" fmla="*/ 44 w 57"/>
                <a:gd name="T9" fmla="*/ 8 h 23"/>
                <a:gd name="T10" fmla="*/ 44 w 57"/>
                <a:gd name="T11" fmla="*/ 8 h 23"/>
                <a:gd name="T12" fmla="*/ 44 w 57"/>
                <a:gd name="T13" fmla="*/ 8 h 23"/>
                <a:gd name="T14" fmla="*/ 35 w 57"/>
                <a:gd name="T15" fmla="*/ 5 h 23"/>
                <a:gd name="T16" fmla="*/ 24 w 57"/>
                <a:gd name="T17" fmla="*/ 6 h 23"/>
                <a:gd name="T18" fmla="*/ 7 w 57"/>
                <a:gd name="T19" fmla="*/ 5 h 23"/>
                <a:gd name="T20" fmla="*/ 0 w 57"/>
                <a:gd name="T21" fmla="*/ 0 h 23"/>
                <a:gd name="T22" fmla="*/ 3 w 57"/>
                <a:gd name="T23" fmla="*/ 7 h 23"/>
                <a:gd name="T24" fmla="*/ 15 w 57"/>
                <a:gd name="T25" fmla="*/ 20 h 23"/>
                <a:gd name="T26" fmla="*/ 23 w 57"/>
                <a:gd name="T27" fmla="*/ 23 h 23"/>
                <a:gd name="T28" fmla="*/ 36 w 57"/>
                <a:gd name="T2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23">
                  <a:moveTo>
                    <a:pt x="36" y="20"/>
                  </a:moveTo>
                  <a:cubicBezTo>
                    <a:pt x="42" y="17"/>
                    <a:pt x="47" y="17"/>
                    <a:pt x="50" y="18"/>
                  </a:cubicBezTo>
                  <a:cubicBezTo>
                    <a:pt x="54" y="18"/>
                    <a:pt x="56" y="20"/>
                    <a:pt x="57" y="21"/>
                  </a:cubicBezTo>
                  <a:cubicBezTo>
                    <a:pt x="57" y="21"/>
                    <a:pt x="56" y="19"/>
                    <a:pt x="54" y="16"/>
                  </a:cubicBezTo>
                  <a:cubicBezTo>
                    <a:pt x="51" y="14"/>
                    <a:pt x="48" y="10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2" y="7"/>
                    <a:pt x="39" y="6"/>
                    <a:pt x="35" y="5"/>
                  </a:cubicBezTo>
                  <a:cubicBezTo>
                    <a:pt x="32" y="5"/>
                    <a:pt x="28" y="5"/>
                    <a:pt x="24" y="6"/>
                  </a:cubicBezTo>
                  <a:cubicBezTo>
                    <a:pt x="18" y="8"/>
                    <a:pt x="12" y="7"/>
                    <a:pt x="7" y="5"/>
                  </a:cubicBezTo>
                  <a:cubicBezTo>
                    <a:pt x="3" y="3"/>
                    <a:pt x="0" y="1"/>
                    <a:pt x="0" y="0"/>
                  </a:cubicBezTo>
                  <a:cubicBezTo>
                    <a:pt x="0" y="0"/>
                    <a:pt x="1" y="3"/>
                    <a:pt x="3" y="7"/>
                  </a:cubicBezTo>
                  <a:cubicBezTo>
                    <a:pt x="5" y="11"/>
                    <a:pt x="9" y="16"/>
                    <a:pt x="15" y="20"/>
                  </a:cubicBezTo>
                  <a:cubicBezTo>
                    <a:pt x="16" y="20"/>
                    <a:pt x="19" y="22"/>
                    <a:pt x="23" y="23"/>
                  </a:cubicBezTo>
                  <a:cubicBezTo>
                    <a:pt x="27" y="23"/>
                    <a:pt x="32" y="23"/>
                    <a:pt x="3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55" name="Freeform 87"/>
            <p:cNvSpPr>
              <a:spLocks/>
            </p:cNvSpPr>
            <p:nvPr/>
          </p:nvSpPr>
          <p:spPr bwMode="auto">
            <a:xfrm>
              <a:off x="-2161982" y="10806624"/>
              <a:ext cx="396948" cy="129501"/>
            </a:xfrm>
            <a:custGeom>
              <a:avLst/>
              <a:gdLst>
                <a:gd name="T0" fmla="*/ 39 w 59"/>
                <a:gd name="T1" fmla="*/ 15 h 19"/>
                <a:gd name="T2" fmla="*/ 52 w 59"/>
                <a:gd name="T3" fmla="*/ 10 h 19"/>
                <a:gd name="T4" fmla="*/ 59 w 59"/>
                <a:gd name="T5" fmla="*/ 12 h 19"/>
                <a:gd name="T6" fmla="*/ 55 w 59"/>
                <a:gd name="T7" fmla="*/ 8 h 19"/>
                <a:gd name="T8" fmla="*/ 44 w 59"/>
                <a:gd name="T9" fmla="*/ 1 h 19"/>
                <a:gd name="T10" fmla="*/ 44 w 59"/>
                <a:gd name="T11" fmla="*/ 1 h 19"/>
                <a:gd name="T12" fmla="*/ 44 w 59"/>
                <a:gd name="T13" fmla="*/ 1 h 19"/>
                <a:gd name="T14" fmla="*/ 35 w 59"/>
                <a:gd name="T15" fmla="*/ 0 h 19"/>
                <a:gd name="T16" fmla="*/ 24 w 59"/>
                <a:gd name="T17" fmla="*/ 2 h 19"/>
                <a:gd name="T18" fmla="*/ 8 w 59"/>
                <a:gd name="T19" fmla="*/ 4 h 19"/>
                <a:gd name="T20" fmla="*/ 0 w 59"/>
                <a:gd name="T21" fmla="*/ 0 h 19"/>
                <a:gd name="T22" fmla="*/ 4 w 59"/>
                <a:gd name="T23" fmla="*/ 7 h 19"/>
                <a:gd name="T24" fmla="*/ 17 w 59"/>
                <a:gd name="T25" fmla="*/ 17 h 19"/>
                <a:gd name="T26" fmla="*/ 26 w 59"/>
                <a:gd name="T27" fmla="*/ 19 h 19"/>
                <a:gd name="T28" fmla="*/ 39 w 59"/>
                <a:gd name="T2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9">
                  <a:moveTo>
                    <a:pt x="39" y="15"/>
                  </a:moveTo>
                  <a:cubicBezTo>
                    <a:pt x="43" y="11"/>
                    <a:pt x="48" y="10"/>
                    <a:pt x="52" y="10"/>
                  </a:cubicBezTo>
                  <a:cubicBezTo>
                    <a:pt x="55" y="10"/>
                    <a:pt x="58" y="11"/>
                    <a:pt x="59" y="12"/>
                  </a:cubicBezTo>
                  <a:cubicBezTo>
                    <a:pt x="59" y="12"/>
                    <a:pt x="58" y="10"/>
                    <a:pt x="55" y="8"/>
                  </a:cubicBezTo>
                  <a:cubicBezTo>
                    <a:pt x="52" y="6"/>
                    <a:pt x="49" y="3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2" y="0"/>
                    <a:pt x="39" y="0"/>
                    <a:pt x="35" y="0"/>
                  </a:cubicBezTo>
                  <a:cubicBezTo>
                    <a:pt x="32" y="0"/>
                    <a:pt x="28" y="0"/>
                    <a:pt x="24" y="2"/>
                  </a:cubicBezTo>
                  <a:cubicBezTo>
                    <a:pt x="18" y="6"/>
                    <a:pt x="12" y="5"/>
                    <a:pt x="8" y="4"/>
                  </a:cubicBezTo>
                  <a:cubicBezTo>
                    <a:pt x="3" y="3"/>
                    <a:pt x="0" y="1"/>
                    <a:pt x="0" y="0"/>
                  </a:cubicBezTo>
                  <a:cubicBezTo>
                    <a:pt x="0" y="0"/>
                    <a:pt x="1" y="3"/>
                    <a:pt x="4" y="7"/>
                  </a:cubicBezTo>
                  <a:cubicBezTo>
                    <a:pt x="7" y="10"/>
                    <a:pt x="11" y="14"/>
                    <a:pt x="17" y="17"/>
                  </a:cubicBezTo>
                  <a:cubicBezTo>
                    <a:pt x="19" y="18"/>
                    <a:pt x="22" y="19"/>
                    <a:pt x="26" y="19"/>
                  </a:cubicBezTo>
                  <a:cubicBezTo>
                    <a:pt x="30" y="19"/>
                    <a:pt x="34" y="18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56" name="Freeform 88"/>
            <p:cNvSpPr>
              <a:spLocks/>
            </p:cNvSpPr>
            <p:nvPr/>
          </p:nvSpPr>
          <p:spPr bwMode="auto">
            <a:xfrm>
              <a:off x="-1978992" y="10936124"/>
              <a:ext cx="408209" cy="146392"/>
            </a:xfrm>
            <a:custGeom>
              <a:avLst/>
              <a:gdLst>
                <a:gd name="T0" fmla="*/ 9 w 61"/>
                <a:gd name="T1" fmla="*/ 9 h 22"/>
                <a:gd name="T2" fmla="*/ 0 w 61"/>
                <a:gd name="T3" fmla="*/ 7 h 22"/>
                <a:gd name="T4" fmla="*/ 5 w 61"/>
                <a:gd name="T5" fmla="*/ 12 h 22"/>
                <a:gd name="T6" fmla="*/ 20 w 61"/>
                <a:gd name="T7" fmla="*/ 20 h 22"/>
                <a:gd name="T8" fmla="*/ 29 w 61"/>
                <a:gd name="T9" fmla="*/ 21 h 22"/>
                <a:gd name="T10" fmla="*/ 41 w 61"/>
                <a:gd name="T11" fmla="*/ 15 h 22"/>
                <a:gd name="T12" fmla="*/ 53 w 61"/>
                <a:gd name="T13" fmla="*/ 8 h 22"/>
                <a:gd name="T14" fmla="*/ 61 w 61"/>
                <a:gd name="T15" fmla="*/ 9 h 22"/>
                <a:gd name="T16" fmla="*/ 56 w 61"/>
                <a:gd name="T17" fmla="*/ 6 h 22"/>
                <a:gd name="T18" fmla="*/ 44 w 61"/>
                <a:gd name="T19" fmla="*/ 1 h 22"/>
                <a:gd name="T20" fmla="*/ 44 w 61"/>
                <a:gd name="T21" fmla="*/ 1 h 22"/>
                <a:gd name="T22" fmla="*/ 44 w 61"/>
                <a:gd name="T23" fmla="*/ 1 h 22"/>
                <a:gd name="T24" fmla="*/ 36 w 61"/>
                <a:gd name="T25" fmla="*/ 1 h 22"/>
                <a:gd name="T26" fmla="*/ 25 w 61"/>
                <a:gd name="T27" fmla="*/ 5 h 22"/>
                <a:gd name="T28" fmla="*/ 9 w 61"/>
                <a:gd name="T2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22">
                  <a:moveTo>
                    <a:pt x="9" y="9"/>
                  </a:moveTo>
                  <a:cubicBezTo>
                    <a:pt x="4" y="8"/>
                    <a:pt x="1" y="7"/>
                    <a:pt x="0" y="7"/>
                  </a:cubicBezTo>
                  <a:cubicBezTo>
                    <a:pt x="0" y="7"/>
                    <a:pt x="2" y="9"/>
                    <a:pt x="5" y="12"/>
                  </a:cubicBezTo>
                  <a:cubicBezTo>
                    <a:pt x="9" y="15"/>
                    <a:pt x="14" y="19"/>
                    <a:pt x="20" y="20"/>
                  </a:cubicBezTo>
                  <a:cubicBezTo>
                    <a:pt x="22" y="21"/>
                    <a:pt x="25" y="22"/>
                    <a:pt x="29" y="21"/>
                  </a:cubicBezTo>
                  <a:cubicBezTo>
                    <a:pt x="33" y="21"/>
                    <a:pt x="37" y="19"/>
                    <a:pt x="41" y="15"/>
                  </a:cubicBezTo>
                  <a:cubicBezTo>
                    <a:pt x="45" y="10"/>
                    <a:pt x="50" y="9"/>
                    <a:pt x="53" y="8"/>
                  </a:cubicBezTo>
                  <a:cubicBezTo>
                    <a:pt x="57" y="8"/>
                    <a:pt x="60" y="9"/>
                    <a:pt x="61" y="9"/>
                  </a:cubicBezTo>
                  <a:cubicBezTo>
                    <a:pt x="61" y="9"/>
                    <a:pt x="59" y="8"/>
                    <a:pt x="56" y="6"/>
                  </a:cubicBezTo>
                  <a:cubicBezTo>
                    <a:pt x="53" y="4"/>
                    <a:pt x="49" y="2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2" y="0"/>
                    <a:pt x="39" y="0"/>
                    <a:pt x="36" y="1"/>
                  </a:cubicBezTo>
                  <a:cubicBezTo>
                    <a:pt x="32" y="1"/>
                    <a:pt x="28" y="2"/>
                    <a:pt x="25" y="5"/>
                  </a:cubicBezTo>
                  <a:cubicBezTo>
                    <a:pt x="20" y="9"/>
                    <a:pt x="14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57" name="Freeform 89"/>
            <p:cNvSpPr>
              <a:spLocks/>
            </p:cNvSpPr>
            <p:nvPr/>
          </p:nvSpPr>
          <p:spPr bwMode="auto">
            <a:xfrm>
              <a:off x="-1773480" y="11034658"/>
              <a:ext cx="256186" cy="154838"/>
            </a:xfrm>
            <a:custGeom>
              <a:avLst/>
              <a:gdLst>
                <a:gd name="T0" fmla="*/ 6 w 38"/>
                <a:gd name="T1" fmla="*/ 17 h 23"/>
                <a:gd name="T2" fmla="*/ 22 w 38"/>
                <a:gd name="T3" fmla="*/ 23 h 23"/>
                <a:gd name="T4" fmla="*/ 31 w 38"/>
                <a:gd name="T5" fmla="*/ 22 h 23"/>
                <a:gd name="T6" fmla="*/ 34 w 38"/>
                <a:gd name="T7" fmla="*/ 21 h 23"/>
                <a:gd name="T8" fmla="*/ 34 w 38"/>
                <a:gd name="T9" fmla="*/ 10 h 23"/>
                <a:gd name="T10" fmla="*/ 38 w 38"/>
                <a:gd name="T11" fmla="*/ 0 h 23"/>
                <a:gd name="T12" fmla="*/ 34 w 38"/>
                <a:gd name="T13" fmla="*/ 1 h 23"/>
                <a:gd name="T14" fmla="*/ 24 w 38"/>
                <a:gd name="T15" fmla="*/ 7 h 23"/>
                <a:gd name="T16" fmla="*/ 9 w 38"/>
                <a:gd name="T17" fmla="*/ 14 h 23"/>
                <a:gd name="T18" fmla="*/ 0 w 38"/>
                <a:gd name="T19" fmla="*/ 12 h 23"/>
                <a:gd name="T20" fmla="*/ 6 w 38"/>
                <a:gd name="T2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3">
                  <a:moveTo>
                    <a:pt x="6" y="17"/>
                  </a:moveTo>
                  <a:cubicBezTo>
                    <a:pt x="10" y="20"/>
                    <a:pt x="15" y="22"/>
                    <a:pt x="22" y="23"/>
                  </a:cubicBezTo>
                  <a:cubicBezTo>
                    <a:pt x="24" y="23"/>
                    <a:pt x="27" y="23"/>
                    <a:pt x="31" y="22"/>
                  </a:cubicBezTo>
                  <a:cubicBezTo>
                    <a:pt x="32" y="22"/>
                    <a:pt x="33" y="22"/>
                    <a:pt x="34" y="21"/>
                  </a:cubicBezTo>
                  <a:cubicBezTo>
                    <a:pt x="34" y="18"/>
                    <a:pt x="34" y="14"/>
                    <a:pt x="34" y="10"/>
                  </a:cubicBezTo>
                  <a:cubicBezTo>
                    <a:pt x="35" y="7"/>
                    <a:pt x="36" y="4"/>
                    <a:pt x="38" y="0"/>
                  </a:cubicBezTo>
                  <a:cubicBezTo>
                    <a:pt x="37" y="1"/>
                    <a:pt x="36" y="1"/>
                    <a:pt x="34" y="1"/>
                  </a:cubicBezTo>
                  <a:cubicBezTo>
                    <a:pt x="31" y="2"/>
                    <a:pt x="27" y="4"/>
                    <a:pt x="24" y="7"/>
                  </a:cubicBezTo>
                  <a:cubicBezTo>
                    <a:pt x="20" y="12"/>
                    <a:pt x="14" y="13"/>
                    <a:pt x="9" y="14"/>
                  </a:cubicBezTo>
                  <a:cubicBezTo>
                    <a:pt x="4" y="14"/>
                    <a:pt x="1" y="12"/>
                    <a:pt x="0" y="12"/>
                  </a:cubicBezTo>
                  <a:cubicBezTo>
                    <a:pt x="0" y="12"/>
                    <a:pt x="2" y="15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58" name="Freeform 90"/>
            <p:cNvSpPr>
              <a:spLocks/>
            </p:cNvSpPr>
            <p:nvPr/>
          </p:nvSpPr>
          <p:spPr bwMode="auto">
            <a:xfrm>
              <a:off x="-388385" y="10967092"/>
              <a:ext cx="95718" cy="174545"/>
            </a:xfrm>
            <a:custGeom>
              <a:avLst/>
              <a:gdLst>
                <a:gd name="T0" fmla="*/ 14 w 14"/>
                <a:gd name="T1" fmla="*/ 0 h 26"/>
                <a:gd name="T2" fmla="*/ 8 w 14"/>
                <a:gd name="T3" fmla="*/ 2 h 26"/>
                <a:gd name="T4" fmla="*/ 0 w 14"/>
                <a:gd name="T5" fmla="*/ 6 h 26"/>
                <a:gd name="T6" fmla="*/ 6 w 14"/>
                <a:gd name="T7" fmla="*/ 25 h 26"/>
                <a:gd name="T8" fmla="*/ 6 w 14"/>
                <a:gd name="T9" fmla="*/ 26 h 26"/>
                <a:gd name="T10" fmla="*/ 6 w 14"/>
                <a:gd name="T11" fmla="*/ 20 h 26"/>
                <a:gd name="T12" fmla="*/ 9 w 14"/>
                <a:gd name="T13" fmla="*/ 6 h 26"/>
                <a:gd name="T14" fmla="*/ 14 w 14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6">
                  <a:moveTo>
                    <a:pt x="14" y="0"/>
                  </a:moveTo>
                  <a:cubicBezTo>
                    <a:pt x="14" y="0"/>
                    <a:pt x="12" y="1"/>
                    <a:pt x="8" y="2"/>
                  </a:cubicBezTo>
                  <a:cubicBezTo>
                    <a:pt x="6" y="3"/>
                    <a:pt x="3" y="4"/>
                    <a:pt x="0" y="6"/>
                  </a:cubicBezTo>
                  <a:cubicBezTo>
                    <a:pt x="4" y="11"/>
                    <a:pt x="6" y="19"/>
                    <a:pt x="6" y="25"/>
                  </a:cubicBezTo>
                  <a:cubicBezTo>
                    <a:pt x="6" y="25"/>
                    <a:pt x="6" y="26"/>
                    <a:pt x="6" y="26"/>
                  </a:cubicBezTo>
                  <a:cubicBezTo>
                    <a:pt x="6" y="24"/>
                    <a:pt x="7" y="22"/>
                    <a:pt x="6" y="20"/>
                  </a:cubicBezTo>
                  <a:cubicBezTo>
                    <a:pt x="5" y="13"/>
                    <a:pt x="7" y="9"/>
                    <a:pt x="9" y="6"/>
                  </a:cubicBezTo>
                  <a:cubicBezTo>
                    <a:pt x="10" y="3"/>
                    <a:pt x="13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59" name="Freeform 91"/>
            <p:cNvSpPr>
              <a:spLocks/>
            </p:cNvSpPr>
            <p:nvPr/>
          </p:nvSpPr>
          <p:spPr bwMode="auto">
            <a:xfrm>
              <a:off x="-320819" y="10854483"/>
              <a:ext cx="213958" cy="349089"/>
            </a:xfrm>
            <a:custGeom>
              <a:avLst/>
              <a:gdLst>
                <a:gd name="T0" fmla="*/ 32 w 32"/>
                <a:gd name="T1" fmla="*/ 0 h 52"/>
                <a:gd name="T2" fmla="*/ 27 w 32"/>
                <a:gd name="T3" fmla="*/ 3 h 52"/>
                <a:gd name="T4" fmla="*/ 17 w 32"/>
                <a:gd name="T5" fmla="*/ 11 h 52"/>
                <a:gd name="T6" fmla="*/ 16 w 32"/>
                <a:gd name="T7" fmla="*/ 11 h 52"/>
                <a:gd name="T8" fmla="*/ 16 w 32"/>
                <a:gd name="T9" fmla="*/ 11 h 52"/>
                <a:gd name="T10" fmla="*/ 16 w 32"/>
                <a:gd name="T11" fmla="*/ 11 h 52"/>
                <a:gd name="T12" fmla="*/ 12 w 32"/>
                <a:gd name="T13" fmla="*/ 18 h 52"/>
                <a:gd name="T14" fmla="*/ 11 w 32"/>
                <a:gd name="T15" fmla="*/ 30 h 52"/>
                <a:gd name="T16" fmla="*/ 6 w 32"/>
                <a:gd name="T17" fmla="*/ 46 h 52"/>
                <a:gd name="T18" fmla="*/ 0 w 32"/>
                <a:gd name="T19" fmla="*/ 52 h 52"/>
                <a:gd name="T20" fmla="*/ 7 w 32"/>
                <a:gd name="T21" fmla="*/ 50 h 52"/>
                <a:gd name="T22" fmla="*/ 22 w 32"/>
                <a:gd name="T23" fmla="*/ 41 h 52"/>
                <a:gd name="T24" fmla="*/ 22 w 32"/>
                <a:gd name="T25" fmla="*/ 41 h 52"/>
                <a:gd name="T26" fmla="*/ 27 w 32"/>
                <a:gd name="T27" fmla="*/ 34 h 52"/>
                <a:gd name="T28" fmla="*/ 27 w 32"/>
                <a:gd name="T29" fmla="*/ 20 h 52"/>
                <a:gd name="T30" fmla="*/ 27 w 32"/>
                <a:gd name="T31" fmla="*/ 6 h 52"/>
                <a:gd name="T32" fmla="*/ 32 w 3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52">
                  <a:moveTo>
                    <a:pt x="32" y="0"/>
                  </a:moveTo>
                  <a:cubicBezTo>
                    <a:pt x="32" y="0"/>
                    <a:pt x="30" y="1"/>
                    <a:pt x="27" y="3"/>
                  </a:cubicBezTo>
                  <a:cubicBezTo>
                    <a:pt x="24" y="4"/>
                    <a:pt x="20" y="7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4" y="15"/>
                    <a:pt x="12" y="18"/>
                  </a:cubicBezTo>
                  <a:cubicBezTo>
                    <a:pt x="11" y="22"/>
                    <a:pt x="10" y="26"/>
                    <a:pt x="11" y="30"/>
                  </a:cubicBezTo>
                  <a:cubicBezTo>
                    <a:pt x="12" y="36"/>
                    <a:pt x="9" y="42"/>
                    <a:pt x="6" y="46"/>
                  </a:cubicBezTo>
                  <a:cubicBezTo>
                    <a:pt x="4" y="49"/>
                    <a:pt x="0" y="52"/>
                    <a:pt x="0" y="52"/>
                  </a:cubicBezTo>
                  <a:cubicBezTo>
                    <a:pt x="0" y="52"/>
                    <a:pt x="3" y="52"/>
                    <a:pt x="7" y="50"/>
                  </a:cubicBezTo>
                  <a:cubicBezTo>
                    <a:pt x="12" y="49"/>
                    <a:pt x="17" y="46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0"/>
                    <a:pt x="25" y="38"/>
                    <a:pt x="27" y="34"/>
                  </a:cubicBezTo>
                  <a:cubicBezTo>
                    <a:pt x="28" y="30"/>
                    <a:pt x="29" y="26"/>
                    <a:pt x="27" y="20"/>
                  </a:cubicBezTo>
                  <a:cubicBezTo>
                    <a:pt x="25" y="14"/>
                    <a:pt x="26" y="10"/>
                    <a:pt x="27" y="6"/>
                  </a:cubicBezTo>
                  <a:cubicBezTo>
                    <a:pt x="29" y="3"/>
                    <a:pt x="31" y="1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60" name="Freeform 92"/>
            <p:cNvSpPr>
              <a:spLocks/>
            </p:cNvSpPr>
            <p:nvPr/>
          </p:nvSpPr>
          <p:spPr bwMode="auto">
            <a:xfrm>
              <a:off x="-92785" y="10713721"/>
              <a:ext cx="160468" cy="374426"/>
            </a:xfrm>
            <a:custGeom>
              <a:avLst/>
              <a:gdLst>
                <a:gd name="T0" fmla="*/ 0 w 24"/>
                <a:gd name="T1" fmla="*/ 56 h 56"/>
                <a:gd name="T2" fmla="*/ 6 w 24"/>
                <a:gd name="T3" fmla="*/ 53 h 56"/>
                <a:gd name="T4" fmla="*/ 20 w 24"/>
                <a:gd name="T5" fmla="*/ 42 h 56"/>
                <a:gd name="T6" fmla="*/ 23 w 24"/>
                <a:gd name="T7" fmla="*/ 34 h 56"/>
                <a:gd name="T8" fmla="*/ 21 w 24"/>
                <a:gd name="T9" fmla="*/ 21 h 56"/>
                <a:gd name="T10" fmla="*/ 20 w 24"/>
                <a:gd name="T11" fmla="*/ 7 h 56"/>
                <a:gd name="T12" fmla="*/ 23 w 24"/>
                <a:gd name="T13" fmla="*/ 0 h 56"/>
                <a:gd name="T14" fmla="*/ 18 w 24"/>
                <a:gd name="T15" fmla="*/ 3 h 56"/>
                <a:gd name="T16" fmla="*/ 9 w 24"/>
                <a:gd name="T17" fmla="*/ 13 h 56"/>
                <a:gd name="T18" fmla="*/ 9 w 24"/>
                <a:gd name="T19" fmla="*/ 13 h 56"/>
                <a:gd name="T20" fmla="*/ 9 w 24"/>
                <a:gd name="T21" fmla="*/ 13 h 56"/>
                <a:gd name="T22" fmla="*/ 6 w 24"/>
                <a:gd name="T23" fmla="*/ 21 h 56"/>
                <a:gd name="T24" fmla="*/ 7 w 24"/>
                <a:gd name="T25" fmla="*/ 32 h 56"/>
                <a:gd name="T26" fmla="*/ 5 w 24"/>
                <a:gd name="T27" fmla="*/ 49 h 56"/>
                <a:gd name="T28" fmla="*/ 0 w 24"/>
                <a:gd name="T2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56">
                  <a:moveTo>
                    <a:pt x="0" y="56"/>
                  </a:moveTo>
                  <a:cubicBezTo>
                    <a:pt x="0" y="56"/>
                    <a:pt x="2" y="55"/>
                    <a:pt x="6" y="53"/>
                  </a:cubicBezTo>
                  <a:cubicBezTo>
                    <a:pt x="10" y="51"/>
                    <a:pt x="15" y="47"/>
                    <a:pt x="20" y="42"/>
                  </a:cubicBezTo>
                  <a:cubicBezTo>
                    <a:pt x="20" y="41"/>
                    <a:pt x="22" y="38"/>
                    <a:pt x="23" y="34"/>
                  </a:cubicBezTo>
                  <a:cubicBezTo>
                    <a:pt x="24" y="30"/>
                    <a:pt x="24" y="26"/>
                    <a:pt x="21" y="21"/>
                  </a:cubicBezTo>
                  <a:cubicBezTo>
                    <a:pt x="19" y="15"/>
                    <a:pt x="19" y="10"/>
                    <a:pt x="20" y="7"/>
                  </a:cubicBezTo>
                  <a:cubicBezTo>
                    <a:pt x="21" y="3"/>
                    <a:pt x="22" y="1"/>
                    <a:pt x="23" y="0"/>
                  </a:cubicBezTo>
                  <a:cubicBezTo>
                    <a:pt x="23" y="0"/>
                    <a:pt x="21" y="1"/>
                    <a:pt x="18" y="3"/>
                  </a:cubicBezTo>
                  <a:cubicBezTo>
                    <a:pt x="16" y="5"/>
                    <a:pt x="12" y="8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7" y="17"/>
                    <a:pt x="6" y="21"/>
                  </a:cubicBezTo>
                  <a:cubicBezTo>
                    <a:pt x="6" y="24"/>
                    <a:pt x="5" y="28"/>
                    <a:pt x="7" y="32"/>
                  </a:cubicBezTo>
                  <a:cubicBezTo>
                    <a:pt x="9" y="39"/>
                    <a:pt x="7" y="44"/>
                    <a:pt x="5" y="49"/>
                  </a:cubicBezTo>
                  <a:cubicBezTo>
                    <a:pt x="3" y="53"/>
                    <a:pt x="0" y="56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61" name="Freeform 93"/>
            <p:cNvSpPr>
              <a:spLocks/>
            </p:cNvSpPr>
            <p:nvPr/>
          </p:nvSpPr>
          <p:spPr bwMode="auto">
            <a:xfrm>
              <a:off x="107096" y="10547622"/>
              <a:ext cx="135131" cy="394133"/>
            </a:xfrm>
            <a:custGeom>
              <a:avLst/>
              <a:gdLst>
                <a:gd name="T0" fmla="*/ 20 w 20"/>
                <a:gd name="T1" fmla="*/ 34 h 59"/>
                <a:gd name="T2" fmla="*/ 16 w 20"/>
                <a:gd name="T3" fmla="*/ 21 h 59"/>
                <a:gd name="T4" fmla="*/ 12 w 20"/>
                <a:gd name="T5" fmla="*/ 7 h 59"/>
                <a:gd name="T6" fmla="*/ 15 w 20"/>
                <a:gd name="T7" fmla="*/ 0 h 59"/>
                <a:gd name="T8" fmla="*/ 11 w 20"/>
                <a:gd name="T9" fmla="*/ 4 h 59"/>
                <a:gd name="T10" fmla="*/ 3 w 20"/>
                <a:gd name="T11" fmla="*/ 15 h 59"/>
                <a:gd name="T12" fmla="*/ 3 w 20"/>
                <a:gd name="T13" fmla="*/ 15 h 59"/>
                <a:gd name="T14" fmla="*/ 3 w 20"/>
                <a:gd name="T15" fmla="*/ 15 h 59"/>
                <a:gd name="T16" fmla="*/ 3 w 20"/>
                <a:gd name="T17" fmla="*/ 15 h 59"/>
                <a:gd name="T18" fmla="*/ 1 w 20"/>
                <a:gd name="T19" fmla="*/ 23 h 59"/>
                <a:gd name="T20" fmla="*/ 3 w 20"/>
                <a:gd name="T21" fmla="*/ 35 h 59"/>
                <a:gd name="T22" fmla="*/ 4 w 20"/>
                <a:gd name="T23" fmla="*/ 51 h 59"/>
                <a:gd name="T24" fmla="*/ 0 w 20"/>
                <a:gd name="T25" fmla="*/ 59 h 59"/>
                <a:gd name="T26" fmla="*/ 6 w 20"/>
                <a:gd name="T27" fmla="*/ 55 h 59"/>
                <a:gd name="T28" fmla="*/ 18 w 20"/>
                <a:gd name="T29" fmla="*/ 42 h 59"/>
                <a:gd name="T30" fmla="*/ 18 w 20"/>
                <a:gd name="T31" fmla="*/ 42 h 59"/>
                <a:gd name="T32" fmla="*/ 20 w 20"/>
                <a:gd name="T33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59">
                  <a:moveTo>
                    <a:pt x="20" y="34"/>
                  </a:moveTo>
                  <a:cubicBezTo>
                    <a:pt x="20" y="30"/>
                    <a:pt x="20" y="25"/>
                    <a:pt x="16" y="21"/>
                  </a:cubicBezTo>
                  <a:cubicBezTo>
                    <a:pt x="13" y="16"/>
                    <a:pt x="12" y="11"/>
                    <a:pt x="12" y="7"/>
                  </a:cubicBezTo>
                  <a:cubicBezTo>
                    <a:pt x="13" y="4"/>
                    <a:pt x="14" y="1"/>
                    <a:pt x="15" y="0"/>
                  </a:cubicBezTo>
                  <a:cubicBezTo>
                    <a:pt x="15" y="0"/>
                    <a:pt x="13" y="2"/>
                    <a:pt x="11" y="4"/>
                  </a:cubicBezTo>
                  <a:cubicBezTo>
                    <a:pt x="8" y="7"/>
                    <a:pt x="5" y="10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1" y="27"/>
                    <a:pt x="1" y="31"/>
                    <a:pt x="3" y="35"/>
                  </a:cubicBezTo>
                  <a:cubicBezTo>
                    <a:pt x="6" y="41"/>
                    <a:pt x="6" y="47"/>
                    <a:pt x="4" y="51"/>
                  </a:cubicBezTo>
                  <a:cubicBezTo>
                    <a:pt x="2" y="56"/>
                    <a:pt x="0" y="59"/>
                    <a:pt x="0" y="59"/>
                  </a:cubicBezTo>
                  <a:cubicBezTo>
                    <a:pt x="0" y="59"/>
                    <a:pt x="3" y="58"/>
                    <a:pt x="6" y="55"/>
                  </a:cubicBezTo>
                  <a:cubicBezTo>
                    <a:pt x="10" y="53"/>
                    <a:pt x="14" y="48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1"/>
                    <a:pt x="20" y="38"/>
                    <a:pt x="2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62" name="Freeform 94"/>
            <p:cNvSpPr>
              <a:spLocks/>
            </p:cNvSpPr>
            <p:nvPr/>
          </p:nvSpPr>
          <p:spPr bwMode="auto">
            <a:xfrm>
              <a:off x="256304" y="10359001"/>
              <a:ext cx="140762" cy="408209"/>
            </a:xfrm>
            <a:custGeom>
              <a:avLst/>
              <a:gdLst>
                <a:gd name="T0" fmla="*/ 15 w 21"/>
                <a:gd name="T1" fmla="*/ 21 h 61"/>
                <a:gd name="T2" fmla="*/ 9 w 21"/>
                <a:gd name="T3" fmla="*/ 8 h 61"/>
                <a:gd name="T4" fmla="*/ 11 w 21"/>
                <a:gd name="T5" fmla="*/ 0 h 61"/>
                <a:gd name="T6" fmla="*/ 7 w 21"/>
                <a:gd name="T7" fmla="*/ 5 h 61"/>
                <a:gd name="T8" fmla="*/ 1 w 21"/>
                <a:gd name="T9" fmla="*/ 16 h 61"/>
                <a:gd name="T10" fmla="*/ 1 w 21"/>
                <a:gd name="T11" fmla="*/ 17 h 61"/>
                <a:gd name="T12" fmla="*/ 1 w 21"/>
                <a:gd name="T13" fmla="*/ 17 h 61"/>
                <a:gd name="T14" fmla="*/ 1 w 21"/>
                <a:gd name="T15" fmla="*/ 25 h 61"/>
                <a:gd name="T16" fmla="*/ 4 w 21"/>
                <a:gd name="T17" fmla="*/ 36 h 61"/>
                <a:gd name="T18" fmla="*/ 8 w 21"/>
                <a:gd name="T19" fmla="*/ 52 h 61"/>
                <a:gd name="T20" fmla="*/ 5 w 21"/>
                <a:gd name="T21" fmla="*/ 61 h 61"/>
                <a:gd name="T22" fmla="*/ 10 w 21"/>
                <a:gd name="T23" fmla="*/ 56 h 61"/>
                <a:gd name="T24" fmla="*/ 20 w 21"/>
                <a:gd name="T25" fmla="*/ 41 h 61"/>
                <a:gd name="T26" fmla="*/ 20 w 21"/>
                <a:gd name="T27" fmla="*/ 41 h 61"/>
                <a:gd name="T28" fmla="*/ 21 w 21"/>
                <a:gd name="T29" fmla="*/ 33 h 61"/>
                <a:gd name="T30" fmla="*/ 15 w 21"/>
                <a:gd name="T31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61">
                  <a:moveTo>
                    <a:pt x="15" y="21"/>
                  </a:moveTo>
                  <a:cubicBezTo>
                    <a:pt x="11" y="16"/>
                    <a:pt x="9" y="12"/>
                    <a:pt x="9" y="8"/>
                  </a:cubicBezTo>
                  <a:cubicBezTo>
                    <a:pt x="9" y="4"/>
                    <a:pt x="10" y="1"/>
                    <a:pt x="11" y="0"/>
                  </a:cubicBezTo>
                  <a:cubicBezTo>
                    <a:pt x="11" y="0"/>
                    <a:pt x="9" y="2"/>
                    <a:pt x="7" y="5"/>
                  </a:cubicBezTo>
                  <a:cubicBezTo>
                    <a:pt x="5" y="8"/>
                    <a:pt x="3" y="12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0" y="22"/>
                    <a:pt x="1" y="25"/>
                  </a:cubicBezTo>
                  <a:cubicBezTo>
                    <a:pt x="1" y="29"/>
                    <a:pt x="2" y="33"/>
                    <a:pt x="4" y="36"/>
                  </a:cubicBezTo>
                  <a:cubicBezTo>
                    <a:pt x="8" y="42"/>
                    <a:pt x="8" y="48"/>
                    <a:pt x="8" y="52"/>
                  </a:cubicBezTo>
                  <a:cubicBezTo>
                    <a:pt x="7" y="57"/>
                    <a:pt x="5" y="60"/>
                    <a:pt x="5" y="61"/>
                  </a:cubicBezTo>
                  <a:cubicBezTo>
                    <a:pt x="5" y="61"/>
                    <a:pt x="7" y="59"/>
                    <a:pt x="10" y="56"/>
                  </a:cubicBezTo>
                  <a:cubicBezTo>
                    <a:pt x="14" y="53"/>
                    <a:pt x="17" y="48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1" y="37"/>
                    <a:pt x="21" y="33"/>
                  </a:cubicBezTo>
                  <a:cubicBezTo>
                    <a:pt x="20" y="29"/>
                    <a:pt x="19" y="25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63" name="Freeform 95"/>
            <p:cNvSpPr>
              <a:spLocks/>
            </p:cNvSpPr>
            <p:nvPr/>
          </p:nvSpPr>
          <p:spPr bwMode="auto">
            <a:xfrm>
              <a:off x="368913" y="10159120"/>
              <a:ext cx="154838" cy="408209"/>
            </a:xfrm>
            <a:custGeom>
              <a:avLst/>
              <a:gdLst>
                <a:gd name="T0" fmla="*/ 14 w 23"/>
                <a:gd name="T1" fmla="*/ 20 h 61"/>
                <a:gd name="T2" fmla="*/ 7 w 23"/>
                <a:gd name="T3" fmla="*/ 8 h 61"/>
                <a:gd name="T4" fmla="*/ 7 w 23"/>
                <a:gd name="T5" fmla="*/ 0 h 61"/>
                <a:gd name="T6" fmla="*/ 4 w 23"/>
                <a:gd name="T7" fmla="*/ 5 h 61"/>
                <a:gd name="T8" fmla="*/ 0 w 23"/>
                <a:gd name="T9" fmla="*/ 18 h 61"/>
                <a:gd name="T10" fmla="*/ 0 w 23"/>
                <a:gd name="T11" fmla="*/ 18 h 61"/>
                <a:gd name="T12" fmla="*/ 0 w 23"/>
                <a:gd name="T13" fmla="*/ 18 h 61"/>
                <a:gd name="T14" fmla="*/ 1 w 23"/>
                <a:gd name="T15" fmla="*/ 26 h 61"/>
                <a:gd name="T16" fmla="*/ 6 w 23"/>
                <a:gd name="T17" fmla="*/ 37 h 61"/>
                <a:gd name="T18" fmla="*/ 12 w 23"/>
                <a:gd name="T19" fmla="*/ 52 h 61"/>
                <a:gd name="T20" fmla="*/ 10 w 23"/>
                <a:gd name="T21" fmla="*/ 61 h 61"/>
                <a:gd name="T22" fmla="*/ 15 w 23"/>
                <a:gd name="T23" fmla="*/ 55 h 61"/>
                <a:gd name="T24" fmla="*/ 22 w 23"/>
                <a:gd name="T25" fmla="*/ 39 h 61"/>
                <a:gd name="T26" fmla="*/ 22 w 23"/>
                <a:gd name="T27" fmla="*/ 40 h 61"/>
                <a:gd name="T28" fmla="*/ 22 w 23"/>
                <a:gd name="T29" fmla="*/ 31 h 61"/>
                <a:gd name="T30" fmla="*/ 14 w 23"/>
                <a:gd name="T31" fmla="*/ 2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61">
                  <a:moveTo>
                    <a:pt x="14" y="20"/>
                  </a:moveTo>
                  <a:cubicBezTo>
                    <a:pt x="9" y="16"/>
                    <a:pt x="7" y="11"/>
                    <a:pt x="7" y="8"/>
                  </a:cubicBezTo>
                  <a:cubicBezTo>
                    <a:pt x="6" y="4"/>
                    <a:pt x="7" y="1"/>
                    <a:pt x="7" y="0"/>
                  </a:cubicBezTo>
                  <a:cubicBezTo>
                    <a:pt x="7" y="0"/>
                    <a:pt x="6" y="2"/>
                    <a:pt x="4" y="5"/>
                  </a:cubicBezTo>
                  <a:cubicBezTo>
                    <a:pt x="3" y="8"/>
                    <a:pt x="1" y="13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3"/>
                    <a:pt x="1" y="26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11" y="41"/>
                    <a:pt x="12" y="47"/>
                    <a:pt x="12" y="52"/>
                  </a:cubicBezTo>
                  <a:cubicBezTo>
                    <a:pt x="12" y="57"/>
                    <a:pt x="10" y="61"/>
                    <a:pt x="10" y="61"/>
                  </a:cubicBezTo>
                  <a:cubicBezTo>
                    <a:pt x="10" y="61"/>
                    <a:pt x="12" y="59"/>
                    <a:pt x="15" y="55"/>
                  </a:cubicBezTo>
                  <a:cubicBezTo>
                    <a:pt x="18" y="52"/>
                    <a:pt x="21" y="46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8"/>
                    <a:pt x="23" y="35"/>
                    <a:pt x="22" y="31"/>
                  </a:cubicBezTo>
                  <a:cubicBezTo>
                    <a:pt x="21" y="27"/>
                    <a:pt x="19" y="23"/>
                    <a:pt x="14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64" name="Freeform 96"/>
            <p:cNvSpPr>
              <a:spLocks/>
            </p:cNvSpPr>
            <p:nvPr/>
          </p:nvSpPr>
          <p:spPr bwMode="auto">
            <a:xfrm>
              <a:off x="442109" y="9945162"/>
              <a:ext cx="168914" cy="402578"/>
            </a:xfrm>
            <a:custGeom>
              <a:avLst/>
              <a:gdLst>
                <a:gd name="T0" fmla="*/ 15 w 25"/>
                <a:gd name="T1" fmla="*/ 18 h 60"/>
                <a:gd name="T2" fmla="*/ 5 w 25"/>
                <a:gd name="T3" fmla="*/ 8 h 60"/>
                <a:gd name="T4" fmla="*/ 5 w 25"/>
                <a:gd name="T5" fmla="*/ 0 h 60"/>
                <a:gd name="T6" fmla="*/ 2 w 25"/>
                <a:gd name="T7" fmla="*/ 6 h 60"/>
                <a:gd name="T8" fmla="*/ 0 w 25"/>
                <a:gd name="T9" fmla="*/ 19 h 60"/>
                <a:gd name="T10" fmla="*/ 0 w 25"/>
                <a:gd name="T11" fmla="*/ 19 h 60"/>
                <a:gd name="T12" fmla="*/ 0 w 25"/>
                <a:gd name="T13" fmla="*/ 19 h 60"/>
                <a:gd name="T14" fmla="*/ 2 w 25"/>
                <a:gd name="T15" fmla="*/ 27 h 60"/>
                <a:gd name="T16" fmla="*/ 9 w 25"/>
                <a:gd name="T17" fmla="*/ 37 h 60"/>
                <a:gd name="T18" fmla="*/ 17 w 25"/>
                <a:gd name="T19" fmla="*/ 51 h 60"/>
                <a:gd name="T20" fmla="*/ 17 w 25"/>
                <a:gd name="T21" fmla="*/ 60 h 60"/>
                <a:gd name="T22" fmla="*/ 21 w 25"/>
                <a:gd name="T23" fmla="*/ 54 h 60"/>
                <a:gd name="T24" fmla="*/ 25 w 25"/>
                <a:gd name="T25" fmla="*/ 37 h 60"/>
                <a:gd name="T26" fmla="*/ 24 w 25"/>
                <a:gd name="T27" fmla="*/ 29 h 60"/>
                <a:gd name="T28" fmla="*/ 15 w 25"/>
                <a:gd name="T29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60">
                  <a:moveTo>
                    <a:pt x="15" y="18"/>
                  </a:moveTo>
                  <a:cubicBezTo>
                    <a:pt x="9" y="15"/>
                    <a:pt x="7" y="12"/>
                    <a:pt x="5" y="8"/>
                  </a:cubicBezTo>
                  <a:cubicBezTo>
                    <a:pt x="4" y="5"/>
                    <a:pt x="4" y="2"/>
                    <a:pt x="5" y="0"/>
                  </a:cubicBezTo>
                  <a:cubicBezTo>
                    <a:pt x="5" y="0"/>
                    <a:pt x="3" y="3"/>
                    <a:pt x="2" y="6"/>
                  </a:cubicBezTo>
                  <a:cubicBezTo>
                    <a:pt x="1" y="9"/>
                    <a:pt x="0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1" y="24"/>
                    <a:pt x="2" y="27"/>
                  </a:cubicBezTo>
                  <a:cubicBezTo>
                    <a:pt x="4" y="30"/>
                    <a:pt x="6" y="34"/>
                    <a:pt x="9" y="37"/>
                  </a:cubicBezTo>
                  <a:cubicBezTo>
                    <a:pt x="15" y="40"/>
                    <a:pt x="17" y="46"/>
                    <a:pt x="17" y="51"/>
                  </a:cubicBezTo>
                  <a:cubicBezTo>
                    <a:pt x="18" y="56"/>
                    <a:pt x="17" y="60"/>
                    <a:pt x="17" y="60"/>
                  </a:cubicBezTo>
                  <a:cubicBezTo>
                    <a:pt x="17" y="60"/>
                    <a:pt x="19" y="58"/>
                    <a:pt x="21" y="54"/>
                  </a:cubicBezTo>
                  <a:cubicBezTo>
                    <a:pt x="23" y="50"/>
                    <a:pt x="25" y="44"/>
                    <a:pt x="25" y="37"/>
                  </a:cubicBezTo>
                  <a:cubicBezTo>
                    <a:pt x="25" y="35"/>
                    <a:pt x="25" y="32"/>
                    <a:pt x="24" y="29"/>
                  </a:cubicBezTo>
                  <a:cubicBezTo>
                    <a:pt x="23" y="25"/>
                    <a:pt x="20" y="21"/>
                    <a:pt x="1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65" name="Freeform 97"/>
            <p:cNvSpPr>
              <a:spLocks/>
            </p:cNvSpPr>
            <p:nvPr/>
          </p:nvSpPr>
          <p:spPr bwMode="auto">
            <a:xfrm>
              <a:off x="481523" y="9731204"/>
              <a:ext cx="194251" cy="374426"/>
            </a:xfrm>
            <a:custGeom>
              <a:avLst/>
              <a:gdLst>
                <a:gd name="T0" fmla="*/ 28 w 29"/>
                <a:gd name="T1" fmla="*/ 33 h 56"/>
                <a:gd name="T2" fmla="*/ 26 w 29"/>
                <a:gd name="T3" fmla="*/ 25 h 56"/>
                <a:gd name="T4" fmla="*/ 15 w 29"/>
                <a:gd name="T5" fmla="*/ 16 h 56"/>
                <a:gd name="T6" fmla="*/ 4 w 29"/>
                <a:gd name="T7" fmla="*/ 7 h 56"/>
                <a:gd name="T8" fmla="*/ 2 w 29"/>
                <a:gd name="T9" fmla="*/ 0 h 56"/>
                <a:gd name="T10" fmla="*/ 1 w 29"/>
                <a:gd name="T11" fmla="*/ 5 h 56"/>
                <a:gd name="T12" fmla="*/ 1 w 29"/>
                <a:gd name="T13" fmla="*/ 18 h 56"/>
                <a:gd name="T14" fmla="*/ 1 w 29"/>
                <a:gd name="T15" fmla="*/ 18 h 56"/>
                <a:gd name="T16" fmla="*/ 1 w 29"/>
                <a:gd name="T17" fmla="*/ 18 h 56"/>
                <a:gd name="T18" fmla="*/ 4 w 29"/>
                <a:gd name="T19" fmla="*/ 26 h 56"/>
                <a:gd name="T20" fmla="*/ 12 w 29"/>
                <a:gd name="T21" fmla="*/ 35 h 56"/>
                <a:gd name="T22" fmla="*/ 22 w 29"/>
                <a:gd name="T23" fmla="*/ 48 h 56"/>
                <a:gd name="T24" fmla="*/ 23 w 29"/>
                <a:gd name="T25" fmla="*/ 56 h 56"/>
                <a:gd name="T26" fmla="*/ 26 w 29"/>
                <a:gd name="T27" fmla="*/ 50 h 56"/>
                <a:gd name="T28" fmla="*/ 28 w 29"/>
                <a:gd name="T29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56">
                  <a:moveTo>
                    <a:pt x="28" y="33"/>
                  </a:moveTo>
                  <a:cubicBezTo>
                    <a:pt x="28" y="31"/>
                    <a:pt x="28" y="28"/>
                    <a:pt x="26" y="25"/>
                  </a:cubicBezTo>
                  <a:cubicBezTo>
                    <a:pt x="24" y="21"/>
                    <a:pt x="20" y="18"/>
                    <a:pt x="15" y="16"/>
                  </a:cubicBezTo>
                  <a:cubicBezTo>
                    <a:pt x="9" y="14"/>
                    <a:pt x="6" y="10"/>
                    <a:pt x="4" y="7"/>
                  </a:cubicBezTo>
                  <a:cubicBezTo>
                    <a:pt x="3" y="4"/>
                    <a:pt x="2" y="1"/>
                    <a:pt x="2" y="0"/>
                  </a:cubicBezTo>
                  <a:cubicBezTo>
                    <a:pt x="2" y="0"/>
                    <a:pt x="1" y="2"/>
                    <a:pt x="1" y="5"/>
                  </a:cubicBezTo>
                  <a:cubicBezTo>
                    <a:pt x="0" y="9"/>
                    <a:pt x="0" y="13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20"/>
                    <a:pt x="2" y="23"/>
                    <a:pt x="4" y="26"/>
                  </a:cubicBezTo>
                  <a:cubicBezTo>
                    <a:pt x="6" y="29"/>
                    <a:pt x="9" y="33"/>
                    <a:pt x="12" y="35"/>
                  </a:cubicBezTo>
                  <a:cubicBezTo>
                    <a:pt x="18" y="38"/>
                    <a:pt x="21" y="43"/>
                    <a:pt x="22" y="48"/>
                  </a:cubicBezTo>
                  <a:cubicBezTo>
                    <a:pt x="24" y="52"/>
                    <a:pt x="23" y="56"/>
                    <a:pt x="23" y="56"/>
                  </a:cubicBezTo>
                  <a:cubicBezTo>
                    <a:pt x="23" y="56"/>
                    <a:pt x="25" y="54"/>
                    <a:pt x="26" y="50"/>
                  </a:cubicBezTo>
                  <a:cubicBezTo>
                    <a:pt x="28" y="46"/>
                    <a:pt x="29" y="39"/>
                    <a:pt x="2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66" name="Freeform 98"/>
            <p:cNvSpPr>
              <a:spLocks/>
            </p:cNvSpPr>
            <p:nvPr/>
          </p:nvSpPr>
          <p:spPr bwMode="auto">
            <a:xfrm>
              <a:off x="489968" y="9511616"/>
              <a:ext cx="219588" cy="354719"/>
            </a:xfrm>
            <a:custGeom>
              <a:avLst/>
              <a:gdLst>
                <a:gd name="T0" fmla="*/ 31 w 33"/>
                <a:gd name="T1" fmla="*/ 28 h 53"/>
                <a:gd name="T2" fmla="*/ 27 w 33"/>
                <a:gd name="T3" fmla="*/ 21 h 53"/>
                <a:gd name="T4" fmla="*/ 15 w 33"/>
                <a:gd name="T5" fmla="*/ 14 h 53"/>
                <a:gd name="T6" fmla="*/ 3 w 33"/>
                <a:gd name="T7" fmla="*/ 7 h 53"/>
                <a:gd name="T8" fmla="*/ 0 w 33"/>
                <a:gd name="T9" fmla="*/ 0 h 53"/>
                <a:gd name="T10" fmla="*/ 0 w 33"/>
                <a:gd name="T11" fmla="*/ 6 h 53"/>
                <a:gd name="T12" fmla="*/ 1 w 33"/>
                <a:gd name="T13" fmla="*/ 18 h 53"/>
                <a:gd name="T14" fmla="*/ 1 w 33"/>
                <a:gd name="T15" fmla="*/ 18 h 53"/>
                <a:gd name="T16" fmla="*/ 1 w 33"/>
                <a:gd name="T17" fmla="*/ 18 h 53"/>
                <a:gd name="T18" fmla="*/ 6 w 33"/>
                <a:gd name="T19" fmla="*/ 26 h 53"/>
                <a:gd name="T20" fmla="*/ 15 w 33"/>
                <a:gd name="T21" fmla="*/ 33 h 53"/>
                <a:gd name="T22" fmla="*/ 27 w 33"/>
                <a:gd name="T23" fmla="*/ 44 h 53"/>
                <a:gd name="T24" fmla="*/ 29 w 33"/>
                <a:gd name="T25" fmla="*/ 53 h 53"/>
                <a:gd name="T26" fmla="*/ 31 w 33"/>
                <a:gd name="T27" fmla="*/ 46 h 53"/>
                <a:gd name="T28" fmla="*/ 31 w 33"/>
                <a:gd name="T29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3">
                  <a:moveTo>
                    <a:pt x="31" y="28"/>
                  </a:moveTo>
                  <a:cubicBezTo>
                    <a:pt x="30" y="27"/>
                    <a:pt x="29" y="24"/>
                    <a:pt x="27" y="21"/>
                  </a:cubicBezTo>
                  <a:cubicBezTo>
                    <a:pt x="24" y="18"/>
                    <a:pt x="21" y="15"/>
                    <a:pt x="15" y="14"/>
                  </a:cubicBezTo>
                  <a:cubicBezTo>
                    <a:pt x="9" y="13"/>
                    <a:pt x="5" y="10"/>
                    <a:pt x="3" y="7"/>
                  </a:cubicBezTo>
                  <a:cubicBezTo>
                    <a:pt x="1" y="4"/>
                    <a:pt x="0" y="1"/>
                    <a:pt x="0" y="0"/>
                  </a:cubicBezTo>
                  <a:cubicBezTo>
                    <a:pt x="0" y="0"/>
                    <a:pt x="0" y="2"/>
                    <a:pt x="0" y="6"/>
                  </a:cubicBezTo>
                  <a:cubicBezTo>
                    <a:pt x="0" y="9"/>
                    <a:pt x="0" y="14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20"/>
                    <a:pt x="4" y="23"/>
                    <a:pt x="6" y="26"/>
                  </a:cubicBezTo>
                  <a:cubicBezTo>
                    <a:pt x="8" y="29"/>
                    <a:pt x="11" y="31"/>
                    <a:pt x="15" y="33"/>
                  </a:cubicBezTo>
                  <a:cubicBezTo>
                    <a:pt x="21" y="35"/>
                    <a:pt x="25" y="40"/>
                    <a:pt x="27" y="44"/>
                  </a:cubicBezTo>
                  <a:cubicBezTo>
                    <a:pt x="29" y="49"/>
                    <a:pt x="29" y="53"/>
                    <a:pt x="29" y="53"/>
                  </a:cubicBezTo>
                  <a:cubicBezTo>
                    <a:pt x="29" y="53"/>
                    <a:pt x="31" y="50"/>
                    <a:pt x="31" y="46"/>
                  </a:cubicBezTo>
                  <a:cubicBezTo>
                    <a:pt x="32" y="41"/>
                    <a:pt x="33" y="35"/>
                    <a:pt x="3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67" name="Freeform 99"/>
            <p:cNvSpPr>
              <a:spLocks/>
            </p:cNvSpPr>
            <p:nvPr/>
          </p:nvSpPr>
          <p:spPr bwMode="auto">
            <a:xfrm>
              <a:off x="450555" y="9289212"/>
              <a:ext cx="253371" cy="320937"/>
            </a:xfrm>
            <a:custGeom>
              <a:avLst/>
              <a:gdLst>
                <a:gd name="T0" fmla="*/ 17 w 38"/>
                <a:gd name="T1" fmla="*/ 12 h 48"/>
                <a:gd name="T2" fmla="*/ 4 w 38"/>
                <a:gd name="T3" fmla="*/ 7 h 48"/>
                <a:gd name="T4" fmla="*/ 0 w 38"/>
                <a:gd name="T5" fmla="*/ 0 h 48"/>
                <a:gd name="T6" fmla="*/ 0 w 38"/>
                <a:gd name="T7" fmla="*/ 6 h 48"/>
                <a:gd name="T8" fmla="*/ 4 w 38"/>
                <a:gd name="T9" fmla="*/ 19 h 48"/>
                <a:gd name="T10" fmla="*/ 4 w 38"/>
                <a:gd name="T11" fmla="*/ 19 h 48"/>
                <a:gd name="T12" fmla="*/ 4 w 38"/>
                <a:gd name="T13" fmla="*/ 19 h 48"/>
                <a:gd name="T14" fmla="*/ 10 w 38"/>
                <a:gd name="T15" fmla="*/ 25 h 48"/>
                <a:gd name="T16" fmla="*/ 20 w 38"/>
                <a:gd name="T17" fmla="*/ 31 h 48"/>
                <a:gd name="T18" fmla="*/ 33 w 38"/>
                <a:gd name="T19" fmla="*/ 40 h 48"/>
                <a:gd name="T20" fmla="*/ 37 w 38"/>
                <a:gd name="T21" fmla="*/ 48 h 48"/>
                <a:gd name="T22" fmla="*/ 38 w 38"/>
                <a:gd name="T23" fmla="*/ 41 h 48"/>
                <a:gd name="T24" fmla="*/ 34 w 38"/>
                <a:gd name="T25" fmla="*/ 24 h 48"/>
                <a:gd name="T26" fmla="*/ 29 w 38"/>
                <a:gd name="T27" fmla="*/ 17 h 48"/>
                <a:gd name="T28" fmla="*/ 17 w 38"/>
                <a:gd name="T2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8">
                  <a:moveTo>
                    <a:pt x="17" y="12"/>
                  </a:moveTo>
                  <a:cubicBezTo>
                    <a:pt x="11" y="12"/>
                    <a:pt x="7" y="9"/>
                    <a:pt x="4" y="7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0" y="0"/>
                    <a:pt x="0" y="3"/>
                    <a:pt x="0" y="6"/>
                  </a:cubicBezTo>
                  <a:cubicBezTo>
                    <a:pt x="1" y="10"/>
                    <a:pt x="2" y="14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3"/>
                    <a:pt x="10" y="25"/>
                  </a:cubicBezTo>
                  <a:cubicBezTo>
                    <a:pt x="12" y="28"/>
                    <a:pt x="16" y="30"/>
                    <a:pt x="20" y="31"/>
                  </a:cubicBezTo>
                  <a:cubicBezTo>
                    <a:pt x="26" y="32"/>
                    <a:pt x="31" y="36"/>
                    <a:pt x="33" y="40"/>
                  </a:cubicBezTo>
                  <a:cubicBezTo>
                    <a:pt x="36" y="44"/>
                    <a:pt x="37" y="48"/>
                    <a:pt x="37" y="48"/>
                  </a:cubicBezTo>
                  <a:cubicBezTo>
                    <a:pt x="37" y="48"/>
                    <a:pt x="38" y="46"/>
                    <a:pt x="38" y="41"/>
                  </a:cubicBezTo>
                  <a:cubicBezTo>
                    <a:pt x="38" y="37"/>
                    <a:pt x="37" y="30"/>
                    <a:pt x="34" y="24"/>
                  </a:cubicBezTo>
                  <a:cubicBezTo>
                    <a:pt x="34" y="23"/>
                    <a:pt x="32" y="20"/>
                    <a:pt x="29" y="17"/>
                  </a:cubicBezTo>
                  <a:cubicBezTo>
                    <a:pt x="27" y="15"/>
                    <a:pt x="23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68" name="Freeform 100"/>
            <p:cNvSpPr>
              <a:spLocks/>
            </p:cNvSpPr>
            <p:nvPr/>
          </p:nvSpPr>
          <p:spPr bwMode="auto">
            <a:xfrm>
              <a:off x="374544" y="9083700"/>
              <a:ext cx="295600" cy="278708"/>
            </a:xfrm>
            <a:custGeom>
              <a:avLst/>
              <a:gdLst>
                <a:gd name="T0" fmla="*/ 19 w 44"/>
                <a:gd name="T1" fmla="*/ 9 h 42"/>
                <a:gd name="T2" fmla="*/ 5 w 44"/>
                <a:gd name="T3" fmla="*/ 6 h 42"/>
                <a:gd name="T4" fmla="*/ 0 w 44"/>
                <a:gd name="T5" fmla="*/ 0 h 42"/>
                <a:gd name="T6" fmla="*/ 1 w 44"/>
                <a:gd name="T7" fmla="*/ 6 h 42"/>
                <a:gd name="T8" fmla="*/ 7 w 44"/>
                <a:gd name="T9" fmla="*/ 18 h 42"/>
                <a:gd name="T10" fmla="*/ 7 w 44"/>
                <a:gd name="T11" fmla="*/ 18 h 42"/>
                <a:gd name="T12" fmla="*/ 13 w 44"/>
                <a:gd name="T13" fmla="*/ 23 h 42"/>
                <a:gd name="T14" fmla="*/ 24 w 44"/>
                <a:gd name="T15" fmla="*/ 27 h 42"/>
                <a:gd name="T16" fmla="*/ 39 w 44"/>
                <a:gd name="T17" fmla="*/ 35 h 42"/>
                <a:gd name="T18" fmla="*/ 44 w 44"/>
                <a:gd name="T19" fmla="*/ 42 h 42"/>
                <a:gd name="T20" fmla="*/ 44 w 44"/>
                <a:gd name="T21" fmla="*/ 35 h 42"/>
                <a:gd name="T22" fmla="*/ 38 w 44"/>
                <a:gd name="T23" fmla="*/ 19 h 42"/>
                <a:gd name="T24" fmla="*/ 32 w 44"/>
                <a:gd name="T25" fmla="*/ 12 h 42"/>
                <a:gd name="T26" fmla="*/ 19 w 44"/>
                <a:gd name="T2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2">
                  <a:moveTo>
                    <a:pt x="19" y="9"/>
                  </a:moveTo>
                  <a:cubicBezTo>
                    <a:pt x="12" y="10"/>
                    <a:pt x="8" y="8"/>
                    <a:pt x="5" y="6"/>
                  </a:cubicBezTo>
                  <a:cubicBezTo>
                    <a:pt x="2" y="4"/>
                    <a:pt x="0" y="1"/>
                    <a:pt x="0" y="0"/>
                  </a:cubicBezTo>
                  <a:cubicBezTo>
                    <a:pt x="0" y="0"/>
                    <a:pt x="0" y="3"/>
                    <a:pt x="1" y="6"/>
                  </a:cubicBezTo>
                  <a:cubicBezTo>
                    <a:pt x="2" y="9"/>
                    <a:pt x="4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10" y="21"/>
                    <a:pt x="13" y="23"/>
                  </a:cubicBezTo>
                  <a:cubicBezTo>
                    <a:pt x="16" y="25"/>
                    <a:pt x="20" y="27"/>
                    <a:pt x="24" y="27"/>
                  </a:cubicBezTo>
                  <a:cubicBezTo>
                    <a:pt x="31" y="28"/>
                    <a:pt x="36" y="31"/>
                    <a:pt x="39" y="35"/>
                  </a:cubicBezTo>
                  <a:cubicBezTo>
                    <a:pt x="42" y="38"/>
                    <a:pt x="43" y="42"/>
                    <a:pt x="44" y="42"/>
                  </a:cubicBezTo>
                  <a:cubicBezTo>
                    <a:pt x="44" y="42"/>
                    <a:pt x="44" y="39"/>
                    <a:pt x="44" y="35"/>
                  </a:cubicBezTo>
                  <a:cubicBezTo>
                    <a:pt x="43" y="30"/>
                    <a:pt x="42" y="24"/>
                    <a:pt x="38" y="19"/>
                  </a:cubicBezTo>
                  <a:cubicBezTo>
                    <a:pt x="37" y="17"/>
                    <a:pt x="35" y="15"/>
                    <a:pt x="32" y="12"/>
                  </a:cubicBezTo>
                  <a:cubicBezTo>
                    <a:pt x="28" y="10"/>
                    <a:pt x="24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69" name="Freeform 101"/>
            <p:cNvSpPr>
              <a:spLocks/>
            </p:cNvSpPr>
            <p:nvPr/>
          </p:nvSpPr>
          <p:spPr bwMode="auto">
            <a:xfrm>
              <a:off x="267565" y="8889449"/>
              <a:ext cx="335013" cy="233664"/>
            </a:xfrm>
            <a:custGeom>
              <a:avLst/>
              <a:gdLst>
                <a:gd name="T0" fmla="*/ 20 w 50"/>
                <a:gd name="T1" fmla="*/ 6 h 35"/>
                <a:gd name="T2" fmla="*/ 6 w 50"/>
                <a:gd name="T3" fmla="*/ 5 h 35"/>
                <a:gd name="T4" fmla="*/ 0 w 50"/>
                <a:gd name="T5" fmla="*/ 0 h 35"/>
                <a:gd name="T6" fmla="*/ 2 w 50"/>
                <a:gd name="T7" fmla="*/ 6 h 35"/>
                <a:gd name="T8" fmla="*/ 10 w 50"/>
                <a:gd name="T9" fmla="*/ 16 h 35"/>
                <a:gd name="T10" fmla="*/ 10 w 50"/>
                <a:gd name="T11" fmla="*/ 17 h 35"/>
                <a:gd name="T12" fmla="*/ 10 w 50"/>
                <a:gd name="T13" fmla="*/ 17 h 35"/>
                <a:gd name="T14" fmla="*/ 17 w 50"/>
                <a:gd name="T15" fmla="*/ 21 h 35"/>
                <a:gd name="T16" fmla="*/ 28 w 50"/>
                <a:gd name="T17" fmla="*/ 23 h 35"/>
                <a:gd name="T18" fmla="*/ 44 w 50"/>
                <a:gd name="T19" fmla="*/ 28 h 35"/>
                <a:gd name="T20" fmla="*/ 50 w 50"/>
                <a:gd name="T21" fmla="*/ 35 h 35"/>
                <a:gd name="T22" fmla="*/ 49 w 50"/>
                <a:gd name="T23" fmla="*/ 28 h 35"/>
                <a:gd name="T24" fmla="*/ 40 w 50"/>
                <a:gd name="T25" fmla="*/ 13 h 35"/>
                <a:gd name="T26" fmla="*/ 40 w 50"/>
                <a:gd name="T27" fmla="*/ 13 h 35"/>
                <a:gd name="T28" fmla="*/ 34 w 50"/>
                <a:gd name="T29" fmla="*/ 7 h 35"/>
                <a:gd name="T30" fmla="*/ 20 w 50"/>
                <a:gd name="T31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35">
                  <a:moveTo>
                    <a:pt x="20" y="6"/>
                  </a:moveTo>
                  <a:cubicBezTo>
                    <a:pt x="14" y="8"/>
                    <a:pt x="9" y="7"/>
                    <a:pt x="6" y="5"/>
                  </a:cubicBezTo>
                  <a:cubicBezTo>
                    <a:pt x="3" y="4"/>
                    <a:pt x="1" y="1"/>
                    <a:pt x="0" y="0"/>
                  </a:cubicBezTo>
                  <a:cubicBezTo>
                    <a:pt x="0" y="0"/>
                    <a:pt x="1" y="3"/>
                    <a:pt x="2" y="6"/>
                  </a:cubicBezTo>
                  <a:cubicBezTo>
                    <a:pt x="4" y="9"/>
                    <a:pt x="6" y="13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8"/>
                    <a:pt x="14" y="20"/>
                    <a:pt x="17" y="21"/>
                  </a:cubicBezTo>
                  <a:cubicBezTo>
                    <a:pt x="20" y="23"/>
                    <a:pt x="24" y="24"/>
                    <a:pt x="28" y="23"/>
                  </a:cubicBezTo>
                  <a:cubicBezTo>
                    <a:pt x="35" y="23"/>
                    <a:pt x="40" y="25"/>
                    <a:pt x="44" y="28"/>
                  </a:cubicBezTo>
                  <a:cubicBezTo>
                    <a:pt x="48" y="32"/>
                    <a:pt x="50" y="35"/>
                    <a:pt x="50" y="35"/>
                  </a:cubicBezTo>
                  <a:cubicBezTo>
                    <a:pt x="50" y="35"/>
                    <a:pt x="50" y="32"/>
                    <a:pt x="49" y="28"/>
                  </a:cubicBezTo>
                  <a:cubicBezTo>
                    <a:pt x="47" y="23"/>
                    <a:pt x="45" y="18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9" y="11"/>
                    <a:pt x="37" y="9"/>
                    <a:pt x="34" y="7"/>
                  </a:cubicBezTo>
                  <a:cubicBezTo>
                    <a:pt x="30" y="6"/>
                    <a:pt x="25" y="5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70" name="Freeform 102"/>
            <p:cNvSpPr>
              <a:spLocks/>
            </p:cNvSpPr>
            <p:nvPr/>
          </p:nvSpPr>
          <p:spPr bwMode="auto">
            <a:xfrm>
              <a:off x="135249" y="8714905"/>
              <a:ext cx="368796" cy="180175"/>
            </a:xfrm>
            <a:custGeom>
              <a:avLst/>
              <a:gdLst>
                <a:gd name="T0" fmla="*/ 21 w 55"/>
                <a:gd name="T1" fmla="*/ 3 h 27"/>
                <a:gd name="T2" fmla="*/ 7 w 55"/>
                <a:gd name="T3" fmla="*/ 4 h 27"/>
                <a:gd name="T4" fmla="*/ 0 w 55"/>
                <a:gd name="T5" fmla="*/ 0 h 27"/>
                <a:gd name="T6" fmla="*/ 3 w 55"/>
                <a:gd name="T7" fmla="*/ 5 h 27"/>
                <a:gd name="T8" fmla="*/ 12 w 55"/>
                <a:gd name="T9" fmla="*/ 14 h 27"/>
                <a:gd name="T10" fmla="*/ 12 w 55"/>
                <a:gd name="T11" fmla="*/ 15 h 27"/>
                <a:gd name="T12" fmla="*/ 12 w 55"/>
                <a:gd name="T13" fmla="*/ 15 h 27"/>
                <a:gd name="T14" fmla="*/ 20 w 55"/>
                <a:gd name="T15" fmla="*/ 18 h 27"/>
                <a:gd name="T16" fmla="*/ 32 w 55"/>
                <a:gd name="T17" fmla="*/ 18 h 27"/>
                <a:gd name="T18" fmla="*/ 48 w 55"/>
                <a:gd name="T19" fmla="*/ 21 h 27"/>
                <a:gd name="T20" fmla="*/ 55 w 55"/>
                <a:gd name="T21" fmla="*/ 27 h 27"/>
                <a:gd name="T22" fmla="*/ 52 w 55"/>
                <a:gd name="T23" fmla="*/ 20 h 27"/>
                <a:gd name="T24" fmla="*/ 42 w 55"/>
                <a:gd name="T25" fmla="*/ 6 h 27"/>
                <a:gd name="T26" fmla="*/ 34 w 55"/>
                <a:gd name="T27" fmla="*/ 2 h 27"/>
                <a:gd name="T28" fmla="*/ 21 w 55"/>
                <a:gd name="T2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27">
                  <a:moveTo>
                    <a:pt x="21" y="3"/>
                  </a:moveTo>
                  <a:cubicBezTo>
                    <a:pt x="15" y="5"/>
                    <a:pt x="10" y="5"/>
                    <a:pt x="7" y="4"/>
                  </a:cubicBezTo>
                  <a:cubicBezTo>
                    <a:pt x="4" y="3"/>
                    <a:pt x="1" y="1"/>
                    <a:pt x="0" y="0"/>
                  </a:cubicBezTo>
                  <a:cubicBezTo>
                    <a:pt x="0" y="0"/>
                    <a:pt x="1" y="2"/>
                    <a:pt x="3" y="5"/>
                  </a:cubicBezTo>
                  <a:cubicBezTo>
                    <a:pt x="5" y="8"/>
                    <a:pt x="8" y="11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6"/>
                    <a:pt x="17" y="17"/>
                    <a:pt x="20" y="18"/>
                  </a:cubicBezTo>
                  <a:cubicBezTo>
                    <a:pt x="24" y="19"/>
                    <a:pt x="28" y="20"/>
                    <a:pt x="32" y="18"/>
                  </a:cubicBezTo>
                  <a:cubicBezTo>
                    <a:pt x="38" y="17"/>
                    <a:pt x="44" y="19"/>
                    <a:pt x="48" y="21"/>
                  </a:cubicBezTo>
                  <a:cubicBezTo>
                    <a:pt x="52" y="24"/>
                    <a:pt x="55" y="27"/>
                    <a:pt x="55" y="27"/>
                  </a:cubicBezTo>
                  <a:cubicBezTo>
                    <a:pt x="55" y="27"/>
                    <a:pt x="54" y="24"/>
                    <a:pt x="52" y="20"/>
                  </a:cubicBezTo>
                  <a:cubicBezTo>
                    <a:pt x="51" y="16"/>
                    <a:pt x="47" y="10"/>
                    <a:pt x="42" y="6"/>
                  </a:cubicBezTo>
                  <a:cubicBezTo>
                    <a:pt x="41" y="5"/>
                    <a:pt x="38" y="3"/>
                    <a:pt x="34" y="2"/>
                  </a:cubicBezTo>
                  <a:cubicBezTo>
                    <a:pt x="31" y="1"/>
                    <a:pt x="26" y="1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71" name="Freeform 103"/>
            <p:cNvSpPr>
              <a:spLocks/>
            </p:cNvSpPr>
            <p:nvPr/>
          </p:nvSpPr>
          <p:spPr bwMode="auto">
            <a:xfrm>
              <a:off x="-19589" y="8534730"/>
              <a:ext cx="388502" cy="146392"/>
            </a:xfrm>
            <a:custGeom>
              <a:avLst/>
              <a:gdLst>
                <a:gd name="T0" fmla="*/ 21 w 58"/>
                <a:gd name="T1" fmla="*/ 4 h 22"/>
                <a:gd name="T2" fmla="*/ 7 w 58"/>
                <a:gd name="T3" fmla="*/ 7 h 22"/>
                <a:gd name="T4" fmla="*/ 0 w 58"/>
                <a:gd name="T5" fmla="*/ 4 h 22"/>
                <a:gd name="T6" fmla="*/ 4 w 58"/>
                <a:gd name="T7" fmla="*/ 8 h 22"/>
                <a:gd name="T8" fmla="*/ 14 w 58"/>
                <a:gd name="T9" fmla="*/ 16 h 22"/>
                <a:gd name="T10" fmla="*/ 14 w 58"/>
                <a:gd name="T11" fmla="*/ 17 h 22"/>
                <a:gd name="T12" fmla="*/ 14 w 58"/>
                <a:gd name="T13" fmla="*/ 17 h 22"/>
                <a:gd name="T14" fmla="*/ 22 w 58"/>
                <a:gd name="T15" fmla="*/ 19 h 22"/>
                <a:gd name="T16" fmla="*/ 34 w 58"/>
                <a:gd name="T17" fmla="*/ 17 h 22"/>
                <a:gd name="T18" fmla="*/ 50 w 58"/>
                <a:gd name="T19" fmla="*/ 18 h 22"/>
                <a:gd name="T20" fmla="*/ 58 w 58"/>
                <a:gd name="T21" fmla="*/ 22 h 22"/>
                <a:gd name="T22" fmla="*/ 54 w 58"/>
                <a:gd name="T23" fmla="*/ 16 h 22"/>
                <a:gd name="T24" fmla="*/ 42 w 58"/>
                <a:gd name="T25" fmla="*/ 4 h 22"/>
                <a:gd name="T26" fmla="*/ 34 w 58"/>
                <a:gd name="T27" fmla="*/ 1 h 22"/>
                <a:gd name="T28" fmla="*/ 21 w 58"/>
                <a:gd name="T2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22">
                  <a:moveTo>
                    <a:pt x="21" y="4"/>
                  </a:moveTo>
                  <a:cubicBezTo>
                    <a:pt x="15" y="7"/>
                    <a:pt x="11" y="7"/>
                    <a:pt x="7" y="7"/>
                  </a:cubicBezTo>
                  <a:cubicBezTo>
                    <a:pt x="3" y="6"/>
                    <a:pt x="1" y="5"/>
                    <a:pt x="0" y="4"/>
                  </a:cubicBezTo>
                  <a:cubicBezTo>
                    <a:pt x="0" y="4"/>
                    <a:pt x="1" y="6"/>
                    <a:pt x="4" y="8"/>
                  </a:cubicBezTo>
                  <a:cubicBezTo>
                    <a:pt x="6" y="11"/>
                    <a:pt x="9" y="14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8" y="18"/>
                    <a:pt x="22" y="19"/>
                  </a:cubicBezTo>
                  <a:cubicBezTo>
                    <a:pt x="26" y="19"/>
                    <a:pt x="30" y="19"/>
                    <a:pt x="34" y="17"/>
                  </a:cubicBezTo>
                  <a:cubicBezTo>
                    <a:pt x="40" y="15"/>
                    <a:pt x="46" y="16"/>
                    <a:pt x="50" y="18"/>
                  </a:cubicBezTo>
                  <a:cubicBezTo>
                    <a:pt x="54" y="20"/>
                    <a:pt x="57" y="22"/>
                    <a:pt x="58" y="22"/>
                  </a:cubicBezTo>
                  <a:cubicBezTo>
                    <a:pt x="58" y="22"/>
                    <a:pt x="57" y="19"/>
                    <a:pt x="54" y="16"/>
                  </a:cubicBezTo>
                  <a:cubicBezTo>
                    <a:pt x="52" y="12"/>
                    <a:pt x="48" y="7"/>
                    <a:pt x="42" y="4"/>
                  </a:cubicBezTo>
                  <a:cubicBezTo>
                    <a:pt x="41" y="3"/>
                    <a:pt x="38" y="1"/>
                    <a:pt x="34" y="1"/>
                  </a:cubicBezTo>
                  <a:cubicBezTo>
                    <a:pt x="30" y="0"/>
                    <a:pt x="25" y="1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72" name="Freeform 104"/>
            <p:cNvSpPr>
              <a:spLocks/>
            </p:cNvSpPr>
            <p:nvPr/>
          </p:nvSpPr>
          <p:spPr bwMode="auto">
            <a:xfrm>
              <a:off x="-199764" y="8374261"/>
              <a:ext cx="402578" cy="132316"/>
            </a:xfrm>
            <a:custGeom>
              <a:avLst/>
              <a:gdLst>
                <a:gd name="T0" fmla="*/ 8 w 60"/>
                <a:gd name="T1" fmla="*/ 10 h 20"/>
                <a:gd name="T2" fmla="*/ 0 w 60"/>
                <a:gd name="T3" fmla="*/ 9 h 20"/>
                <a:gd name="T4" fmla="*/ 4 w 60"/>
                <a:gd name="T5" fmla="*/ 12 h 20"/>
                <a:gd name="T6" fmla="*/ 16 w 60"/>
                <a:gd name="T7" fmla="*/ 19 h 20"/>
                <a:gd name="T8" fmla="*/ 16 w 60"/>
                <a:gd name="T9" fmla="*/ 19 h 20"/>
                <a:gd name="T10" fmla="*/ 16 w 60"/>
                <a:gd name="T11" fmla="*/ 19 h 20"/>
                <a:gd name="T12" fmla="*/ 24 w 60"/>
                <a:gd name="T13" fmla="*/ 20 h 20"/>
                <a:gd name="T14" fmla="*/ 36 w 60"/>
                <a:gd name="T15" fmla="*/ 17 h 20"/>
                <a:gd name="T16" fmla="*/ 52 w 60"/>
                <a:gd name="T17" fmla="*/ 15 h 20"/>
                <a:gd name="T18" fmla="*/ 60 w 60"/>
                <a:gd name="T19" fmla="*/ 18 h 20"/>
                <a:gd name="T20" fmla="*/ 56 w 60"/>
                <a:gd name="T21" fmla="*/ 12 h 20"/>
                <a:gd name="T22" fmla="*/ 42 w 60"/>
                <a:gd name="T23" fmla="*/ 2 h 20"/>
                <a:gd name="T24" fmla="*/ 33 w 60"/>
                <a:gd name="T25" fmla="*/ 0 h 20"/>
                <a:gd name="T26" fmla="*/ 21 w 60"/>
                <a:gd name="T27" fmla="*/ 5 h 20"/>
                <a:gd name="T28" fmla="*/ 8 w 60"/>
                <a:gd name="T2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20">
                  <a:moveTo>
                    <a:pt x="8" y="10"/>
                  </a:moveTo>
                  <a:cubicBezTo>
                    <a:pt x="4" y="10"/>
                    <a:pt x="1" y="9"/>
                    <a:pt x="0" y="9"/>
                  </a:cubicBezTo>
                  <a:cubicBezTo>
                    <a:pt x="0" y="9"/>
                    <a:pt x="2" y="10"/>
                    <a:pt x="4" y="12"/>
                  </a:cubicBezTo>
                  <a:cubicBezTo>
                    <a:pt x="7" y="15"/>
                    <a:pt x="11" y="17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21" y="20"/>
                    <a:pt x="24" y="20"/>
                  </a:cubicBezTo>
                  <a:cubicBezTo>
                    <a:pt x="28" y="20"/>
                    <a:pt x="32" y="19"/>
                    <a:pt x="36" y="17"/>
                  </a:cubicBezTo>
                  <a:cubicBezTo>
                    <a:pt x="41" y="13"/>
                    <a:pt x="47" y="14"/>
                    <a:pt x="52" y="15"/>
                  </a:cubicBezTo>
                  <a:cubicBezTo>
                    <a:pt x="56" y="16"/>
                    <a:pt x="60" y="18"/>
                    <a:pt x="60" y="18"/>
                  </a:cubicBezTo>
                  <a:cubicBezTo>
                    <a:pt x="60" y="18"/>
                    <a:pt x="59" y="15"/>
                    <a:pt x="56" y="12"/>
                  </a:cubicBezTo>
                  <a:cubicBezTo>
                    <a:pt x="53" y="9"/>
                    <a:pt x="48" y="5"/>
                    <a:pt x="42" y="2"/>
                  </a:cubicBezTo>
                  <a:cubicBezTo>
                    <a:pt x="40" y="2"/>
                    <a:pt x="37" y="0"/>
                    <a:pt x="33" y="0"/>
                  </a:cubicBezTo>
                  <a:cubicBezTo>
                    <a:pt x="29" y="1"/>
                    <a:pt x="25" y="2"/>
                    <a:pt x="21" y="5"/>
                  </a:cubicBezTo>
                  <a:cubicBezTo>
                    <a:pt x="16" y="9"/>
                    <a:pt x="11" y="11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73" name="Freeform 105"/>
            <p:cNvSpPr>
              <a:spLocks/>
            </p:cNvSpPr>
            <p:nvPr/>
          </p:nvSpPr>
          <p:spPr bwMode="auto">
            <a:xfrm>
              <a:off x="-394015" y="8239130"/>
              <a:ext cx="402578" cy="149207"/>
            </a:xfrm>
            <a:custGeom>
              <a:avLst/>
              <a:gdLst>
                <a:gd name="T0" fmla="*/ 7 w 60"/>
                <a:gd name="T1" fmla="*/ 14 h 22"/>
                <a:gd name="T2" fmla="*/ 0 w 60"/>
                <a:gd name="T3" fmla="*/ 14 h 22"/>
                <a:gd name="T4" fmla="*/ 5 w 60"/>
                <a:gd name="T5" fmla="*/ 17 h 22"/>
                <a:gd name="T6" fmla="*/ 17 w 60"/>
                <a:gd name="T7" fmla="*/ 21 h 22"/>
                <a:gd name="T8" fmla="*/ 17 w 60"/>
                <a:gd name="T9" fmla="*/ 21 h 22"/>
                <a:gd name="T10" fmla="*/ 17 w 60"/>
                <a:gd name="T11" fmla="*/ 21 h 22"/>
                <a:gd name="T12" fmla="*/ 25 w 60"/>
                <a:gd name="T13" fmla="*/ 21 h 22"/>
                <a:gd name="T14" fmla="*/ 36 w 60"/>
                <a:gd name="T15" fmla="*/ 16 h 22"/>
                <a:gd name="T16" fmla="*/ 52 w 60"/>
                <a:gd name="T17" fmla="*/ 12 h 22"/>
                <a:gd name="T18" fmla="*/ 60 w 60"/>
                <a:gd name="T19" fmla="*/ 14 h 22"/>
                <a:gd name="T20" fmla="*/ 55 w 60"/>
                <a:gd name="T21" fmla="*/ 9 h 22"/>
                <a:gd name="T22" fmla="*/ 40 w 60"/>
                <a:gd name="T23" fmla="*/ 1 h 22"/>
                <a:gd name="T24" fmla="*/ 31 w 60"/>
                <a:gd name="T25" fmla="*/ 1 h 22"/>
                <a:gd name="T26" fmla="*/ 20 w 60"/>
                <a:gd name="T27" fmla="*/ 7 h 22"/>
                <a:gd name="T28" fmla="*/ 7 w 60"/>
                <a:gd name="T2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22">
                  <a:moveTo>
                    <a:pt x="7" y="14"/>
                  </a:moveTo>
                  <a:cubicBezTo>
                    <a:pt x="4" y="15"/>
                    <a:pt x="1" y="14"/>
                    <a:pt x="0" y="14"/>
                  </a:cubicBezTo>
                  <a:cubicBezTo>
                    <a:pt x="0" y="14"/>
                    <a:pt x="2" y="15"/>
                    <a:pt x="5" y="17"/>
                  </a:cubicBezTo>
                  <a:cubicBezTo>
                    <a:pt x="8" y="18"/>
                    <a:pt x="12" y="20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2"/>
                    <a:pt x="22" y="22"/>
                    <a:pt x="25" y="21"/>
                  </a:cubicBezTo>
                  <a:cubicBezTo>
                    <a:pt x="29" y="21"/>
                    <a:pt x="33" y="19"/>
                    <a:pt x="36" y="16"/>
                  </a:cubicBezTo>
                  <a:cubicBezTo>
                    <a:pt x="41" y="12"/>
                    <a:pt x="47" y="11"/>
                    <a:pt x="52" y="12"/>
                  </a:cubicBezTo>
                  <a:cubicBezTo>
                    <a:pt x="57" y="12"/>
                    <a:pt x="60" y="14"/>
                    <a:pt x="60" y="14"/>
                  </a:cubicBezTo>
                  <a:cubicBezTo>
                    <a:pt x="60" y="14"/>
                    <a:pt x="59" y="12"/>
                    <a:pt x="55" y="9"/>
                  </a:cubicBezTo>
                  <a:cubicBezTo>
                    <a:pt x="52" y="6"/>
                    <a:pt x="47" y="2"/>
                    <a:pt x="40" y="1"/>
                  </a:cubicBezTo>
                  <a:cubicBezTo>
                    <a:pt x="38" y="1"/>
                    <a:pt x="35" y="0"/>
                    <a:pt x="31" y="1"/>
                  </a:cubicBezTo>
                  <a:cubicBezTo>
                    <a:pt x="27" y="1"/>
                    <a:pt x="23" y="3"/>
                    <a:pt x="20" y="7"/>
                  </a:cubicBezTo>
                  <a:cubicBezTo>
                    <a:pt x="15" y="12"/>
                    <a:pt x="11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74" name="Freeform 106"/>
            <p:cNvSpPr>
              <a:spLocks/>
            </p:cNvSpPr>
            <p:nvPr/>
          </p:nvSpPr>
          <p:spPr bwMode="auto">
            <a:xfrm>
              <a:off x="-602343" y="8132151"/>
              <a:ext cx="396948" cy="160468"/>
            </a:xfrm>
            <a:custGeom>
              <a:avLst/>
              <a:gdLst>
                <a:gd name="T0" fmla="*/ 18 w 59"/>
                <a:gd name="T1" fmla="*/ 10 h 24"/>
                <a:gd name="T2" fmla="*/ 7 w 59"/>
                <a:gd name="T3" fmla="*/ 19 h 24"/>
                <a:gd name="T4" fmla="*/ 0 w 59"/>
                <a:gd name="T5" fmla="*/ 19 h 24"/>
                <a:gd name="T6" fmla="*/ 5 w 59"/>
                <a:gd name="T7" fmla="*/ 22 h 24"/>
                <a:gd name="T8" fmla="*/ 17 w 59"/>
                <a:gd name="T9" fmla="*/ 24 h 24"/>
                <a:gd name="T10" fmla="*/ 18 w 59"/>
                <a:gd name="T11" fmla="*/ 24 h 24"/>
                <a:gd name="T12" fmla="*/ 18 w 59"/>
                <a:gd name="T13" fmla="*/ 24 h 24"/>
                <a:gd name="T14" fmla="*/ 26 w 59"/>
                <a:gd name="T15" fmla="*/ 23 h 24"/>
                <a:gd name="T16" fmla="*/ 36 w 59"/>
                <a:gd name="T17" fmla="*/ 17 h 24"/>
                <a:gd name="T18" fmla="*/ 51 w 59"/>
                <a:gd name="T19" fmla="*/ 10 h 24"/>
                <a:gd name="T20" fmla="*/ 59 w 59"/>
                <a:gd name="T21" fmla="*/ 10 h 24"/>
                <a:gd name="T22" fmla="*/ 54 w 59"/>
                <a:gd name="T23" fmla="*/ 6 h 24"/>
                <a:gd name="T24" fmla="*/ 37 w 59"/>
                <a:gd name="T25" fmla="*/ 1 h 24"/>
                <a:gd name="T26" fmla="*/ 29 w 59"/>
                <a:gd name="T27" fmla="*/ 2 h 24"/>
                <a:gd name="T28" fmla="*/ 18 w 59"/>
                <a:gd name="T2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24">
                  <a:moveTo>
                    <a:pt x="18" y="10"/>
                  </a:moveTo>
                  <a:cubicBezTo>
                    <a:pt x="15" y="15"/>
                    <a:pt x="11" y="18"/>
                    <a:pt x="7" y="19"/>
                  </a:cubicBezTo>
                  <a:cubicBezTo>
                    <a:pt x="4" y="20"/>
                    <a:pt x="1" y="19"/>
                    <a:pt x="0" y="19"/>
                  </a:cubicBezTo>
                  <a:cubicBezTo>
                    <a:pt x="0" y="19"/>
                    <a:pt x="2" y="20"/>
                    <a:pt x="5" y="22"/>
                  </a:cubicBezTo>
                  <a:cubicBezTo>
                    <a:pt x="8" y="23"/>
                    <a:pt x="12" y="24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23" y="24"/>
                    <a:pt x="26" y="23"/>
                  </a:cubicBezTo>
                  <a:cubicBezTo>
                    <a:pt x="29" y="22"/>
                    <a:pt x="33" y="20"/>
                    <a:pt x="36" y="17"/>
                  </a:cubicBezTo>
                  <a:cubicBezTo>
                    <a:pt x="40" y="12"/>
                    <a:pt x="46" y="10"/>
                    <a:pt x="51" y="10"/>
                  </a:cubicBezTo>
                  <a:cubicBezTo>
                    <a:pt x="56" y="9"/>
                    <a:pt x="59" y="10"/>
                    <a:pt x="59" y="10"/>
                  </a:cubicBezTo>
                  <a:cubicBezTo>
                    <a:pt x="59" y="10"/>
                    <a:pt x="57" y="8"/>
                    <a:pt x="54" y="6"/>
                  </a:cubicBezTo>
                  <a:cubicBezTo>
                    <a:pt x="50" y="4"/>
                    <a:pt x="44" y="1"/>
                    <a:pt x="37" y="1"/>
                  </a:cubicBezTo>
                  <a:cubicBezTo>
                    <a:pt x="36" y="0"/>
                    <a:pt x="32" y="0"/>
                    <a:pt x="29" y="2"/>
                  </a:cubicBezTo>
                  <a:cubicBezTo>
                    <a:pt x="25" y="3"/>
                    <a:pt x="21" y="5"/>
                    <a:pt x="1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75" name="Freeform 107"/>
            <p:cNvSpPr>
              <a:spLocks/>
            </p:cNvSpPr>
            <p:nvPr/>
          </p:nvSpPr>
          <p:spPr bwMode="auto">
            <a:xfrm>
              <a:off x="-821931" y="8058955"/>
              <a:ext cx="388502" cy="188621"/>
            </a:xfrm>
            <a:custGeom>
              <a:avLst/>
              <a:gdLst>
                <a:gd name="T0" fmla="*/ 17 w 58"/>
                <a:gd name="T1" fmla="*/ 13 h 28"/>
                <a:gd name="T2" fmla="*/ 8 w 58"/>
                <a:gd name="T3" fmla="*/ 23 h 28"/>
                <a:gd name="T4" fmla="*/ 0 w 58"/>
                <a:gd name="T5" fmla="*/ 25 h 28"/>
                <a:gd name="T6" fmla="*/ 6 w 58"/>
                <a:gd name="T7" fmla="*/ 26 h 28"/>
                <a:gd name="T8" fmla="*/ 19 w 58"/>
                <a:gd name="T9" fmla="*/ 27 h 28"/>
                <a:gd name="T10" fmla="*/ 19 w 58"/>
                <a:gd name="T11" fmla="*/ 27 h 28"/>
                <a:gd name="T12" fmla="*/ 19 w 58"/>
                <a:gd name="T13" fmla="*/ 27 h 28"/>
                <a:gd name="T14" fmla="*/ 27 w 58"/>
                <a:gd name="T15" fmla="*/ 24 h 28"/>
                <a:gd name="T16" fmla="*/ 36 w 58"/>
                <a:gd name="T17" fmla="*/ 16 h 28"/>
                <a:gd name="T18" fmla="*/ 49 w 58"/>
                <a:gd name="T19" fmla="*/ 7 h 28"/>
                <a:gd name="T20" fmla="*/ 58 w 58"/>
                <a:gd name="T21" fmla="*/ 7 h 28"/>
                <a:gd name="T22" fmla="*/ 51 w 58"/>
                <a:gd name="T23" fmla="*/ 3 h 28"/>
                <a:gd name="T24" fmla="*/ 34 w 58"/>
                <a:gd name="T25" fmla="*/ 1 h 28"/>
                <a:gd name="T26" fmla="*/ 26 w 58"/>
                <a:gd name="T27" fmla="*/ 3 h 28"/>
                <a:gd name="T28" fmla="*/ 17 w 58"/>
                <a:gd name="T2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28">
                  <a:moveTo>
                    <a:pt x="17" y="13"/>
                  </a:moveTo>
                  <a:cubicBezTo>
                    <a:pt x="14" y="18"/>
                    <a:pt x="11" y="21"/>
                    <a:pt x="8" y="23"/>
                  </a:cubicBezTo>
                  <a:cubicBezTo>
                    <a:pt x="4" y="25"/>
                    <a:pt x="1" y="25"/>
                    <a:pt x="0" y="25"/>
                  </a:cubicBezTo>
                  <a:cubicBezTo>
                    <a:pt x="0" y="25"/>
                    <a:pt x="2" y="26"/>
                    <a:pt x="6" y="26"/>
                  </a:cubicBezTo>
                  <a:cubicBezTo>
                    <a:pt x="9" y="27"/>
                    <a:pt x="14" y="28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4" y="26"/>
                    <a:pt x="27" y="24"/>
                  </a:cubicBezTo>
                  <a:cubicBezTo>
                    <a:pt x="30" y="23"/>
                    <a:pt x="33" y="20"/>
                    <a:pt x="36" y="16"/>
                  </a:cubicBezTo>
                  <a:cubicBezTo>
                    <a:pt x="39" y="11"/>
                    <a:pt x="44" y="8"/>
                    <a:pt x="49" y="7"/>
                  </a:cubicBezTo>
                  <a:cubicBezTo>
                    <a:pt x="54" y="6"/>
                    <a:pt x="58" y="7"/>
                    <a:pt x="58" y="7"/>
                  </a:cubicBezTo>
                  <a:cubicBezTo>
                    <a:pt x="58" y="7"/>
                    <a:pt x="56" y="5"/>
                    <a:pt x="51" y="3"/>
                  </a:cubicBezTo>
                  <a:cubicBezTo>
                    <a:pt x="47" y="2"/>
                    <a:pt x="41" y="0"/>
                    <a:pt x="34" y="1"/>
                  </a:cubicBezTo>
                  <a:cubicBezTo>
                    <a:pt x="33" y="1"/>
                    <a:pt x="30" y="1"/>
                    <a:pt x="26" y="3"/>
                  </a:cubicBezTo>
                  <a:cubicBezTo>
                    <a:pt x="23" y="4"/>
                    <a:pt x="19" y="8"/>
                    <a:pt x="17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76" name="Freeform 108"/>
            <p:cNvSpPr>
              <a:spLocks/>
            </p:cNvSpPr>
            <p:nvPr/>
          </p:nvSpPr>
          <p:spPr bwMode="auto">
            <a:xfrm>
              <a:off x="-1044334" y="8013912"/>
              <a:ext cx="368796" cy="213958"/>
            </a:xfrm>
            <a:custGeom>
              <a:avLst/>
              <a:gdLst>
                <a:gd name="T0" fmla="*/ 7 w 55"/>
                <a:gd name="T1" fmla="*/ 28 h 32"/>
                <a:gd name="T2" fmla="*/ 0 w 55"/>
                <a:gd name="T3" fmla="*/ 31 h 32"/>
                <a:gd name="T4" fmla="*/ 6 w 55"/>
                <a:gd name="T5" fmla="*/ 32 h 32"/>
                <a:gd name="T6" fmla="*/ 19 w 55"/>
                <a:gd name="T7" fmla="*/ 31 h 32"/>
                <a:gd name="T8" fmla="*/ 19 w 55"/>
                <a:gd name="T9" fmla="*/ 31 h 32"/>
                <a:gd name="T10" fmla="*/ 19 w 55"/>
                <a:gd name="T11" fmla="*/ 31 h 32"/>
                <a:gd name="T12" fmla="*/ 27 w 55"/>
                <a:gd name="T13" fmla="*/ 27 h 32"/>
                <a:gd name="T14" fmla="*/ 34 w 55"/>
                <a:gd name="T15" fmla="*/ 18 h 32"/>
                <a:gd name="T16" fmla="*/ 46 w 55"/>
                <a:gd name="T17" fmla="*/ 7 h 32"/>
                <a:gd name="T18" fmla="*/ 55 w 55"/>
                <a:gd name="T19" fmla="*/ 5 h 32"/>
                <a:gd name="T20" fmla="*/ 48 w 55"/>
                <a:gd name="T21" fmla="*/ 2 h 32"/>
                <a:gd name="T22" fmla="*/ 30 w 55"/>
                <a:gd name="T23" fmla="*/ 2 h 32"/>
                <a:gd name="T24" fmla="*/ 23 w 55"/>
                <a:gd name="T25" fmla="*/ 5 h 32"/>
                <a:gd name="T26" fmla="*/ 15 w 55"/>
                <a:gd name="T27" fmla="*/ 17 h 32"/>
                <a:gd name="T28" fmla="*/ 7 w 55"/>
                <a:gd name="T2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32">
                  <a:moveTo>
                    <a:pt x="7" y="28"/>
                  </a:moveTo>
                  <a:cubicBezTo>
                    <a:pt x="4" y="30"/>
                    <a:pt x="1" y="31"/>
                    <a:pt x="0" y="31"/>
                  </a:cubicBezTo>
                  <a:cubicBezTo>
                    <a:pt x="0" y="31"/>
                    <a:pt x="2" y="32"/>
                    <a:pt x="6" y="32"/>
                  </a:cubicBezTo>
                  <a:cubicBezTo>
                    <a:pt x="9" y="32"/>
                    <a:pt x="14" y="32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30"/>
                    <a:pt x="24" y="29"/>
                    <a:pt x="27" y="27"/>
                  </a:cubicBezTo>
                  <a:cubicBezTo>
                    <a:pt x="29" y="24"/>
                    <a:pt x="32" y="21"/>
                    <a:pt x="34" y="18"/>
                  </a:cubicBezTo>
                  <a:cubicBezTo>
                    <a:pt x="37" y="12"/>
                    <a:pt x="42" y="8"/>
                    <a:pt x="46" y="7"/>
                  </a:cubicBezTo>
                  <a:cubicBezTo>
                    <a:pt x="51" y="5"/>
                    <a:pt x="54" y="5"/>
                    <a:pt x="55" y="5"/>
                  </a:cubicBezTo>
                  <a:cubicBezTo>
                    <a:pt x="55" y="5"/>
                    <a:pt x="52" y="3"/>
                    <a:pt x="48" y="2"/>
                  </a:cubicBezTo>
                  <a:cubicBezTo>
                    <a:pt x="43" y="1"/>
                    <a:pt x="37" y="0"/>
                    <a:pt x="30" y="2"/>
                  </a:cubicBezTo>
                  <a:cubicBezTo>
                    <a:pt x="29" y="2"/>
                    <a:pt x="26" y="3"/>
                    <a:pt x="23" y="5"/>
                  </a:cubicBezTo>
                  <a:cubicBezTo>
                    <a:pt x="20" y="8"/>
                    <a:pt x="16" y="11"/>
                    <a:pt x="15" y="17"/>
                  </a:cubicBezTo>
                  <a:cubicBezTo>
                    <a:pt x="13" y="23"/>
                    <a:pt x="10" y="26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77" name="Freeform 109"/>
            <p:cNvSpPr>
              <a:spLocks/>
            </p:cNvSpPr>
            <p:nvPr/>
          </p:nvSpPr>
          <p:spPr bwMode="auto">
            <a:xfrm>
              <a:off x="-1263923" y="8005466"/>
              <a:ext cx="335013" cy="247741"/>
            </a:xfrm>
            <a:custGeom>
              <a:avLst/>
              <a:gdLst>
                <a:gd name="T0" fmla="*/ 13 w 50"/>
                <a:gd name="T1" fmla="*/ 20 h 37"/>
                <a:gd name="T2" fmla="*/ 7 w 50"/>
                <a:gd name="T3" fmla="*/ 33 h 37"/>
                <a:gd name="T4" fmla="*/ 0 w 50"/>
                <a:gd name="T5" fmla="*/ 36 h 37"/>
                <a:gd name="T6" fmla="*/ 6 w 50"/>
                <a:gd name="T7" fmla="*/ 36 h 37"/>
                <a:gd name="T8" fmla="*/ 19 w 50"/>
                <a:gd name="T9" fmla="*/ 33 h 37"/>
                <a:gd name="T10" fmla="*/ 19 w 50"/>
                <a:gd name="T11" fmla="*/ 33 h 37"/>
                <a:gd name="T12" fmla="*/ 19 w 50"/>
                <a:gd name="T13" fmla="*/ 33 h 37"/>
                <a:gd name="T14" fmla="*/ 26 w 50"/>
                <a:gd name="T15" fmla="*/ 28 h 37"/>
                <a:gd name="T16" fmla="*/ 32 w 50"/>
                <a:gd name="T17" fmla="*/ 18 h 37"/>
                <a:gd name="T18" fmla="*/ 42 w 50"/>
                <a:gd name="T19" fmla="*/ 5 h 37"/>
                <a:gd name="T20" fmla="*/ 50 w 50"/>
                <a:gd name="T21" fmla="*/ 2 h 37"/>
                <a:gd name="T22" fmla="*/ 43 w 50"/>
                <a:gd name="T23" fmla="*/ 1 h 37"/>
                <a:gd name="T24" fmla="*/ 26 w 50"/>
                <a:gd name="T25" fmla="*/ 3 h 37"/>
                <a:gd name="T26" fmla="*/ 26 w 50"/>
                <a:gd name="T27" fmla="*/ 3 h 37"/>
                <a:gd name="T28" fmla="*/ 19 w 50"/>
                <a:gd name="T29" fmla="*/ 8 h 37"/>
                <a:gd name="T30" fmla="*/ 13 w 50"/>
                <a:gd name="T31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37">
                  <a:moveTo>
                    <a:pt x="13" y="20"/>
                  </a:moveTo>
                  <a:cubicBezTo>
                    <a:pt x="12" y="26"/>
                    <a:pt x="10" y="30"/>
                    <a:pt x="7" y="33"/>
                  </a:cubicBezTo>
                  <a:cubicBezTo>
                    <a:pt x="4" y="35"/>
                    <a:pt x="2" y="36"/>
                    <a:pt x="0" y="36"/>
                  </a:cubicBezTo>
                  <a:cubicBezTo>
                    <a:pt x="0" y="36"/>
                    <a:pt x="3" y="37"/>
                    <a:pt x="6" y="36"/>
                  </a:cubicBezTo>
                  <a:cubicBezTo>
                    <a:pt x="10" y="36"/>
                    <a:pt x="14" y="35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32"/>
                    <a:pt x="23" y="31"/>
                    <a:pt x="26" y="28"/>
                  </a:cubicBezTo>
                  <a:cubicBezTo>
                    <a:pt x="28" y="25"/>
                    <a:pt x="31" y="22"/>
                    <a:pt x="32" y="18"/>
                  </a:cubicBezTo>
                  <a:cubicBezTo>
                    <a:pt x="34" y="12"/>
                    <a:pt x="38" y="8"/>
                    <a:pt x="42" y="5"/>
                  </a:cubicBezTo>
                  <a:cubicBezTo>
                    <a:pt x="46" y="3"/>
                    <a:pt x="50" y="2"/>
                    <a:pt x="50" y="2"/>
                  </a:cubicBezTo>
                  <a:cubicBezTo>
                    <a:pt x="50" y="2"/>
                    <a:pt x="48" y="1"/>
                    <a:pt x="43" y="1"/>
                  </a:cubicBezTo>
                  <a:cubicBezTo>
                    <a:pt x="39" y="0"/>
                    <a:pt x="33" y="1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4"/>
                    <a:pt x="22" y="5"/>
                    <a:pt x="19" y="8"/>
                  </a:cubicBezTo>
                  <a:cubicBezTo>
                    <a:pt x="16" y="10"/>
                    <a:pt x="14" y="14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78" name="Freeform 110"/>
            <p:cNvSpPr>
              <a:spLocks/>
            </p:cNvSpPr>
            <p:nvPr/>
          </p:nvSpPr>
          <p:spPr bwMode="auto">
            <a:xfrm>
              <a:off x="-1472250" y="8033618"/>
              <a:ext cx="295600" cy="281523"/>
            </a:xfrm>
            <a:custGeom>
              <a:avLst/>
              <a:gdLst>
                <a:gd name="T0" fmla="*/ 0 w 44"/>
                <a:gd name="T1" fmla="*/ 42 h 42"/>
                <a:gd name="T2" fmla="*/ 5 w 44"/>
                <a:gd name="T3" fmla="*/ 41 h 42"/>
                <a:gd name="T4" fmla="*/ 17 w 44"/>
                <a:gd name="T5" fmla="*/ 36 h 42"/>
                <a:gd name="T6" fmla="*/ 18 w 44"/>
                <a:gd name="T7" fmla="*/ 36 h 42"/>
                <a:gd name="T8" fmla="*/ 18 w 44"/>
                <a:gd name="T9" fmla="*/ 36 h 42"/>
                <a:gd name="T10" fmla="*/ 24 w 44"/>
                <a:gd name="T11" fmla="*/ 30 h 42"/>
                <a:gd name="T12" fmla="*/ 28 w 44"/>
                <a:gd name="T13" fmla="*/ 19 h 42"/>
                <a:gd name="T14" fmla="*/ 36 w 44"/>
                <a:gd name="T15" fmla="*/ 5 h 42"/>
                <a:gd name="T16" fmla="*/ 44 w 44"/>
                <a:gd name="T17" fmla="*/ 0 h 42"/>
                <a:gd name="T18" fmla="*/ 37 w 44"/>
                <a:gd name="T19" fmla="*/ 0 h 42"/>
                <a:gd name="T20" fmla="*/ 20 w 44"/>
                <a:gd name="T21" fmla="*/ 5 h 42"/>
                <a:gd name="T22" fmla="*/ 14 w 44"/>
                <a:gd name="T23" fmla="*/ 10 h 42"/>
                <a:gd name="T24" fmla="*/ 10 w 44"/>
                <a:gd name="T25" fmla="*/ 23 h 42"/>
                <a:gd name="T26" fmla="*/ 6 w 44"/>
                <a:gd name="T27" fmla="*/ 37 h 42"/>
                <a:gd name="T28" fmla="*/ 0 w 44"/>
                <a:gd name="T2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2">
                  <a:moveTo>
                    <a:pt x="0" y="42"/>
                  </a:moveTo>
                  <a:cubicBezTo>
                    <a:pt x="0" y="42"/>
                    <a:pt x="2" y="41"/>
                    <a:pt x="5" y="41"/>
                  </a:cubicBezTo>
                  <a:cubicBezTo>
                    <a:pt x="9" y="40"/>
                    <a:pt x="13" y="38"/>
                    <a:pt x="17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9" y="35"/>
                    <a:pt x="22" y="32"/>
                    <a:pt x="24" y="30"/>
                  </a:cubicBezTo>
                  <a:cubicBezTo>
                    <a:pt x="26" y="27"/>
                    <a:pt x="28" y="23"/>
                    <a:pt x="28" y="19"/>
                  </a:cubicBezTo>
                  <a:cubicBezTo>
                    <a:pt x="29" y="12"/>
                    <a:pt x="33" y="8"/>
                    <a:pt x="36" y="5"/>
                  </a:cubicBezTo>
                  <a:cubicBezTo>
                    <a:pt x="40" y="2"/>
                    <a:pt x="44" y="0"/>
                    <a:pt x="44" y="0"/>
                  </a:cubicBezTo>
                  <a:cubicBezTo>
                    <a:pt x="44" y="0"/>
                    <a:pt x="41" y="0"/>
                    <a:pt x="37" y="0"/>
                  </a:cubicBezTo>
                  <a:cubicBezTo>
                    <a:pt x="32" y="0"/>
                    <a:pt x="26" y="1"/>
                    <a:pt x="20" y="5"/>
                  </a:cubicBezTo>
                  <a:cubicBezTo>
                    <a:pt x="19" y="6"/>
                    <a:pt x="16" y="7"/>
                    <a:pt x="14" y="10"/>
                  </a:cubicBezTo>
                  <a:cubicBezTo>
                    <a:pt x="11" y="14"/>
                    <a:pt x="9" y="18"/>
                    <a:pt x="10" y="23"/>
                  </a:cubicBezTo>
                  <a:cubicBezTo>
                    <a:pt x="10" y="30"/>
                    <a:pt x="8" y="34"/>
                    <a:pt x="6" y="37"/>
                  </a:cubicBezTo>
                  <a:cubicBezTo>
                    <a:pt x="4" y="40"/>
                    <a:pt x="1" y="41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79" name="Freeform 111"/>
            <p:cNvSpPr>
              <a:spLocks/>
            </p:cNvSpPr>
            <p:nvPr/>
          </p:nvSpPr>
          <p:spPr bwMode="auto">
            <a:xfrm>
              <a:off x="-1672131" y="8087108"/>
              <a:ext cx="247741" cy="320937"/>
            </a:xfrm>
            <a:custGeom>
              <a:avLst/>
              <a:gdLst>
                <a:gd name="T0" fmla="*/ 0 w 37"/>
                <a:gd name="T1" fmla="*/ 48 h 48"/>
                <a:gd name="T2" fmla="*/ 5 w 37"/>
                <a:gd name="T3" fmla="*/ 46 h 48"/>
                <a:gd name="T4" fmla="*/ 17 w 37"/>
                <a:gd name="T5" fmla="*/ 39 h 48"/>
                <a:gd name="T6" fmla="*/ 17 w 37"/>
                <a:gd name="T7" fmla="*/ 39 h 48"/>
                <a:gd name="T8" fmla="*/ 17 w 37"/>
                <a:gd name="T9" fmla="*/ 39 h 48"/>
                <a:gd name="T10" fmla="*/ 22 w 37"/>
                <a:gd name="T11" fmla="*/ 32 h 48"/>
                <a:gd name="T12" fmla="*/ 25 w 37"/>
                <a:gd name="T13" fmla="*/ 21 h 48"/>
                <a:gd name="T14" fmla="*/ 31 w 37"/>
                <a:gd name="T15" fmla="*/ 5 h 48"/>
                <a:gd name="T16" fmla="*/ 37 w 37"/>
                <a:gd name="T17" fmla="*/ 0 h 48"/>
                <a:gd name="T18" fmla="*/ 30 w 37"/>
                <a:gd name="T19" fmla="*/ 1 h 48"/>
                <a:gd name="T20" fmla="*/ 15 w 37"/>
                <a:gd name="T21" fmla="*/ 8 h 48"/>
                <a:gd name="T22" fmla="*/ 9 w 37"/>
                <a:gd name="T23" fmla="*/ 15 h 48"/>
                <a:gd name="T24" fmla="*/ 7 w 37"/>
                <a:gd name="T25" fmla="*/ 28 h 48"/>
                <a:gd name="T26" fmla="*/ 5 w 37"/>
                <a:gd name="T27" fmla="*/ 42 h 48"/>
                <a:gd name="T28" fmla="*/ 0 w 37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8">
                  <a:moveTo>
                    <a:pt x="0" y="48"/>
                  </a:moveTo>
                  <a:cubicBezTo>
                    <a:pt x="0" y="48"/>
                    <a:pt x="2" y="47"/>
                    <a:pt x="5" y="46"/>
                  </a:cubicBezTo>
                  <a:cubicBezTo>
                    <a:pt x="9" y="44"/>
                    <a:pt x="13" y="42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8"/>
                    <a:pt x="20" y="35"/>
                    <a:pt x="22" y="32"/>
                  </a:cubicBezTo>
                  <a:cubicBezTo>
                    <a:pt x="23" y="29"/>
                    <a:pt x="25" y="25"/>
                    <a:pt x="25" y="21"/>
                  </a:cubicBezTo>
                  <a:cubicBezTo>
                    <a:pt x="24" y="14"/>
                    <a:pt x="27" y="9"/>
                    <a:pt x="31" y="5"/>
                  </a:cubicBezTo>
                  <a:cubicBezTo>
                    <a:pt x="34" y="2"/>
                    <a:pt x="37" y="0"/>
                    <a:pt x="37" y="0"/>
                  </a:cubicBezTo>
                  <a:cubicBezTo>
                    <a:pt x="37" y="0"/>
                    <a:pt x="35" y="0"/>
                    <a:pt x="30" y="1"/>
                  </a:cubicBezTo>
                  <a:cubicBezTo>
                    <a:pt x="26" y="2"/>
                    <a:pt x="20" y="4"/>
                    <a:pt x="15" y="8"/>
                  </a:cubicBezTo>
                  <a:cubicBezTo>
                    <a:pt x="13" y="9"/>
                    <a:pt x="11" y="11"/>
                    <a:pt x="9" y="15"/>
                  </a:cubicBezTo>
                  <a:cubicBezTo>
                    <a:pt x="7" y="18"/>
                    <a:pt x="6" y="23"/>
                    <a:pt x="7" y="28"/>
                  </a:cubicBezTo>
                  <a:cubicBezTo>
                    <a:pt x="8" y="34"/>
                    <a:pt x="7" y="39"/>
                    <a:pt x="5" y="42"/>
                  </a:cubicBezTo>
                  <a:cubicBezTo>
                    <a:pt x="3" y="45"/>
                    <a:pt x="1" y="47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80" name="Freeform 112"/>
            <p:cNvSpPr>
              <a:spLocks/>
            </p:cNvSpPr>
            <p:nvPr/>
          </p:nvSpPr>
          <p:spPr bwMode="auto">
            <a:xfrm>
              <a:off x="-1852306" y="8174380"/>
              <a:ext cx="194251" cy="354719"/>
            </a:xfrm>
            <a:custGeom>
              <a:avLst/>
              <a:gdLst>
                <a:gd name="T0" fmla="*/ 0 w 29"/>
                <a:gd name="T1" fmla="*/ 53 h 53"/>
                <a:gd name="T2" fmla="*/ 5 w 29"/>
                <a:gd name="T3" fmla="*/ 50 h 53"/>
                <a:gd name="T4" fmla="*/ 15 w 29"/>
                <a:gd name="T5" fmla="*/ 42 h 53"/>
                <a:gd name="T6" fmla="*/ 15 w 29"/>
                <a:gd name="T7" fmla="*/ 42 h 53"/>
                <a:gd name="T8" fmla="*/ 15 w 29"/>
                <a:gd name="T9" fmla="*/ 42 h 53"/>
                <a:gd name="T10" fmla="*/ 19 w 29"/>
                <a:gd name="T11" fmla="*/ 34 h 53"/>
                <a:gd name="T12" fmla="*/ 20 w 29"/>
                <a:gd name="T13" fmla="*/ 22 h 53"/>
                <a:gd name="T14" fmla="*/ 23 w 29"/>
                <a:gd name="T15" fmla="*/ 7 h 53"/>
                <a:gd name="T16" fmla="*/ 29 w 29"/>
                <a:gd name="T17" fmla="*/ 0 h 53"/>
                <a:gd name="T18" fmla="*/ 22 w 29"/>
                <a:gd name="T19" fmla="*/ 2 h 53"/>
                <a:gd name="T20" fmla="*/ 8 w 29"/>
                <a:gd name="T21" fmla="*/ 12 h 53"/>
                <a:gd name="T22" fmla="*/ 4 w 29"/>
                <a:gd name="T23" fmla="*/ 19 h 53"/>
                <a:gd name="T24" fmla="*/ 4 w 29"/>
                <a:gd name="T25" fmla="*/ 32 h 53"/>
                <a:gd name="T26" fmla="*/ 4 w 29"/>
                <a:gd name="T27" fmla="*/ 46 h 53"/>
                <a:gd name="T28" fmla="*/ 0 w 29"/>
                <a:gd name="T2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53">
                  <a:moveTo>
                    <a:pt x="0" y="53"/>
                  </a:moveTo>
                  <a:cubicBezTo>
                    <a:pt x="0" y="53"/>
                    <a:pt x="2" y="52"/>
                    <a:pt x="5" y="50"/>
                  </a:cubicBezTo>
                  <a:cubicBezTo>
                    <a:pt x="8" y="48"/>
                    <a:pt x="11" y="46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0"/>
                    <a:pt x="18" y="38"/>
                    <a:pt x="19" y="34"/>
                  </a:cubicBezTo>
                  <a:cubicBezTo>
                    <a:pt x="20" y="31"/>
                    <a:pt x="21" y="26"/>
                    <a:pt x="20" y="22"/>
                  </a:cubicBezTo>
                  <a:cubicBezTo>
                    <a:pt x="18" y="16"/>
                    <a:pt x="21" y="10"/>
                    <a:pt x="23" y="7"/>
                  </a:cubicBezTo>
                  <a:cubicBezTo>
                    <a:pt x="26" y="3"/>
                    <a:pt x="29" y="0"/>
                    <a:pt x="29" y="0"/>
                  </a:cubicBezTo>
                  <a:cubicBezTo>
                    <a:pt x="29" y="0"/>
                    <a:pt x="26" y="0"/>
                    <a:pt x="22" y="2"/>
                  </a:cubicBezTo>
                  <a:cubicBezTo>
                    <a:pt x="18" y="4"/>
                    <a:pt x="13" y="6"/>
                    <a:pt x="8" y="12"/>
                  </a:cubicBezTo>
                  <a:cubicBezTo>
                    <a:pt x="7" y="13"/>
                    <a:pt x="5" y="15"/>
                    <a:pt x="4" y="19"/>
                  </a:cubicBezTo>
                  <a:cubicBezTo>
                    <a:pt x="2" y="23"/>
                    <a:pt x="2" y="27"/>
                    <a:pt x="4" y="32"/>
                  </a:cubicBezTo>
                  <a:cubicBezTo>
                    <a:pt x="6" y="38"/>
                    <a:pt x="5" y="43"/>
                    <a:pt x="4" y="46"/>
                  </a:cubicBezTo>
                  <a:cubicBezTo>
                    <a:pt x="3" y="50"/>
                    <a:pt x="1" y="52"/>
                    <a:pt x="0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81" name="Freeform 113"/>
            <p:cNvSpPr>
              <a:spLocks/>
            </p:cNvSpPr>
            <p:nvPr/>
          </p:nvSpPr>
          <p:spPr bwMode="auto">
            <a:xfrm>
              <a:off x="-2032481" y="8292620"/>
              <a:ext cx="160468" cy="382872"/>
            </a:xfrm>
            <a:custGeom>
              <a:avLst/>
              <a:gdLst>
                <a:gd name="T0" fmla="*/ 6 w 24"/>
                <a:gd name="T1" fmla="*/ 50 h 57"/>
                <a:gd name="T2" fmla="*/ 2 w 24"/>
                <a:gd name="T3" fmla="*/ 57 h 57"/>
                <a:gd name="T4" fmla="*/ 7 w 24"/>
                <a:gd name="T5" fmla="*/ 54 h 57"/>
                <a:gd name="T6" fmla="*/ 15 w 24"/>
                <a:gd name="T7" fmla="*/ 44 h 57"/>
                <a:gd name="T8" fmla="*/ 16 w 24"/>
                <a:gd name="T9" fmla="*/ 44 h 57"/>
                <a:gd name="T10" fmla="*/ 16 w 24"/>
                <a:gd name="T11" fmla="*/ 44 h 57"/>
                <a:gd name="T12" fmla="*/ 18 w 24"/>
                <a:gd name="T13" fmla="*/ 36 h 57"/>
                <a:gd name="T14" fmla="*/ 18 w 24"/>
                <a:gd name="T15" fmla="*/ 24 h 57"/>
                <a:gd name="T16" fmla="*/ 19 w 24"/>
                <a:gd name="T17" fmla="*/ 8 h 57"/>
                <a:gd name="T18" fmla="*/ 24 w 24"/>
                <a:gd name="T19" fmla="*/ 0 h 57"/>
                <a:gd name="T20" fmla="*/ 17 w 24"/>
                <a:gd name="T21" fmla="*/ 3 h 57"/>
                <a:gd name="T22" fmla="*/ 4 w 24"/>
                <a:gd name="T23" fmla="*/ 15 h 57"/>
                <a:gd name="T24" fmla="*/ 1 w 24"/>
                <a:gd name="T25" fmla="*/ 23 h 57"/>
                <a:gd name="T26" fmla="*/ 3 w 24"/>
                <a:gd name="T27" fmla="*/ 36 h 57"/>
                <a:gd name="T28" fmla="*/ 6 w 24"/>
                <a:gd name="T2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57">
                  <a:moveTo>
                    <a:pt x="6" y="50"/>
                  </a:moveTo>
                  <a:cubicBezTo>
                    <a:pt x="5" y="54"/>
                    <a:pt x="3" y="56"/>
                    <a:pt x="2" y="57"/>
                  </a:cubicBezTo>
                  <a:cubicBezTo>
                    <a:pt x="2" y="57"/>
                    <a:pt x="4" y="56"/>
                    <a:pt x="7" y="54"/>
                  </a:cubicBezTo>
                  <a:cubicBezTo>
                    <a:pt x="9" y="51"/>
                    <a:pt x="13" y="48"/>
                    <a:pt x="15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2"/>
                    <a:pt x="18" y="39"/>
                    <a:pt x="18" y="36"/>
                  </a:cubicBezTo>
                  <a:cubicBezTo>
                    <a:pt x="19" y="32"/>
                    <a:pt x="19" y="28"/>
                    <a:pt x="18" y="24"/>
                  </a:cubicBezTo>
                  <a:cubicBezTo>
                    <a:pt x="15" y="18"/>
                    <a:pt x="17" y="12"/>
                    <a:pt x="19" y="8"/>
                  </a:cubicBezTo>
                  <a:cubicBezTo>
                    <a:pt x="21" y="3"/>
                    <a:pt x="24" y="1"/>
                    <a:pt x="24" y="0"/>
                  </a:cubicBezTo>
                  <a:cubicBezTo>
                    <a:pt x="24" y="0"/>
                    <a:pt x="21" y="1"/>
                    <a:pt x="17" y="3"/>
                  </a:cubicBezTo>
                  <a:cubicBezTo>
                    <a:pt x="13" y="6"/>
                    <a:pt x="8" y="9"/>
                    <a:pt x="4" y="15"/>
                  </a:cubicBezTo>
                  <a:cubicBezTo>
                    <a:pt x="3" y="16"/>
                    <a:pt x="2" y="19"/>
                    <a:pt x="1" y="23"/>
                  </a:cubicBezTo>
                  <a:cubicBezTo>
                    <a:pt x="0" y="27"/>
                    <a:pt x="0" y="31"/>
                    <a:pt x="3" y="36"/>
                  </a:cubicBezTo>
                  <a:cubicBezTo>
                    <a:pt x="6" y="42"/>
                    <a:pt x="6" y="46"/>
                    <a:pt x="6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82" name="Freeform 114"/>
            <p:cNvSpPr>
              <a:spLocks/>
            </p:cNvSpPr>
            <p:nvPr/>
          </p:nvSpPr>
          <p:spPr bwMode="auto">
            <a:xfrm>
              <a:off x="-2201395" y="8447458"/>
              <a:ext cx="126686" cy="402578"/>
            </a:xfrm>
            <a:custGeom>
              <a:avLst/>
              <a:gdLst>
                <a:gd name="T0" fmla="*/ 9 w 19"/>
                <a:gd name="T1" fmla="*/ 52 h 60"/>
                <a:gd name="T2" fmla="*/ 6 w 19"/>
                <a:gd name="T3" fmla="*/ 60 h 60"/>
                <a:gd name="T4" fmla="*/ 10 w 19"/>
                <a:gd name="T5" fmla="*/ 56 h 60"/>
                <a:gd name="T6" fmla="*/ 18 w 19"/>
                <a:gd name="T7" fmla="*/ 45 h 60"/>
                <a:gd name="T8" fmla="*/ 18 w 19"/>
                <a:gd name="T9" fmla="*/ 45 h 60"/>
                <a:gd name="T10" fmla="*/ 18 w 19"/>
                <a:gd name="T11" fmla="*/ 45 h 60"/>
                <a:gd name="T12" fmla="*/ 19 w 19"/>
                <a:gd name="T13" fmla="*/ 36 h 60"/>
                <a:gd name="T14" fmla="*/ 17 w 19"/>
                <a:gd name="T15" fmla="*/ 25 h 60"/>
                <a:gd name="T16" fmla="*/ 15 w 19"/>
                <a:gd name="T17" fmla="*/ 8 h 60"/>
                <a:gd name="T18" fmla="*/ 19 w 19"/>
                <a:gd name="T19" fmla="*/ 0 h 60"/>
                <a:gd name="T20" fmla="*/ 13 w 19"/>
                <a:gd name="T21" fmla="*/ 4 h 60"/>
                <a:gd name="T22" fmla="*/ 2 w 19"/>
                <a:gd name="T23" fmla="*/ 18 h 60"/>
                <a:gd name="T24" fmla="*/ 0 w 19"/>
                <a:gd name="T25" fmla="*/ 26 h 60"/>
                <a:gd name="T26" fmla="*/ 4 w 19"/>
                <a:gd name="T27" fmla="*/ 39 h 60"/>
                <a:gd name="T28" fmla="*/ 9 w 19"/>
                <a:gd name="T29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60">
                  <a:moveTo>
                    <a:pt x="9" y="52"/>
                  </a:moveTo>
                  <a:cubicBezTo>
                    <a:pt x="8" y="56"/>
                    <a:pt x="7" y="59"/>
                    <a:pt x="6" y="60"/>
                  </a:cubicBezTo>
                  <a:cubicBezTo>
                    <a:pt x="6" y="60"/>
                    <a:pt x="8" y="58"/>
                    <a:pt x="10" y="56"/>
                  </a:cubicBezTo>
                  <a:cubicBezTo>
                    <a:pt x="13" y="53"/>
                    <a:pt x="16" y="49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3"/>
                    <a:pt x="19" y="40"/>
                    <a:pt x="19" y="36"/>
                  </a:cubicBezTo>
                  <a:cubicBezTo>
                    <a:pt x="19" y="32"/>
                    <a:pt x="19" y="28"/>
                    <a:pt x="17" y="25"/>
                  </a:cubicBezTo>
                  <a:cubicBezTo>
                    <a:pt x="14" y="19"/>
                    <a:pt x="14" y="13"/>
                    <a:pt x="15" y="8"/>
                  </a:cubicBezTo>
                  <a:cubicBezTo>
                    <a:pt x="17" y="4"/>
                    <a:pt x="19" y="1"/>
                    <a:pt x="19" y="0"/>
                  </a:cubicBezTo>
                  <a:cubicBezTo>
                    <a:pt x="19" y="0"/>
                    <a:pt x="17" y="2"/>
                    <a:pt x="13" y="4"/>
                  </a:cubicBezTo>
                  <a:cubicBezTo>
                    <a:pt x="9" y="7"/>
                    <a:pt x="5" y="11"/>
                    <a:pt x="2" y="18"/>
                  </a:cubicBezTo>
                  <a:cubicBezTo>
                    <a:pt x="2" y="19"/>
                    <a:pt x="0" y="22"/>
                    <a:pt x="0" y="26"/>
                  </a:cubicBezTo>
                  <a:cubicBezTo>
                    <a:pt x="0" y="30"/>
                    <a:pt x="1" y="35"/>
                    <a:pt x="4" y="39"/>
                  </a:cubicBezTo>
                  <a:cubicBezTo>
                    <a:pt x="8" y="44"/>
                    <a:pt x="9" y="49"/>
                    <a:pt x="9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83" name="Freeform 115"/>
            <p:cNvSpPr>
              <a:spLocks/>
            </p:cNvSpPr>
            <p:nvPr/>
          </p:nvSpPr>
          <p:spPr bwMode="auto">
            <a:xfrm>
              <a:off x="-2347788" y="8636078"/>
              <a:ext cx="140762" cy="399763"/>
            </a:xfrm>
            <a:custGeom>
              <a:avLst/>
              <a:gdLst>
                <a:gd name="T0" fmla="*/ 13 w 21"/>
                <a:gd name="T1" fmla="*/ 52 h 60"/>
                <a:gd name="T2" fmla="*/ 12 w 21"/>
                <a:gd name="T3" fmla="*/ 60 h 60"/>
                <a:gd name="T4" fmla="*/ 15 w 21"/>
                <a:gd name="T5" fmla="*/ 55 h 60"/>
                <a:gd name="T6" fmla="*/ 21 w 21"/>
                <a:gd name="T7" fmla="*/ 44 h 60"/>
                <a:gd name="T8" fmla="*/ 21 w 21"/>
                <a:gd name="T9" fmla="*/ 43 h 60"/>
                <a:gd name="T10" fmla="*/ 21 w 21"/>
                <a:gd name="T11" fmla="*/ 43 h 60"/>
                <a:gd name="T12" fmla="*/ 21 w 21"/>
                <a:gd name="T13" fmla="*/ 35 h 60"/>
                <a:gd name="T14" fmla="*/ 17 w 21"/>
                <a:gd name="T15" fmla="*/ 24 h 60"/>
                <a:gd name="T16" fmla="*/ 13 w 21"/>
                <a:gd name="T17" fmla="*/ 8 h 60"/>
                <a:gd name="T18" fmla="*/ 16 w 21"/>
                <a:gd name="T19" fmla="*/ 0 h 60"/>
                <a:gd name="T20" fmla="*/ 10 w 21"/>
                <a:gd name="T21" fmla="*/ 4 h 60"/>
                <a:gd name="T22" fmla="*/ 1 w 21"/>
                <a:gd name="T23" fmla="*/ 19 h 60"/>
                <a:gd name="T24" fmla="*/ 0 w 21"/>
                <a:gd name="T25" fmla="*/ 28 h 60"/>
                <a:gd name="T26" fmla="*/ 6 w 21"/>
                <a:gd name="T27" fmla="*/ 40 h 60"/>
                <a:gd name="T28" fmla="*/ 13 w 21"/>
                <a:gd name="T29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60">
                  <a:moveTo>
                    <a:pt x="13" y="52"/>
                  </a:moveTo>
                  <a:cubicBezTo>
                    <a:pt x="13" y="56"/>
                    <a:pt x="12" y="59"/>
                    <a:pt x="12" y="60"/>
                  </a:cubicBezTo>
                  <a:cubicBezTo>
                    <a:pt x="12" y="60"/>
                    <a:pt x="13" y="58"/>
                    <a:pt x="15" y="55"/>
                  </a:cubicBezTo>
                  <a:cubicBezTo>
                    <a:pt x="17" y="52"/>
                    <a:pt x="19" y="48"/>
                    <a:pt x="21" y="44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38"/>
                    <a:pt x="21" y="35"/>
                  </a:cubicBezTo>
                  <a:cubicBezTo>
                    <a:pt x="20" y="31"/>
                    <a:pt x="19" y="27"/>
                    <a:pt x="17" y="24"/>
                  </a:cubicBezTo>
                  <a:cubicBezTo>
                    <a:pt x="13" y="19"/>
                    <a:pt x="12" y="13"/>
                    <a:pt x="13" y="8"/>
                  </a:cubicBezTo>
                  <a:cubicBezTo>
                    <a:pt x="14" y="3"/>
                    <a:pt x="15" y="0"/>
                    <a:pt x="16" y="0"/>
                  </a:cubicBezTo>
                  <a:cubicBezTo>
                    <a:pt x="16" y="0"/>
                    <a:pt x="13" y="1"/>
                    <a:pt x="10" y="4"/>
                  </a:cubicBezTo>
                  <a:cubicBezTo>
                    <a:pt x="7" y="8"/>
                    <a:pt x="3" y="13"/>
                    <a:pt x="1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1" y="32"/>
                    <a:pt x="2" y="36"/>
                    <a:pt x="6" y="40"/>
                  </a:cubicBezTo>
                  <a:cubicBezTo>
                    <a:pt x="11" y="44"/>
                    <a:pt x="13" y="49"/>
                    <a:pt x="13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84" name="Freeform 116"/>
            <p:cNvSpPr>
              <a:spLocks/>
            </p:cNvSpPr>
            <p:nvPr/>
          </p:nvSpPr>
          <p:spPr bwMode="auto">
            <a:xfrm>
              <a:off x="-2463212" y="8835960"/>
              <a:ext cx="154838" cy="408209"/>
            </a:xfrm>
            <a:custGeom>
              <a:avLst/>
              <a:gdLst>
                <a:gd name="T0" fmla="*/ 8 w 23"/>
                <a:gd name="T1" fmla="*/ 42 h 61"/>
                <a:gd name="T2" fmla="*/ 17 w 23"/>
                <a:gd name="T3" fmla="*/ 53 h 61"/>
                <a:gd name="T4" fmla="*/ 17 w 23"/>
                <a:gd name="T5" fmla="*/ 61 h 61"/>
                <a:gd name="T6" fmla="*/ 19 w 23"/>
                <a:gd name="T7" fmla="*/ 55 h 61"/>
                <a:gd name="T8" fmla="*/ 23 w 23"/>
                <a:gd name="T9" fmla="*/ 43 h 61"/>
                <a:gd name="T10" fmla="*/ 23 w 23"/>
                <a:gd name="T11" fmla="*/ 43 h 61"/>
                <a:gd name="T12" fmla="*/ 23 w 23"/>
                <a:gd name="T13" fmla="*/ 43 h 61"/>
                <a:gd name="T14" fmla="*/ 22 w 23"/>
                <a:gd name="T15" fmla="*/ 34 h 61"/>
                <a:gd name="T16" fmla="*/ 16 w 23"/>
                <a:gd name="T17" fmla="*/ 24 h 61"/>
                <a:gd name="T18" fmla="*/ 10 w 23"/>
                <a:gd name="T19" fmla="*/ 9 h 61"/>
                <a:gd name="T20" fmla="*/ 11 w 23"/>
                <a:gd name="T21" fmla="*/ 0 h 61"/>
                <a:gd name="T22" fmla="*/ 6 w 23"/>
                <a:gd name="T23" fmla="*/ 6 h 61"/>
                <a:gd name="T24" fmla="*/ 0 w 23"/>
                <a:gd name="T25" fmla="*/ 22 h 61"/>
                <a:gd name="T26" fmla="*/ 1 w 23"/>
                <a:gd name="T27" fmla="*/ 30 h 61"/>
                <a:gd name="T28" fmla="*/ 8 w 23"/>
                <a:gd name="T2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61">
                  <a:moveTo>
                    <a:pt x="8" y="42"/>
                  </a:moveTo>
                  <a:cubicBezTo>
                    <a:pt x="13" y="45"/>
                    <a:pt x="16" y="49"/>
                    <a:pt x="17" y="53"/>
                  </a:cubicBezTo>
                  <a:cubicBezTo>
                    <a:pt x="17" y="56"/>
                    <a:pt x="17" y="59"/>
                    <a:pt x="17" y="61"/>
                  </a:cubicBezTo>
                  <a:cubicBezTo>
                    <a:pt x="17" y="61"/>
                    <a:pt x="18" y="59"/>
                    <a:pt x="19" y="55"/>
                  </a:cubicBezTo>
                  <a:cubicBezTo>
                    <a:pt x="21" y="52"/>
                    <a:pt x="22" y="48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1"/>
                    <a:pt x="23" y="38"/>
                    <a:pt x="22" y="34"/>
                  </a:cubicBezTo>
                  <a:cubicBezTo>
                    <a:pt x="21" y="31"/>
                    <a:pt x="19" y="27"/>
                    <a:pt x="16" y="24"/>
                  </a:cubicBezTo>
                  <a:cubicBezTo>
                    <a:pt x="11" y="20"/>
                    <a:pt x="10" y="14"/>
                    <a:pt x="10" y="9"/>
                  </a:cubicBezTo>
                  <a:cubicBezTo>
                    <a:pt x="10" y="4"/>
                    <a:pt x="11" y="0"/>
                    <a:pt x="11" y="0"/>
                  </a:cubicBezTo>
                  <a:cubicBezTo>
                    <a:pt x="11" y="0"/>
                    <a:pt x="9" y="2"/>
                    <a:pt x="6" y="6"/>
                  </a:cubicBezTo>
                  <a:cubicBezTo>
                    <a:pt x="4" y="10"/>
                    <a:pt x="1" y="15"/>
                    <a:pt x="0" y="22"/>
                  </a:cubicBezTo>
                  <a:cubicBezTo>
                    <a:pt x="0" y="23"/>
                    <a:pt x="0" y="27"/>
                    <a:pt x="1" y="30"/>
                  </a:cubicBezTo>
                  <a:cubicBezTo>
                    <a:pt x="2" y="34"/>
                    <a:pt x="4" y="38"/>
                    <a:pt x="8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85" name="Freeform 117"/>
            <p:cNvSpPr>
              <a:spLocks/>
            </p:cNvSpPr>
            <p:nvPr/>
          </p:nvSpPr>
          <p:spPr bwMode="auto">
            <a:xfrm>
              <a:off x="-2547669" y="9063994"/>
              <a:ext cx="171729" cy="394133"/>
            </a:xfrm>
            <a:custGeom>
              <a:avLst/>
              <a:gdLst>
                <a:gd name="T0" fmla="*/ 11 w 26"/>
                <a:gd name="T1" fmla="*/ 41 h 59"/>
                <a:gd name="T2" fmla="*/ 21 w 26"/>
                <a:gd name="T3" fmla="*/ 51 h 59"/>
                <a:gd name="T4" fmla="*/ 22 w 26"/>
                <a:gd name="T5" fmla="*/ 59 h 59"/>
                <a:gd name="T6" fmla="*/ 24 w 26"/>
                <a:gd name="T7" fmla="*/ 53 h 59"/>
                <a:gd name="T8" fmla="*/ 26 w 26"/>
                <a:gd name="T9" fmla="*/ 40 h 59"/>
                <a:gd name="T10" fmla="*/ 26 w 26"/>
                <a:gd name="T11" fmla="*/ 40 h 59"/>
                <a:gd name="T12" fmla="*/ 26 w 26"/>
                <a:gd name="T13" fmla="*/ 40 h 59"/>
                <a:gd name="T14" fmla="*/ 23 w 26"/>
                <a:gd name="T15" fmla="*/ 32 h 59"/>
                <a:gd name="T16" fmla="*/ 16 w 26"/>
                <a:gd name="T17" fmla="*/ 23 h 59"/>
                <a:gd name="T18" fmla="*/ 8 w 26"/>
                <a:gd name="T19" fmla="*/ 9 h 59"/>
                <a:gd name="T20" fmla="*/ 8 w 26"/>
                <a:gd name="T21" fmla="*/ 0 h 59"/>
                <a:gd name="T22" fmla="*/ 4 w 26"/>
                <a:gd name="T23" fmla="*/ 6 h 59"/>
                <a:gd name="T24" fmla="*/ 0 w 26"/>
                <a:gd name="T25" fmla="*/ 23 h 59"/>
                <a:gd name="T26" fmla="*/ 2 w 26"/>
                <a:gd name="T27" fmla="*/ 31 h 59"/>
                <a:gd name="T28" fmla="*/ 11 w 26"/>
                <a:gd name="T29" fmla="*/ 4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59">
                  <a:moveTo>
                    <a:pt x="11" y="41"/>
                  </a:moveTo>
                  <a:cubicBezTo>
                    <a:pt x="17" y="44"/>
                    <a:pt x="20" y="48"/>
                    <a:pt x="21" y="51"/>
                  </a:cubicBezTo>
                  <a:cubicBezTo>
                    <a:pt x="22" y="54"/>
                    <a:pt x="22" y="57"/>
                    <a:pt x="22" y="59"/>
                  </a:cubicBezTo>
                  <a:cubicBezTo>
                    <a:pt x="22" y="59"/>
                    <a:pt x="23" y="57"/>
                    <a:pt x="24" y="53"/>
                  </a:cubicBezTo>
                  <a:cubicBezTo>
                    <a:pt x="25" y="50"/>
                    <a:pt x="26" y="45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8"/>
                    <a:pt x="25" y="35"/>
                    <a:pt x="23" y="32"/>
                  </a:cubicBezTo>
                  <a:cubicBezTo>
                    <a:pt x="22" y="29"/>
                    <a:pt x="19" y="25"/>
                    <a:pt x="16" y="23"/>
                  </a:cubicBezTo>
                  <a:cubicBezTo>
                    <a:pt x="11" y="19"/>
                    <a:pt x="8" y="13"/>
                    <a:pt x="8" y="9"/>
                  </a:cubicBezTo>
                  <a:cubicBezTo>
                    <a:pt x="7" y="4"/>
                    <a:pt x="8" y="0"/>
                    <a:pt x="8" y="0"/>
                  </a:cubicBezTo>
                  <a:cubicBezTo>
                    <a:pt x="8" y="0"/>
                    <a:pt x="6" y="2"/>
                    <a:pt x="4" y="6"/>
                  </a:cubicBezTo>
                  <a:cubicBezTo>
                    <a:pt x="2" y="10"/>
                    <a:pt x="0" y="16"/>
                    <a:pt x="0" y="23"/>
                  </a:cubicBezTo>
                  <a:cubicBezTo>
                    <a:pt x="0" y="24"/>
                    <a:pt x="0" y="28"/>
                    <a:pt x="2" y="31"/>
                  </a:cubicBezTo>
                  <a:cubicBezTo>
                    <a:pt x="3" y="35"/>
                    <a:pt x="6" y="39"/>
                    <a:pt x="1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86" name="Freeform 118"/>
            <p:cNvSpPr>
              <a:spLocks/>
            </p:cNvSpPr>
            <p:nvPr/>
          </p:nvSpPr>
          <p:spPr bwMode="auto">
            <a:xfrm>
              <a:off x="-2601159" y="9277952"/>
              <a:ext cx="199882" cy="374426"/>
            </a:xfrm>
            <a:custGeom>
              <a:avLst/>
              <a:gdLst>
                <a:gd name="T0" fmla="*/ 4 w 30"/>
                <a:gd name="T1" fmla="*/ 32 h 56"/>
                <a:gd name="T2" fmla="*/ 15 w 30"/>
                <a:gd name="T3" fmla="*/ 40 h 56"/>
                <a:gd name="T4" fmla="*/ 26 w 30"/>
                <a:gd name="T5" fmla="*/ 48 h 56"/>
                <a:gd name="T6" fmla="*/ 28 w 30"/>
                <a:gd name="T7" fmla="*/ 56 h 56"/>
                <a:gd name="T8" fmla="*/ 29 w 30"/>
                <a:gd name="T9" fmla="*/ 50 h 56"/>
                <a:gd name="T10" fmla="*/ 29 w 30"/>
                <a:gd name="T11" fmla="*/ 37 h 56"/>
                <a:gd name="T12" fmla="*/ 29 w 30"/>
                <a:gd name="T13" fmla="*/ 37 h 56"/>
                <a:gd name="T14" fmla="*/ 29 w 30"/>
                <a:gd name="T15" fmla="*/ 37 h 56"/>
                <a:gd name="T16" fmla="*/ 25 w 30"/>
                <a:gd name="T17" fmla="*/ 29 h 56"/>
                <a:gd name="T18" fmla="*/ 17 w 30"/>
                <a:gd name="T19" fmla="*/ 21 h 56"/>
                <a:gd name="T20" fmla="*/ 6 w 30"/>
                <a:gd name="T21" fmla="*/ 9 h 56"/>
                <a:gd name="T22" fmla="*/ 5 w 30"/>
                <a:gd name="T23" fmla="*/ 0 h 56"/>
                <a:gd name="T24" fmla="*/ 2 w 30"/>
                <a:gd name="T25" fmla="*/ 7 h 56"/>
                <a:gd name="T26" fmla="*/ 1 w 30"/>
                <a:gd name="T27" fmla="*/ 24 h 56"/>
                <a:gd name="T28" fmla="*/ 4 w 30"/>
                <a:gd name="T29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56">
                  <a:moveTo>
                    <a:pt x="4" y="32"/>
                  </a:moveTo>
                  <a:cubicBezTo>
                    <a:pt x="6" y="35"/>
                    <a:pt x="9" y="38"/>
                    <a:pt x="15" y="40"/>
                  </a:cubicBezTo>
                  <a:cubicBezTo>
                    <a:pt x="21" y="42"/>
                    <a:pt x="24" y="45"/>
                    <a:pt x="26" y="48"/>
                  </a:cubicBezTo>
                  <a:cubicBezTo>
                    <a:pt x="28" y="52"/>
                    <a:pt x="28" y="55"/>
                    <a:pt x="28" y="56"/>
                  </a:cubicBezTo>
                  <a:cubicBezTo>
                    <a:pt x="28" y="56"/>
                    <a:pt x="29" y="54"/>
                    <a:pt x="29" y="50"/>
                  </a:cubicBezTo>
                  <a:cubicBezTo>
                    <a:pt x="30" y="47"/>
                    <a:pt x="30" y="42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5"/>
                    <a:pt x="27" y="32"/>
                    <a:pt x="25" y="29"/>
                  </a:cubicBezTo>
                  <a:cubicBezTo>
                    <a:pt x="23" y="26"/>
                    <a:pt x="20" y="23"/>
                    <a:pt x="17" y="21"/>
                  </a:cubicBezTo>
                  <a:cubicBezTo>
                    <a:pt x="11" y="18"/>
                    <a:pt x="8" y="13"/>
                    <a:pt x="6" y="9"/>
                  </a:cubicBezTo>
                  <a:cubicBezTo>
                    <a:pt x="5" y="4"/>
                    <a:pt x="5" y="0"/>
                    <a:pt x="5" y="0"/>
                  </a:cubicBezTo>
                  <a:cubicBezTo>
                    <a:pt x="5" y="0"/>
                    <a:pt x="3" y="2"/>
                    <a:pt x="2" y="7"/>
                  </a:cubicBezTo>
                  <a:cubicBezTo>
                    <a:pt x="1" y="11"/>
                    <a:pt x="0" y="17"/>
                    <a:pt x="1" y="24"/>
                  </a:cubicBezTo>
                  <a:cubicBezTo>
                    <a:pt x="1" y="25"/>
                    <a:pt x="2" y="29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</p:grpSp>
      <p:sp>
        <p:nvSpPr>
          <p:cNvPr id="89" name="Freeform 7"/>
          <p:cNvSpPr>
            <a:spLocks noEditPoints="1"/>
          </p:cNvSpPr>
          <p:nvPr/>
        </p:nvSpPr>
        <p:spPr bwMode="auto">
          <a:xfrm>
            <a:off x="3299474" y="1070687"/>
            <a:ext cx="1329116" cy="397424"/>
          </a:xfrm>
          <a:custGeom>
            <a:avLst/>
            <a:gdLst>
              <a:gd name="T0" fmla="*/ 354 w 386"/>
              <a:gd name="T1" fmla="*/ 60 h 115"/>
              <a:gd name="T2" fmla="*/ 337 w 386"/>
              <a:gd name="T3" fmla="*/ 60 h 115"/>
              <a:gd name="T4" fmla="*/ 337 w 386"/>
              <a:gd name="T5" fmla="*/ 59 h 115"/>
              <a:gd name="T6" fmla="*/ 337 w 386"/>
              <a:gd name="T7" fmla="*/ 39 h 115"/>
              <a:gd name="T8" fmla="*/ 325 w 386"/>
              <a:gd name="T9" fmla="*/ 24 h 115"/>
              <a:gd name="T10" fmla="*/ 325 w 386"/>
              <a:gd name="T11" fmla="*/ 12 h 115"/>
              <a:gd name="T12" fmla="*/ 326 w 386"/>
              <a:gd name="T13" fmla="*/ 12 h 115"/>
              <a:gd name="T14" fmla="*/ 328 w 386"/>
              <a:gd name="T15" fmla="*/ 9 h 115"/>
              <a:gd name="T16" fmla="*/ 326 w 386"/>
              <a:gd name="T17" fmla="*/ 7 h 115"/>
              <a:gd name="T18" fmla="*/ 325 w 386"/>
              <a:gd name="T19" fmla="*/ 7 h 115"/>
              <a:gd name="T20" fmla="*/ 325 w 386"/>
              <a:gd name="T21" fmla="*/ 3 h 115"/>
              <a:gd name="T22" fmla="*/ 322 w 386"/>
              <a:gd name="T23" fmla="*/ 0 h 115"/>
              <a:gd name="T24" fmla="*/ 318 w 386"/>
              <a:gd name="T25" fmla="*/ 3 h 115"/>
              <a:gd name="T26" fmla="*/ 318 w 386"/>
              <a:gd name="T27" fmla="*/ 7 h 115"/>
              <a:gd name="T28" fmla="*/ 316 w 386"/>
              <a:gd name="T29" fmla="*/ 7 h 115"/>
              <a:gd name="T30" fmla="*/ 315 w 386"/>
              <a:gd name="T31" fmla="*/ 9 h 115"/>
              <a:gd name="T32" fmla="*/ 316 w 386"/>
              <a:gd name="T33" fmla="*/ 12 h 115"/>
              <a:gd name="T34" fmla="*/ 318 w 386"/>
              <a:gd name="T35" fmla="*/ 12 h 115"/>
              <a:gd name="T36" fmla="*/ 318 w 386"/>
              <a:gd name="T37" fmla="*/ 23 h 115"/>
              <a:gd name="T38" fmla="*/ 306 w 386"/>
              <a:gd name="T39" fmla="*/ 39 h 115"/>
              <a:gd name="T40" fmla="*/ 306 w 386"/>
              <a:gd name="T41" fmla="*/ 59 h 115"/>
              <a:gd name="T42" fmla="*/ 306 w 386"/>
              <a:gd name="T43" fmla="*/ 60 h 115"/>
              <a:gd name="T44" fmla="*/ 283 w 386"/>
              <a:gd name="T45" fmla="*/ 60 h 115"/>
              <a:gd name="T46" fmla="*/ 281 w 386"/>
              <a:gd name="T47" fmla="*/ 64 h 115"/>
              <a:gd name="T48" fmla="*/ 265 w 386"/>
              <a:gd name="T49" fmla="*/ 80 h 115"/>
              <a:gd name="T50" fmla="*/ 228 w 386"/>
              <a:gd name="T51" fmla="*/ 80 h 115"/>
              <a:gd name="T52" fmla="*/ 228 w 386"/>
              <a:gd name="T53" fmla="*/ 57 h 115"/>
              <a:gd name="T54" fmla="*/ 201 w 386"/>
              <a:gd name="T55" fmla="*/ 30 h 115"/>
              <a:gd name="T56" fmla="*/ 126 w 386"/>
              <a:gd name="T57" fmla="*/ 30 h 115"/>
              <a:gd name="T58" fmla="*/ 126 w 386"/>
              <a:gd name="T59" fmla="*/ 27 h 115"/>
              <a:gd name="T60" fmla="*/ 112 w 386"/>
              <a:gd name="T61" fmla="*/ 13 h 115"/>
              <a:gd name="T62" fmla="*/ 94 w 386"/>
              <a:gd name="T63" fmla="*/ 13 h 115"/>
              <a:gd name="T64" fmla="*/ 80 w 386"/>
              <a:gd name="T65" fmla="*/ 27 h 115"/>
              <a:gd name="T66" fmla="*/ 80 w 386"/>
              <a:gd name="T67" fmla="*/ 30 h 115"/>
              <a:gd name="T68" fmla="*/ 73 w 386"/>
              <a:gd name="T69" fmla="*/ 30 h 115"/>
              <a:gd name="T70" fmla="*/ 47 w 386"/>
              <a:gd name="T71" fmla="*/ 57 h 115"/>
              <a:gd name="T72" fmla="*/ 46 w 386"/>
              <a:gd name="T73" fmla="*/ 80 h 115"/>
              <a:gd name="T74" fmla="*/ 4 w 386"/>
              <a:gd name="T75" fmla="*/ 80 h 115"/>
              <a:gd name="T76" fmla="*/ 1 w 386"/>
              <a:gd name="T77" fmla="*/ 82 h 115"/>
              <a:gd name="T78" fmla="*/ 0 w 386"/>
              <a:gd name="T79" fmla="*/ 87 h 115"/>
              <a:gd name="T80" fmla="*/ 28 w 386"/>
              <a:gd name="T81" fmla="*/ 115 h 115"/>
              <a:gd name="T82" fmla="*/ 316 w 386"/>
              <a:gd name="T83" fmla="*/ 115 h 115"/>
              <a:gd name="T84" fmla="*/ 319 w 386"/>
              <a:gd name="T85" fmla="*/ 115 h 115"/>
              <a:gd name="T86" fmla="*/ 321 w 386"/>
              <a:gd name="T87" fmla="*/ 112 h 115"/>
              <a:gd name="T88" fmla="*/ 366 w 386"/>
              <a:gd name="T89" fmla="*/ 68 h 115"/>
              <a:gd name="T90" fmla="*/ 354 w 386"/>
              <a:gd name="T91" fmla="*/ 60 h 115"/>
              <a:gd name="T92" fmla="*/ 315 w 386"/>
              <a:gd name="T93" fmla="*/ 104 h 115"/>
              <a:gd name="T94" fmla="*/ 20 w 386"/>
              <a:gd name="T95" fmla="*/ 104 h 115"/>
              <a:gd name="T96" fmla="*/ 18 w 386"/>
              <a:gd name="T97" fmla="*/ 102 h 115"/>
              <a:gd name="T98" fmla="*/ 20 w 386"/>
              <a:gd name="T99" fmla="*/ 100 h 115"/>
              <a:gd name="T100" fmla="*/ 315 w 386"/>
              <a:gd name="T101" fmla="*/ 100 h 115"/>
              <a:gd name="T102" fmla="*/ 317 w 386"/>
              <a:gd name="T103" fmla="*/ 102 h 115"/>
              <a:gd name="T104" fmla="*/ 315 w 386"/>
              <a:gd name="T105" fmla="*/ 104 h 115"/>
              <a:gd name="T106" fmla="*/ 317 w 386"/>
              <a:gd name="T107" fmla="*/ 83 h 115"/>
              <a:gd name="T108" fmla="*/ 294 w 386"/>
              <a:gd name="T109" fmla="*/ 83 h 115"/>
              <a:gd name="T110" fmla="*/ 290 w 386"/>
              <a:gd name="T111" fmla="*/ 78 h 115"/>
              <a:gd name="T112" fmla="*/ 294 w 386"/>
              <a:gd name="T113" fmla="*/ 73 h 115"/>
              <a:gd name="T114" fmla="*/ 315 w 386"/>
              <a:gd name="T115" fmla="*/ 73 h 115"/>
              <a:gd name="T116" fmla="*/ 320 w 386"/>
              <a:gd name="T117" fmla="*/ 74 h 115"/>
              <a:gd name="T118" fmla="*/ 321 w 386"/>
              <a:gd name="T119" fmla="*/ 78 h 115"/>
              <a:gd name="T120" fmla="*/ 317 w 386"/>
              <a:gd name="T121" fmla="*/ 8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6" h="115">
                <a:moveTo>
                  <a:pt x="354" y="60"/>
                </a:moveTo>
                <a:cubicBezTo>
                  <a:pt x="337" y="60"/>
                  <a:pt x="337" y="60"/>
                  <a:pt x="337" y="60"/>
                </a:cubicBezTo>
                <a:cubicBezTo>
                  <a:pt x="337" y="60"/>
                  <a:pt x="337" y="59"/>
                  <a:pt x="337" y="5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337" y="31"/>
                  <a:pt x="332" y="25"/>
                  <a:pt x="325" y="24"/>
                </a:cubicBezTo>
                <a:cubicBezTo>
                  <a:pt x="325" y="12"/>
                  <a:pt x="325" y="12"/>
                  <a:pt x="325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7" y="12"/>
                  <a:pt x="328" y="10"/>
                  <a:pt x="328" y="9"/>
                </a:cubicBezTo>
                <a:cubicBezTo>
                  <a:pt x="328" y="8"/>
                  <a:pt x="327" y="7"/>
                  <a:pt x="326" y="7"/>
                </a:cubicBezTo>
                <a:cubicBezTo>
                  <a:pt x="325" y="7"/>
                  <a:pt x="325" y="7"/>
                  <a:pt x="325" y="7"/>
                </a:cubicBezTo>
                <a:cubicBezTo>
                  <a:pt x="325" y="3"/>
                  <a:pt x="325" y="3"/>
                  <a:pt x="325" y="3"/>
                </a:cubicBezTo>
                <a:cubicBezTo>
                  <a:pt x="325" y="1"/>
                  <a:pt x="323" y="0"/>
                  <a:pt x="322" y="0"/>
                </a:cubicBezTo>
                <a:cubicBezTo>
                  <a:pt x="320" y="0"/>
                  <a:pt x="318" y="1"/>
                  <a:pt x="318" y="3"/>
                </a:cubicBezTo>
                <a:cubicBezTo>
                  <a:pt x="318" y="7"/>
                  <a:pt x="318" y="7"/>
                  <a:pt x="318" y="7"/>
                </a:cubicBezTo>
                <a:cubicBezTo>
                  <a:pt x="316" y="7"/>
                  <a:pt x="316" y="7"/>
                  <a:pt x="316" y="7"/>
                </a:cubicBezTo>
                <a:cubicBezTo>
                  <a:pt x="316" y="7"/>
                  <a:pt x="315" y="8"/>
                  <a:pt x="315" y="9"/>
                </a:cubicBezTo>
                <a:cubicBezTo>
                  <a:pt x="315" y="10"/>
                  <a:pt x="316" y="12"/>
                  <a:pt x="316" y="12"/>
                </a:cubicBezTo>
                <a:cubicBezTo>
                  <a:pt x="318" y="12"/>
                  <a:pt x="318" y="12"/>
                  <a:pt x="318" y="12"/>
                </a:cubicBezTo>
                <a:cubicBezTo>
                  <a:pt x="318" y="23"/>
                  <a:pt x="318" y="23"/>
                  <a:pt x="318" y="23"/>
                </a:cubicBezTo>
                <a:cubicBezTo>
                  <a:pt x="311" y="25"/>
                  <a:pt x="306" y="31"/>
                  <a:pt x="306" y="39"/>
                </a:cubicBezTo>
                <a:cubicBezTo>
                  <a:pt x="306" y="59"/>
                  <a:pt x="306" y="59"/>
                  <a:pt x="306" y="59"/>
                </a:cubicBezTo>
                <a:cubicBezTo>
                  <a:pt x="306" y="59"/>
                  <a:pt x="306" y="60"/>
                  <a:pt x="306" y="60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1" y="61"/>
                  <a:pt x="281" y="63"/>
                  <a:pt x="281" y="64"/>
                </a:cubicBezTo>
                <a:cubicBezTo>
                  <a:pt x="281" y="73"/>
                  <a:pt x="274" y="80"/>
                  <a:pt x="265" y="80"/>
                </a:cubicBezTo>
                <a:cubicBezTo>
                  <a:pt x="228" y="80"/>
                  <a:pt x="228" y="80"/>
                  <a:pt x="228" y="80"/>
                </a:cubicBezTo>
                <a:cubicBezTo>
                  <a:pt x="228" y="73"/>
                  <a:pt x="228" y="61"/>
                  <a:pt x="228" y="57"/>
                </a:cubicBezTo>
                <a:cubicBezTo>
                  <a:pt x="228" y="42"/>
                  <a:pt x="216" y="30"/>
                  <a:pt x="201" y="30"/>
                </a:cubicBezTo>
                <a:cubicBezTo>
                  <a:pt x="126" y="30"/>
                  <a:pt x="126" y="30"/>
                  <a:pt x="126" y="30"/>
                </a:cubicBezTo>
                <a:cubicBezTo>
                  <a:pt x="126" y="29"/>
                  <a:pt x="126" y="27"/>
                  <a:pt x="126" y="27"/>
                </a:cubicBezTo>
                <a:cubicBezTo>
                  <a:pt x="126" y="19"/>
                  <a:pt x="119" y="13"/>
                  <a:pt x="112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86" y="13"/>
                  <a:pt x="80" y="19"/>
                  <a:pt x="80" y="27"/>
                </a:cubicBezTo>
                <a:cubicBezTo>
                  <a:pt x="80" y="27"/>
                  <a:pt x="80" y="29"/>
                  <a:pt x="80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59" y="30"/>
                  <a:pt x="47" y="42"/>
                  <a:pt x="47" y="57"/>
                </a:cubicBezTo>
                <a:cubicBezTo>
                  <a:pt x="46" y="61"/>
                  <a:pt x="46" y="73"/>
                  <a:pt x="46" y="80"/>
                </a:cubicBezTo>
                <a:cubicBezTo>
                  <a:pt x="4" y="80"/>
                  <a:pt x="4" y="80"/>
                  <a:pt x="4" y="80"/>
                </a:cubicBezTo>
                <a:cubicBezTo>
                  <a:pt x="3" y="80"/>
                  <a:pt x="2" y="81"/>
                  <a:pt x="1" y="82"/>
                </a:cubicBezTo>
                <a:cubicBezTo>
                  <a:pt x="1" y="84"/>
                  <a:pt x="0" y="85"/>
                  <a:pt x="0" y="87"/>
                </a:cubicBezTo>
                <a:cubicBezTo>
                  <a:pt x="0" y="102"/>
                  <a:pt x="12" y="115"/>
                  <a:pt x="28" y="115"/>
                </a:cubicBezTo>
                <a:cubicBezTo>
                  <a:pt x="316" y="115"/>
                  <a:pt x="316" y="115"/>
                  <a:pt x="316" y="115"/>
                </a:cubicBezTo>
                <a:cubicBezTo>
                  <a:pt x="319" y="115"/>
                  <a:pt x="319" y="115"/>
                  <a:pt x="319" y="115"/>
                </a:cubicBezTo>
                <a:cubicBezTo>
                  <a:pt x="320" y="114"/>
                  <a:pt x="321" y="113"/>
                  <a:pt x="321" y="112"/>
                </a:cubicBezTo>
                <a:cubicBezTo>
                  <a:pt x="321" y="88"/>
                  <a:pt x="342" y="67"/>
                  <a:pt x="366" y="68"/>
                </a:cubicBezTo>
                <a:cubicBezTo>
                  <a:pt x="370" y="69"/>
                  <a:pt x="386" y="58"/>
                  <a:pt x="354" y="60"/>
                </a:cubicBezTo>
                <a:close/>
                <a:moveTo>
                  <a:pt x="315" y="104"/>
                </a:moveTo>
                <a:cubicBezTo>
                  <a:pt x="20" y="104"/>
                  <a:pt x="20" y="104"/>
                  <a:pt x="20" y="104"/>
                </a:cubicBezTo>
                <a:cubicBezTo>
                  <a:pt x="19" y="104"/>
                  <a:pt x="18" y="103"/>
                  <a:pt x="18" y="102"/>
                </a:cubicBezTo>
                <a:cubicBezTo>
                  <a:pt x="18" y="101"/>
                  <a:pt x="19" y="100"/>
                  <a:pt x="20" y="100"/>
                </a:cubicBezTo>
                <a:cubicBezTo>
                  <a:pt x="315" y="100"/>
                  <a:pt x="315" y="100"/>
                  <a:pt x="315" y="100"/>
                </a:cubicBezTo>
                <a:cubicBezTo>
                  <a:pt x="316" y="100"/>
                  <a:pt x="317" y="101"/>
                  <a:pt x="317" y="102"/>
                </a:cubicBezTo>
                <a:cubicBezTo>
                  <a:pt x="317" y="103"/>
                  <a:pt x="316" y="104"/>
                  <a:pt x="315" y="104"/>
                </a:cubicBezTo>
                <a:close/>
                <a:moveTo>
                  <a:pt x="317" y="83"/>
                </a:moveTo>
                <a:cubicBezTo>
                  <a:pt x="294" y="83"/>
                  <a:pt x="294" y="83"/>
                  <a:pt x="294" y="83"/>
                </a:cubicBezTo>
                <a:cubicBezTo>
                  <a:pt x="292" y="83"/>
                  <a:pt x="290" y="81"/>
                  <a:pt x="290" y="78"/>
                </a:cubicBezTo>
                <a:cubicBezTo>
                  <a:pt x="290" y="75"/>
                  <a:pt x="292" y="73"/>
                  <a:pt x="294" y="73"/>
                </a:cubicBezTo>
                <a:cubicBezTo>
                  <a:pt x="315" y="73"/>
                  <a:pt x="315" y="73"/>
                  <a:pt x="315" y="73"/>
                </a:cubicBezTo>
                <a:cubicBezTo>
                  <a:pt x="317" y="74"/>
                  <a:pt x="318" y="74"/>
                  <a:pt x="320" y="74"/>
                </a:cubicBezTo>
                <a:cubicBezTo>
                  <a:pt x="321" y="75"/>
                  <a:pt x="321" y="77"/>
                  <a:pt x="321" y="78"/>
                </a:cubicBezTo>
                <a:cubicBezTo>
                  <a:pt x="321" y="81"/>
                  <a:pt x="319" y="83"/>
                  <a:pt x="317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4" name="Freeform 51"/>
          <p:cNvSpPr>
            <a:spLocks noEditPoints="1"/>
          </p:cNvSpPr>
          <p:nvPr/>
        </p:nvSpPr>
        <p:spPr bwMode="auto">
          <a:xfrm>
            <a:off x="594658" y="3882940"/>
            <a:ext cx="981852" cy="1335950"/>
          </a:xfrm>
          <a:custGeom>
            <a:avLst/>
            <a:gdLst>
              <a:gd name="T0" fmla="*/ 0 w 72"/>
              <a:gd name="T1" fmla="*/ 69 h 99"/>
              <a:gd name="T2" fmla="*/ 0 w 72"/>
              <a:gd name="T3" fmla="*/ 89 h 99"/>
              <a:gd name="T4" fmla="*/ 7 w 72"/>
              <a:gd name="T5" fmla="*/ 84 h 99"/>
              <a:gd name="T6" fmla="*/ 36 w 72"/>
              <a:gd name="T7" fmla="*/ 99 h 99"/>
              <a:gd name="T8" fmla="*/ 65 w 72"/>
              <a:gd name="T9" fmla="*/ 85 h 99"/>
              <a:gd name="T10" fmla="*/ 71 w 72"/>
              <a:gd name="T11" fmla="*/ 90 h 99"/>
              <a:gd name="T12" fmla="*/ 72 w 72"/>
              <a:gd name="T13" fmla="*/ 69 h 99"/>
              <a:gd name="T14" fmla="*/ 53 w 72"/>
              <a:gd name="T15" fmla="*/ 73 h 99"/>
              <a:gd name="T16" fmla="*/ 59 w 72"/>
              <a:gd name="T17" fmla="*/ 79 h 99"/>
              <a:gd name="T18" fmla="*/ 39 w 72"/>
              <a:gd name="T19" fmla="*/ 90 h 99"/>
              <a:gd name="T20" fmla="*/ 39 w 72"/>
              <a:gd name="T21" fmla="*/ 44 h 99"/>
              <a:gd name="T22" fmla="*/ 54 w 72"/>
              <a:gd name="T23" fmla="*/ 44 h 99"/>
              <a:gd name="T24" fmla="*/ 54 w 72"/>
              <a:gd name="T25" fmla="*/ 35 h 99"/>
              <a:gd name="T26" fmla="*/ 39 w 72"/>
              <a:gd name="T27" fmla="*/ 35 h 99"/>
              <a:gd name="T28" fmla="*/ 39 w 72"/>
              <a:gd name="T29" fmla="*/ 29 h 99"/>
              <a:gd name="T30" fmla="*/ 50 w 72"/>
              <a:gd name="T31" fmla="*/ 15 h 99"/>
              <a:gd name="T32" fmla="*/ 35 w 72"/>
              <a:gd name="T33" fmla="*/ 0 h 99"/>
              <a:gd name="T34" fmla="*/ 19 w 72"/>
              <a:gd name="T35" fmla="*/ 15 h 99"/>
              <a:gd name="T36" fmla="*/ 31 w 72"/>
              <a:gd name="T37" fmla="*/ 30 h 99"/>
              <a:gd name="T38" fmla="*/ 31 w 72"/>
              <a:gd name="T39" fmla="*/ 35 h 99"/>
              <a:gd name="T40" fmla="*/ 16 w 72"/>
              <a:gd name="T41" fmla="*/ 35 h 99"/>
              <a:gd name="T42" fmla="*/ 16 w 72"/>
              <a:gd name="T43" fmla="*/ 44 h 99"/>
              <a:gd name="T44" fmla="*/ 31 w 72"/>
              <a:gd name="T45" fmla="*/ 44 h 99"/>
              <a:gd name="T46" fmla="*/ 31 w 72"/>
              <a:gd name="T47" fmla="*/ 90 h 99"/>
              <a:gd name="T48" fmla="*/ 13 w 72"/>
              <a:gd name="T49" fmla="*/ 78 h 99"/>
              <a:gd name="T50" fmla="*/ 19 w 72"/>
              <a:gd name="T51" fmla="*/ 73 h 99"/>
              <a:gd name="T52" fmla="*/ 0 w 72"/>
              <a:gd name="T53" fmla="*/ 69 h 99"/>
              <a:gd name="T54" fmla="*/ 28 w 72"/>
              <a:gd name="T55" fmla="*/ 15 h 99"/>
              <a:gd name="T56" fmla="*/ 35 w 72"/>
              <a:gd name="T57" fmla="*/ 9 h 99"/>
              <a:gd name="T58" fmla="*/ 41 w 72"/>
              <a:gd name="T59" fmla="*/ 15 h 99"/>
              <a:gd name="T60" fmla="*/ 35 w 72"/>
              <a:gd name="T61" fmla="*/ 21 h 99"/>
              <a:gd name="T62" fmla="*/ 28 w 72"/>
              <a:gd name="T63" fmla="*/ 1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2" h="99">
                <a:moveTo>
                  <a:pt x="0" y="69"/>
                </a:moveTo>
                <a:cubicBezTo>
                  <a:pt x="0" y="89"/>
                  <a:pt x="0" y="89"/>
                  <a:pt x="0" y="89"/>
                </a:cubicBezTo>
                <a:cubicBezTo>
                  <a:pt x="7" y="84"/>
                  <a:pt x="7" y="84"/>
                  <a:pt x="7" y="84"/>
                </a:cubicBezTo>
                <a:cubicBezTo>
                  <a:pt x="10" y="89"/>
                  <a:pt x="20" y="99"/>
                  <a:pt x="36" y="99"/>
                </a:cubicBezTo>
                <a:cubicBezTo>
                  <a:pt x="51" y="99"/>
                  <a:pt x="61" y="90"/>
                  <a:pt x="65" y="85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69"/>
                  <a:pt x="72" y="69"/>
                  <a:pt x="72" y="69"/>
                </a:cubicBezTo>
                <a:cubicBezTo>
                  <a:pt x="53" y="73"/>
                  <a:pt x="53" y="73"/>
                  <a:pt x="53" y="73"/>
                </a:cubicBezTo>
                <a:cubicBezTo>
                  <a:pt x="59" y="79"/>
                  <a:pt x="59" y="79"/>
                  <a:pt x="59" y="79"/>
                </a:cubicBezTo>
                <a:cubicBezTo>
                  <a:pt x="56" y="82"/>
                  <a:pt x="49" y="88"/>
                  <a:pt x="39" y="90"/>
                </a:cubicBezTo>
                <a:cubicBezTo>
                  <a:pt x="39" y="44"/>
                  <a:pt x="39" y="44"/>
                  <a:pt x="39" y="44"/>
                </a:cubicBezTo>
                <a:cubicBezTo>
                  <a:pt x="54" y="44"/>
                  <a:pt x="54" y="44"/>
                  <a:pt x="54" y="44"/>
                </a:cubicBezTo>
                <a:cubicBezTo>
                  <a:pt x="54" y="35"/>
                  <a:pt x="54" y="35"/>
                  <a:pt x="54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29"/>
                  <a:pt x="39" y="29"/>
                  <a:pt x="39" y="29"/>
                </a:cubicBezTo>
                <a:cubicBezTo>
                  <a:pt x="45" y="27"/>
                  <a:pt x="50" y="22"/>
                  <a:pt x="50" y="15"/>
                </a:cubicBezTo>
                <a:cubicBezTo>
                  <a:pt x="50" y="6"/>
                  <a:pt x="43" y="0"/>
                  <a:pt x="35" y="0"/>
                </a:cubicBezTo>
                <a:cubicBezTo>
                  <a:pt x="26" y="0"/>
                  <a:pt x="19" y="6"/>
                  <a:pt x="19" y="15"/>
                </a:cubicBezTo>
                <a:cubicBezTo>
                  <a:pt x="19" y="22"/>
                  <a:pt x="24" y="28"/>
                  <a:pt x="31" y="30"/>
                </a:cubicBezTo>
                <a:cubicBezTo>
                  <a:pt x="31" y="35"/>
                  <a:pt x="31" y="35"/>
                  <a:pt x="31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44"/>
                  <a:pt x="16" y="44"/>
                  <a:pt x="16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90"/>
                  <a:pt x="31" y="90"/>
                  <a:pt x="31" y="90"/>
                </a:cubicBezTo>
                <a:cubicBezTo>
                  <a:pt x="21" y="88"/>
                  <a:pt x="15" y="81"/>
                  <a:pt x="13" y="78"/>
                </a:cubicBezTo>
                <a:cubicBezTo>
                  <a:pt x="19" y="73"/>
                  <a:pt x="19" y="73"/>
                  <a:pt x="19" y="73"/>
                </a:cubicBezTo>
                <a:lnTo>
                  <a:pt x="0" y="69"/>
                </a:lnTo>
                <a:close/>
                <a:moveTo>
                  <a:pt x="28" y="15"/>
                </a:moveTo>
                <a:cubicBezTo>
                  <a:pt x="28" y="11"/>
                  <a:pt x="31" y="9"/>
                  <a:pt x="35" y="9"/>
                </a:cubicBezTo>
                <a:cubicBezTo>
                  <a:pt x="38" y="9"/>
                  <a:pt x="41" y="11"/>
                  <a:pt x="41" y="15"/>
                </a:cubicBezTo>
                <a:cubicBezTo>
                  <a:pt x="41" y="18"/>
                  <a:pt x="38" y="21"/>
                  <a:pt x="35" y="21"/>
                </a:cubicBezTo>
                <a:cubicBezTo>
                  <a:pt x="31" y="21"/>
                  <a:pt x="28" y="18"/>
                  <a:pt x="28" y="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HY강B" panose="02030600000101010101" pitchFamily="18" charset="-127"/>
            </a:endParaRPr>
          </a:p>
        </p:txBody>
      </p:sp>
      <p:sp>
        <p:nvSpPr>
          <p:cNvPr id="155" name="Freeform 5"/>
          <p:cNvSpPr>
            <a:spLocks noEditPoints="1"/>
          </p:cNvSpPr>
          <p:nvPr/>
        </p:nvSpPr>
        <p:spPr bwMode="auto">
          <a:xfrm>
            <a:off x="4968237" y="1000300"/>
            <a:ext cx="2833336" cy="1229299"/>
          </a:xfrm>
          <a:custGeom>
            <a:avLst/>
            <a:gdLst>
              <a:gd name="T0" fmla="*/ 132 w 239"/>
              <a:gd name="T1" fmla="*/ 57 h 102"/>
              <a:gd name="T2" fmla="*/ 186 w 239"/>
              <a:gd name="T3" fmla="*/ 50 h 102"/>
              <a:gd name="T4" fmla="*/ 186 w 239"/>
              <a:gd name="T5" fmla="*/ 61 h 102"/>
              <a:gd name="T6" fmla="*/ 151 w 239"/>
              <a:gd name="T7" fmla="*/ 64 h 102"/>
              <a:gd name="T8" fmla="*/ 125 w 239"/>
              <a:gd name="T9" fmla="*/ 80 h 102"/>
              <a:gd name="T10" fmla="*/ 25 w 239"/>
              <a:gd name="T11" fmla="*/ 16 h 102"/>
              <a:gd name="T12" fmla="*/ 5 w 239"/>
              <a:gd name="T13" fmla="*/ 16 h 102"/>
              <a:gd name="T14" fmla="*/ 3 w 239"/>
              <a:gd name="T15" fmla="*/ 31 h 102"/>
              <a:gd name="T16" fmla="*/ 2 w 239"/>
              <a:gd name="T17" fmla="*/ 36 h 102"/>
              <a:gd name="T18" fmla="*/ 6 w 239"/>
              <a:gd name="T19" fmla="*/ 42 h 102"/>
              <a:gd name="T20" fmla="*/ 11 w 239"/>
              <a:gd name="T21" fmla="*/ 39 h 102"/>
              <a:gd name="T22" fmla="*/ 23 w 239"/>
              <a:gd name="T23" fmla="*/ 41 h 102"/>
              <a:gd name="T24" fmla="*/ 32 w 239"/>
              <a:gd name="T25" fmla="*/ 63 h 102"/>
              <a:gd name="T26" fmla="*/ 36 w 239"/>
              <a:gd name="T27" fmla="*/ 68 h 102"/>
              <a:gd name="T28" fmla="*/ 42 w 239"/>
              <a:gd name="T29" fmla="*/ 64 h 102"/>
              <a:gd name="T30" fmla="*/ 52 w 239"/>
              <a:gd name="T31" fmla="*/ 62 h 102"/>
              <a:gd name="T32" fmla="*/ 56 w 239"/>
              <a:gd name="T33" fmla="*/ 69 h 102"/>
              <a:gd name="T34" fmla="*/ 60 w 239"/>
              <a:gd name="T35" fmla="*/ 72 h 102"/>
              <a:gd name="T36" fmla="*/ 61 w 239"/>
              <a:gd name="T37" fmla="*/ 82 h 102"/>
              <a:gd name="T38" fmla="*/ 68 w 239"/>
              <a:gd name="T39" fmla="*/ 76 h 102"/>
              <a:gd name="T40" fmla="*/ 65 w 239"/>
              <a:gd name="T41" fmla="*/ 70 h 102"/>
              <a:gd name="T42" fmla="*/ 75 w 239"/>
              <a:gd name="T43" fmla="*/ 87 h 102"/>
              <a:gd name="T44" fmla="*/ 78 w 239"/>
              <a:gd name="T45" fmla="*/ 84 h 102"/>
              <a:gd name="T46" fmla="*/ 72 w 239"/>
              <a:gd name="T47" fmla="*/ 63 h 102"/>
              <a:gd name="T48" fmla="*/ 84 w 239"/>
              <a:gd name="T49" fmla="*/ 80 h 102"/>
              <a:gd name="T50" fmla="*/ 81 w 239"/>
              <a:gd name="T51" fmla="*/ 75 h 102"/>
              <a:gd name="T52" fmla="*/ 88 w 239"/>
              <a:gd name="T53" fmla="*/ 63 h 102"/>
              <a:gd name="T54" fmla="*/ 117 w 239"/>
              <a:gd name="T55" fmla="*/ 102 h 102"/>
              <a:gd name="T56" fmla="*/ 164 w 239"/>
              <a:gd name="T57" fmla="*/ 73 h 102"/>
              <a:gd name="T58" fmla="*/ 227 w 239"/>
              <a:gd name="T59" fmla="*/ 86 h 102"/>
              <a:gd name="T60" fmla="*/ 239 w 239"/>
              <a:gd name="T61" fmla="*/ 80 h 102"/>
              <a:gd name="T62" fmla="*/ 230 w 239"/>
              <a:gd name="T63" fmla="*/ 49 h 102"/>
              <a:gd name="T64" fmla="*/ 211 w 239"/>
              <a:gd name="T65" fmla="*/ 55 h 102"/>
              <a:gd name="T66" fmla="*/ 188 w 239"/>
              <a:gd name="T67" fmla="*/ 36 h 102"/>
              <a:gd name="T68" fmla="*/ 173 w 239"/>
              <a:gd name="T69" fmla="*/ 39 h 102"/>
              <a:gd name="T70" fmla="*/ 123 w 239"/>
              <a:gd name="T71" fmla="*/ 40 h 102"/>
              <a:gd name="T72" fmla="*/ 80 w 239"/>
              <a:gd name="T73" fmla="*/ 33 h 102"/>
              <a:gd name="T74" fmla="*/ 97 w 239"/>
              <a:gd name="T75" fmla="*/ 12 h 102"/>
              <a:gd name="T76" fmla="*/ 68 w 239"/>
              <a:gd name="T77" fmla="*/ 4 h 102"/>
              <a:gd name="T78" fmla="*/ 47 w 239"/>
              <a:gd name="T79" fmla="*/ 3 h 102"/>
              <a:gd name="T80" fmla="*/ 37 w 239"/>
              <a:gd name="T81" fmla="*/ 5 h 102"/>
              <a:gd name="T82" fmla="*/ 33 w 239"/>
              <a:gd name="T83" fmla="*/ 3 h 102"/>
              <a:gd name="T84" fmla="*/ 32 w 239"/>
              <a:gd name="T85" fmla="*/ 12 h 102"/>
              <a:gd name="T86" fmla="*/ 32 w 239"/>
              <a:gd name="T87" fmla="*/ 15 h 102"/>
              <a:gd name="T88" fmla="*/ 36 w 239"/>
              <a:gd name="T89" fmla="*/ 15 h 102"/>
              <a:gd name="T90" fmla="*/ 26 w 239"/>
              <a:gd name="T91" fmla="*/ 41 h 102"/>
              <a:gd name="T92" fmla="*/ 42 w 239"/>
              <a:gd name="T93" fmla="*/ 55 h 102"/>
              <a:gd name="T94" fmla="*/ 35 w 239"/>
              <a:gd name="T95" fmla="*/ 56 h 102"/>
              <a:gd name="T96" fmla="*/ 34 w 239"/>
              <a:gd name="T97" fmla="*/ 51 h 102"/>
              <a:gd name="T98" fmla="*/ 31 w 239"/>
              <a:gd name="T99" fmla="*/ 48 h 102"/>
              <a:gd name="T100" fmla="*/ 29 w 239"/>
              <a:gd name="T101" fmla="*/ 47 h 102"/>
              <a:gd name="T102" fmla="*/ 37 w 239"/>
              <a:gd name="T103" fmla="*/ 14 h 102"/>
              <a:gd name="T104" fmla="*/ 40 w 239"/>
              <a:gd name="T105" fmla="*/ 11 h 102"/>
              <a:gd name="T106" fmla="*/ 31 w 239"/>
              <a:gd name="T107" fmla="*/ 8 h 102"/>
              <a:gd name="T108" fmla="*/ 29 w 239"/>
              <a:gd name="T109" fmla="*/ 4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9" h="102">
                <a:moveTo>
                  <a:pt x="118" y="77"/>
                </a:moveTo>
                <a:cubicBezTo>
                  <a:pt x="117" y="74"/>
                  <a:pt x="112" y="60"/>
                  <a:pt x="112" y="60"/>
                </a:cubicBezTo>
                <a:cubicBezTo>
                  <a:pt x="112" y="60"/>
                  <a:pt x="114" y="60"/>
                  <a:pt x="118" y="59"/>
                </a:cubicBezTo>
                <a:cubicBezTo>
                  <a:pt x="121" y="59"/>
                  <a:pt x="128" y="58"/>
                  <a:pt x="129" y="58"/>
                </a:cubicBezTo>
                <a:cubicBezTo>
                  <a:pt x="131" y="58"/>
                  <a:pt x="131" y="57"/>
                  <a:pt x="132" y="57"/>
                </a:cubicBezTo>
                <a:cubicBezTo>
                  <a:pt x="133" y="57"/>
                  <a:pt x="139" y="55"/>
                  <a:pt x="140" y="55"/>
                </a:cubicBezTo>
                <a:cubicBezTo>
                  <a:pt x="141" y="54"/>
                  <a:pt x="144" y="52"/>
                  <a:pt x="147" y="52"/>
                </a:cubicBezTo>
                <a:cubicBezTo>
                  <a:pt x="150" y="51"/>
                  <a:pt x="174" y="48"/>
                  <a:pt x="174" y="48"/>
                </a:cubicBezTo>
                <a:cubicBezTo>
                  <a:pt x="174" y="48"/>
                  <a:pt x="175" y="49"/>
                  <a:pt x="177" y="49"/>
                </a:cubicBezTo>
                <a:cubicBezTo>
                  <a:pt x="178" y="49"/>
                  <a:pt x="184" y="49"/>
                  <a:pt x="186" y="50"/>
                </a:cubicBezTo>
                <a:cubicBezTo>
                  <a:pt x="188" y="50"/>
                  <a:pt x="192" y="53"/>
                  <a:pt x="192" y="54"/>
                </a:cubicBezTo>
                <a:cubicBezTo>
                  <a:pt x="193" y="54"/>
                  <a:pt x="193" y="54"/>
                  <a:pt x="194" y="54"/>
                </a:cubicBezTo>
                <a:cubicBezTo>
                  <a:pt x="194" y="54"/>
                  <a:pt x="200" y="58"/>
                  <a:pt x="200" y="58"/>
                </a:cubicBezTo>
                <a:cubicBezTo>
                  <a:pt x="200" y="59"/>
                  <a:pt x="200" y="59"/>
                  <a:pt x="199" y="59"/>
                </a:cubicBezTo>
                <a:cubicBezTo>
                  <a:pt x="198" y="60"/>
                  <a:pt x="189" y="61"/>
                  <a:pt x="186" y="61"/>
                </a:cubicBezTo>
                <a:cubicBezTo>
                  <a:pt x="184" y="61"/>
                  <a:pt x="155" y="56"/>
                  <a:pt x="155" y="56"/>
                </a:cubicBezTo>
                <a:cubicBezTo>
                  <a:pt x="154" y="56"/>
                  <a:pt x="154" y="57"/>
                  <a:pt x="154" y="57"/>
                </a:cubicBezTo>
                <a:cubicBezTo>
                  <a:pt x="154" y="57"/>
                  <a:pt x="151" y="58"/>
                  <a:pt x="151" y="58"/>
                </a:cubicBezTo>
                <a:cubicBezTo>
                  <a:pt x="150" y="59"/>
                  <a:pt x="151" y="62"/>
                  <a:pt x="151" y="62"/>
                </a:cubicBezTo>
                <a:cubicBezTo>
                  <a:pt x="151" y="62"/>
                  <a:pt x="151" y="63"/>
                  <a:pt x="151" y="64"/>
                </a:cubicBezTo>
                <a:cubicBezTo>
                  <a:pt x="152" y="64"/>
                  <a:pt x="153" y="68"/>
                  <a:pt x="153" y="68"/>
                </a:cubicBezTo>
                <a:cubicBezTo>
                  <a:pt x="153" y="68"/>
                  <a:pt x="147" y="70"/>
                  <a:pt x="147" y="70"/>
                </a:cubicBezTo>
                <a:cubicBezTo>
                  <a:pt x="146" y="70"/>
                  <a:pt x="146" y="71"/>
                  <a:pt x="145" y="71"/>
                </a:cubicBezTo>
                <a:cubicBezTo>
                  <a:pt x="144" y="72"/>
                  <a:pt x="130" y="76"/>
                  <a:pt x="129" y="77"/>
                </a:cubicBezTo>
                <a:cubicBezTo>
                  <a:pt x="128" y="78"/>
                  <a:pt x="126" y="78"/>
                  <a:pt x="125" y="80"/>
                </a:cubicBezTo>
                <a:cubicBezTo>
                  <a:pt x="123" y="81"/>
                  <a:pt x="120" y="84"/>
                  <a:pt x="120" y="84"/>
                </a:cubicBezTo>
                <a:cubicBezTo>
                  <a:pt x="120" y="84"/>
                  <a:pt x="118" y="80"/>
                  <a:pt x="118" y="77"/>
                </a:cubicBezTo>
                <a:close/>
                <a:moveTo>
                  <a:pt x="29" y="15"/>
                </a:moveTo>
                <a:cubicBezTo>
                  <a:pt x="29" y="15"/>
                  <a:pt x="27" y="15"/>
                  <a:pt x="26" y="16"/>
                </a:cubicBezTo>
                <a:cubicBezTo>
                  <a:pt x="26" y="16"/>
                  <a:pt x="25" y="16"/>
                  <a:pt x="25" y="16"/>
                </a:cubicBezTo>
                <a:cubicBezTo>
                  <a:pt x="25" y="16"/>
                  <a:pt x="24" y="15"/>
                  <a:pt x="24" y="15"/>
                </a:cubicBezTo>
                <a:cubicBezTo>
                  <a:pt x="24" y="14"/>
                  <a:pt x="23" y="13"/>
                  <a:pt x="22" y="12"/>
                </a:cubicBezTo>
                <a:cubicBezTo>
                  <a:pt x="20" y="11"/>
                  <a:pt x="19" y="10"/>
                  <a:pt x="17" y="10"/>
                </a:cubicBezTo>
                <a:cubicBezTo>
                  <a:pt x="14" y="10"/>
                  <a:pt x="9" y="13"/>
                  <a:pt x="7" y="14"/>
                </a:cubicBezTo>
                <a:cubicBezTo>
                  <a:pt x="6" y="15"/>
                  <a:pt x="5" y="15"/>
                  <a:pt x="5" y="16"/>
                </a:cubicBezTo>
                <a:cubicBezTo>
                  <a:pt x="5" y="18"/>
                  <a:pt x="5" y="19"/>
                  <a:pt x="5" y="19"/>
                </a:cubicBezTo>
                <a:cubicBezTo>
                  <a:pt x="5" y="19"/>
                  <a:pt x="4" y="19"/>
                  <a:pt x="4" y="20"/>
                </a:cubicBezTo>
                <a:cubicBezTo>
                  <a:pt x="4" y="20"/>
                  <a:pt x="3" y="21"/>
                  <a:pt x="3" y="21"/>
                </a:cubicBezTo>
                <a:cubicBezTo>
                  <a:pt x="3" y="21"/>
                  <a:pt x="1" y="23"/>
                  <a:pt x="0" y="23"/>
                </a:cubicBezTo>
                <a:cubicBezTo>
                  <a:pt x="0" y="23"/>
                  <a:pt x="3" y="31"/>
                  <a:pt x="3" y="31"/>
                </a:cubicBezTo>
                <a:cubicBezTo>
                  <a:pt x="3" y="31"/>
                  <a:pt x="6" y="31"/>
                  <a:pt x="6" y="31"/>
                </a:cubicBezTo>
                <a:cubicBezTo>
                  <a:pt x="6" y="31"/>
                  <a:pt x="6" y="32"/>
                  <a:pt x="6" y="32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3" y="36"/>
                  <a:pt x="2" y="36"/>
                </a:cubicBezTo>
                <a:cubicBezTo>
                  <a:pt x="2" y="36"/>
                  <a:pt x="1" y="36"/>
                  <a:pt x="1" y="36"/>
                </a:cubicBezTo>
                <a:cubicBezTo>
                  <a:pt x="0" y="36"/>
                  <a:pt x="0" y="37"/>
                  <a:pt x="0" y="38"/>
                </a:cubicBezTo>
                <a:cubicBezTo>
                  <a:pt x="0" y="39"/>
                  <a:pt x="2" y="42"/>
                  <a:pt x="3" y="43"/>
                </a:cubicBezTo>
                <a:cubicBezTo>
                  <a:pt x="3" y="43"/>
                  <a:pt x="4" y="44"/>
                  <a:pt x="5" y="43"/>
                </a:cubicBezTo>
                <a:cubicBezTo>
                  <a:pt x="5" y="43"/>
                  <a:pt x="6" y="42"/>
                  <a:pt x="6" y="42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7" y="42"/>
                  <a:pt x="7" y="42"/>
                </a:cubicBezTo>
                <a:cubicBezTo>
                  <a:pt x="7" y="42"/>
                  <a:pt x="7" y="43"/>
                  <a:pt x="7" y="43"/>
                </a:cubicBezTo>
                <a:cubicBezTo>
                  <a:pt x="8" y="43"/>
                  <a:pt x="10" y="42"/>
                  <a:pt x="10" y="41"/>
                </a:cubicBezTo>
                <a:cubicBezTo>
                  <a:pt x="11" y="41"/>
                  <a:pt x="11" y="39"/>
                  <a:pt x="11" y="39"/>
                </a:cubicBezTo>
                <a:cubicBezTo>
                  <a:pt x="11" y="38"/>
                  <a:pt x="12" y="39"/>
                  <a:pt x="14" y="39"/>
                </a:cubicBezTo>
                <a:cubicBezTo>
                  <a:pt x="15" y="38"/>
                  <a:pt x="17" y="37"/>
                  <a:pt x="18" y="37"/>
                </a:cubicBezTo>
                <a:cubicBezTo>
                  <a:pt x="19" y="37"/>
                  <a:pt x="21" y="38"/>
                  <a:pt x="21" y="38"/>
                </a:cubicBezTo>
                <a:cubicBezTo>
                  <a:pt x="21" y="38"/>
                  <a:pt x="21" y="41"/>
                  <a:pt x="22" y="41"/>
                </a:cubicBezTo>
                <a:cubicBezTo>
                  <a:pt x="22" y="41"/>
                  <a:pt x="22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6" y="50"/>
                  <a:pt x="27" y="52"/>
                </a:cubicBezTo>
                <a:cubicBezTo>
                  <a:pt x="28" y="54"/>
                  <a:pt x="33" y="60"/>
                  <a:pt x="33" y="61"/>
                </a:cubicBezTo>
                <a:cubicBezTo>
                  <a:pt x="33" y="61"/>
                  <a:pt x="33" y="62"/>
                  <a:pt x="33" y="62"/>
                </a:cubicBezTo>
                <a:cubicBezTo>
                  <a:pt x="33" y="62"/>
                  <a:pt x="32" y="63"/>
                  <a:pt x="32" y="63"/>
                </a:cubicBezTo>
                <a:cubicBezTo>
                  <a:pt x="32" y="64"/>
                  <a:pt x="32" y="65"/>
                  <a:pt x="33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5"/>
                  <a:pt x="33" y="65"/>
                  <a:pt x="34" y="66"/>
                </a:cubicBezTo>
                <a:cubicBezTo>
                  <a:pt x="34" y="67"/>
                  <a:pt x="35" y="67"/>
                  <a:pt x="35" y="67"/>
                </a:cubicBezTo>
                <a:cubicBezTo>
                  <a:pt x="35" y="67"/>
                  <a:pt x="35" y="68"/>
                  <a:pt x="36" y="68"/>
                </a:cubicBezTo>
                <a:cubicBezTo>
                  <a:pt x="36" y="69"/>
                  <a:pt x="36" y="69"/>
                  <a:pt x="37" y="69"/>
                </a:cubicBezTo>
                <a:cubicBezTo>
                  <a:pt x="37" y="69"/>
                  <a:pt x="38" y="68"/>
                  <a:pt x="38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40" y="68"/>
                  <a:pt x="40" y="68"/>
                  <a:pt x="41" y="67"/>
                </a:cubicBezTo>
                <a:cubicBezTo>
                  <a:pt x="41" y="67"/>
                  <a:pt x="42" y="65"/>
                  <a:pt x="42" y="64"/>
                </a:cubicBezTo>
                <a:cubicBezTo>
                  <a:pt x="43" y="63"/>
                  <a:pt x="43" y="63"/>
                  <a:pt x="43" y="63"/>
                </a:cubicBezTo>
                <a:cubicBezTo>
                  <a:pt x="43" y="63"/>
                  <a:pt x="49" y="61"/>
                  <a:pt x="50" y="61"/>
                </a:cubicBezTo>
                <a:cubicBezTo>
                  <a:pt x="52" y="60"/>
                  <a:pt x="53" y="60"/>
                  <a:pt x="53" y="60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2" y="62"/>
                  <a:pt x="52" y="62"/>
                </a:cubicBezTo>
                <a:cubicBezTo>
                  <a:pt x="52" y="63"/>
                  <a:pt x="52" y="64"/>
                  <a:pt x="53" y="64"/>
                </a:cubicBezTo>
                <a:cubicBezTo>
                  <a:pt x="53" y="64"/>
                  <a:pt x="54" y="64"/>
                  <a:pt x="54" y="64"/>
                </a:cubicBezTo>
                <a:cubicBezTo>
                  <a:pt x="54" y="64"/>
                  <a:pt x="55" y="66"/>
                  <a:pt x="55" y="66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68"/>
                  <a:pt x="55" y="69"/>
                  <a:pt x="56" y="69"/>
                </a:cubicBezTo>
                <a:cubicBezTo>
                  <a:pt x="56" y="70"/>
                  <a:pt x="57" y="71"/>
                  <a:pt x="58" y="70"/>
                </a:cubicBezTo>
                <a:cubicBezTo>
                  <a:pt x="58" y="70"/>
                  <a:pt x="58" y="69"/>
                  <a:pt x="58" y="70"/>
                </a:cubicBezTo>
                <a:cubicBezTo>
                  <a:pt x="58" y="70"/>
                  <a:pt x="59" y="70"/>
                  <a:pt x="59" y="70"/>
                </a:cubicBezTo>
                <a:cubicBezTo>
                  <a:pt x="59" y="71"/>
                  <a:pt x="59" y="71"/>
                  <a:pt x="60" y="71"/>
                </a:cubicBezTo>
                <a:cubicBezTo>
                  <a:pt x="60" y="72"/>
                  <a:pt x="60" y="72"/>
                  <a:pt x="60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3" y="77"/>
                  <a:pt x="63" y="77"/>
                </a:cubicBezTo>
                <a:cubicBezTo>
                  <a:pt x="63" y="78"/>
                  <a:pt x="63" y="78"/>
                  <a:pt x="63" y="79"/>
                </a:cubicBezTo>
                <a:cubicBezTo>
                  <a:pt x="63" y="79"/>
                  <a:pt x="62" y="79"/>
                  <a:pt x="62" y="79"/>
                </a:cubicBezTo>
                <a:cubicBezTo>
                  <a:pt x="61" y="79"/>
                  <a:pt x="61" y="81"/>
                  <a:pt x="61" y="82"/>
                </a:cubicBezTo>
                <a:cubicBezTo>
                  <a:pt x="62" y="84"/>
                  <a:pt x="63" y="85"/>
                  <a:pt x="63" y="86"/>
                </a:cubicBezTo>
                <a:cubicBezTo>
                  <a:pt x="64" y="86"/>
                  <a:pt x="66" y="86"/>
                  <a:pt x="66" y="86"/>
                </a:cubicBezTo>
                <a:cubicBezTo>
                  <a:pt x="66" y="86"/>
                  <a:pt x="66" y="86"/>
                  <a:pt x="67" y="86"/>
                </a:cubicBezTo>
                <a:cubicBezTo>
                  <a:pt x="67" y="86"/>
                  <a:pt x="70" y="85"/>
                  <a:pt x="70" y="85"/>
                </a:cubicBezTo>
                <a:cubicBezTo>
                  <a:pt x="70" y="84"/>
                  <a:pt x="69" y="77"/>
                  <a:pt x="68" y="76"/>
                </a:cubicBezTo>
                <a:cubicBezTo>
                  <a:pt x="68" y="75"/>
                  <a:pt x="68" y="75"/>
                  <a:pt x="67" y="75"/>
                </a:cubicBezTo>
                <a:cubicBezTo>
                  <a:pt x="67" y="75"/>
                  <a:pt x="65" y="76"/>
                  <a:pt x="65" y="76"/>
                </a:cubicBezTo>
                <a:cubicBezTo>
                  <a:pt x="65" y="76"/>
                  <a:pt x="64" y="72"/>
                  <a:pt x="64" y="72"/>
                </a:cubicBezTo>
                <a:cubicBezTo>
                  <a:pt x="64" y="72"/>
                  <a:pt x="65" y="71"/>
                  <a:pt x="65" y="71"/>
                </a:cubicBezTo>
                <a:cubicBezTo>
                  <a:pt x="65" y="71"/>
                  <a:pt x="65" y="70"/>
                  <a:pt x="65" y="70"/>
                </a:cubicBezTo>
                <a:cubicBezTo>
                  <a:pt x="66" y="70"/>
                  <a:pt x="67" y="71"/>
                  <a:pt x="67" y="70"/>
                </a:cubicBezTo>
                <a:cubicBezTo>
                  <a:pt x="68" y="70"/>
                  <a:pt x="68" y="67"/>
                  <a:pt x="68" y="67"/>
                </a:cubicBezTo>
                <a:cubicBezTo>
                  <a:pt x="68" y="67"/>
                  <a:pt x="69" y="66"/>
                  <a:pt x="69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6"/>
                  <a:pt x="73" y="83"/>
                  <a:pt x="75" y="87"/>
                </a:cubicBezTo>
                <a:cubicBezTo>
                  <a:pt x="76" y="91"/>
                  <a:pt x="76" y="91"/>
                  <a:pt x="77" y="91"/>
                </a:cubicBezTo>
                <a:cubicBezTo>
                  <a:pt x="78" y="91"/>
                  <a:pt x="80" y="90"/>
                  <a:pt x="80" y="89"/>
                </a:cubicBezTo>
                <a:cubicBezTo>
                  <a:pt x="80" y="89"/>
                  <a:pt x="79" y="88"/>
                  <a:pt x="79" y="88"/>
                </a:cubicBezTo>
                <a:cubicBezTo>
                  <a:pt x="79" y="88"/>
                  <a:pt x="79" y="87"/>
                  <a:pt x="79" y="86"/>
                </a:cubicBezTo>
                <a:cubicBezTo>
                  <a:pt x="79" y="86"/>
                  <a:pt x="78" y="85"/>
                  <a:pt x="78" y="84"/>
                </a:cubicBezTo>
                <a:cubicBezTo>
                  <a:pt x="78" y="83"/>
                  <a:pt x="73" y="73"/>
                  <a:pt x="73" y="72"/>
                </a:cubicBezTo>
                <a:cubicBezTo>
                  <a:pt x="72" y="70"/>
                  <a:pt x="72" y="68"/>
                  <a:pt x="72" y="67"/>
                </a:cubicBezTo>
                <a:cubicBezTo>
                  <a:pt x="72" y="65"/>
                  <a:pt x="71" y="65"/>
                  <a:pt x="71" y="64"/>
                </a:cubicBezTo>
                <a:cubicBezTo>
                  <a:pt x="71" y="64"/>
                  <a:pt x="70" y="64"/>
                  <a:pt x="71" y="64"/>
                </a:cubicBezTo>
                <a:cubicBezTo>
                  <a:pt x="71" y="63"/>
                  <a:pt x="72" y="63"/>
                  <a:pt x="72" y="63"/>
                </a:cubicBezTo>
                <a:cubicBezTo>
                  <a:pt x="73" y="63"/>
                  <a:pt x="74" y="63"/>
                  <a:pt x="74" y="64"/>
                </a:cubicBezTo>
                <a:cubicBezTo>
                  <a:pt x="74" y="65"/>
                  <a:pt x="73" y="65"/>
                  <a:pt x="74" y="65"/>
                </a:cubicBezTo>
                <a:cubicBezTo>
                  <a:pt x="75" y="65"/>
                  <a:pt x="77" y="65"/>
                  <a:pt x="77" y="65"/>
                </a:cubicBezTo>
                <a:cubicBezTo>
                  <a:pt x="77" y="65"/>
                  <a:pt x="77" y="73"/>
                  <a:pt x="78" y="74"/>
                </a:cubicBezTo>
                <a:cubicBezTo>
                  <a:pt x="78" y="76"/>
                  <a:pt x="82" y="79"/>
                  <a:pt x="84" y="80"/>
                </a:cubicBezTo>
                <a:cubicBezTo>
                  <a:pt x="85" y="81"/>
                  <a:pt x="85" y="81"/>
                  <a:pt x="86" y="81"/>
                </a:cubicBezTo>
                <a:cubicBezTo>
                  <a:pt x="87" y="81"/>
                  <a:pt x="88" y="81"/>
                  <a:pt x="88" y="81"/>
                </a:cubicBezTo>
                <a:cubicBezTo>
                  <a:pt x="87" y="80"/>
                  <a:pt x="86" y="77"/>
                  <a:pt x="86" y="77"/>
                </a:cubicBezTo>
                <a:cubicBezTo>
                  <a:pt x="86" y="77"/>
                  <a:pt x="83" y="77"/>
                  <a:pt x="82" y="76"/>
                </a:cubicBezTo>
                <a:cubicBezTo>
                  <a:pt x="82" y="76"/>
                  <a:pt x="81" y="75"/>
                  <a:pt x="81" y="75"/>
                </a:cubicBezTo>
                <a:cubicBezTo>
                  <a:pt x="83" y="65"/>
                  <a:pt x="83" y="65"/>
                  <a:pt x="83" y="65"/>
                </a:cubicBezTo>
                <a:cubicBezTo>
                  <a:pt x="83" y="65"/>
                  <a:pt x="84" y="65"/>
                  <a:pt x="84" y="64"/>
                </a:cubicBezTo>
                <a:cubicBezTo>
                  <a:pt x="84" y="63"/>
                  <a:pt x="84" y="62"/>
                  <a:pt x="84" y="62"/>
                </a:cubicBezTo>
                <a:cubicBezTo>
                  <a:pt x="84" y="62"/>
                  <a:pt x="84" y="63"/>
                  <a:pt x="85" y="63"/>
                </a:cubicBezTo>
                <a:cubicBezTo>
                  <a:pt x="87" y="63"/>
                  <a:pt x="88" y="63"/>
                  <a:pt x="88" y="63"/>
                </a:cubicBezTo>
                <a:cubicBezTo>
                  <a:pt x="88" y="63"/>
                  <a:pt x="91" y="72"/>
                  <a:pt x="95" y="78"/>
                </a:cubicBezTo>
                <a:cubicBezTo>
                  <a:pt x="98" y="85"/>
                  <a:pt x="107" y="96"/>
                  <a:pt x="108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08" y="96"/>
                  <a:pt x="110" y="99"/>
                  <a:pt x="111" y="100"/>
                </a:cubicBezTo>
                <a:cubicBezTo>
                  <a:pt x="113" y="101"/>
                  <a:pt x="114" y="102"/>
                  <a:pt x="117" y="102"/>
                </a:cubicBezTo>
                <a:cubicBezTo>
                  <a:pt x="119" y="102"/>
                  <a:pt x="124" y="101"/>
                  <a:pt x="126" y="99"/>
                </a:cubicBezTo>
                <a:cubicBezTo>
                  <a:pt x="128" y="98"/>
                  <a:pt x="138" y="92"/>
                  <a:pt x="142" y="89"/>
                </a:cubicBezTo>
                <a:cubicBezTo>
                  <a:pt x="145" y="86"/>
                  <a:pt x="154" y="79"/>
                  <a:pt x="154" y="79"/>
                </a:cubicBezTo>
                <a:cubicBezTo>
                  <a:pt x="154" y="79"/>
                  <a:pt x="155" y="80"/>
                  <a:pt x="157" y="79"/>
                </a:cubicBezTo>
                <a:cubicBezTo>
                  <a:pt x="158" y="77"/>
                  <a:pt x="161" y="74"/>
                  <a:pt x="164" y="73"/>
                </a:cubicBezTo>
                <a:cubicBezTo>
                  <a:pt x="166" y="72"/>
                  <a:pt x="166" y="72"/>
                  <a:pt x="168" y="72"/>
                </a:cubicBezTo>
                <a:cubicBezTo>
                  <a:pt x="169" y="72"/>
                  <a:pt x="175" y="70"/>
                  <a:pt x="180" y="68"/>
                </a:cubicBezTo>
                <a:cubicBezTo>
                  <a:pt x="185" y="67"/>
                  <a:pt x="199" y="68"/>
                  <a:pt x="202" y="67"/>
                </a:cubicBezTo>
                <a:cubicBezTo>
                  <a:pt x="204" y="67"/>
                  <a:pt x="206" y="66"/>
                  <a:pt x="206" y="66"/>
                </a:cubicBezTo>
                <a:cubicBezTo>
                  <a:pt x="206" y="66"/>
                  <a:pt x="223" y="83"/>
                  <a:pt x="227" y="86"/>
                </a:cubicBezTo>
                <a:cubicBezTo>
                  <a:pt x="231" y="88"/>
                  <a:pt x="235" y="91"/>
                  <a:pt x="236" y="92"/>
                </a:cubicBezTo>
                <a:cubicBezTo>
                  <a:pt x="237" y="93"/>
                  <a:pt x="239" y="93"/>
                  <a:pt x="239" y="93"/>
                </a:cubicBezTo>
                <a:cubicBezTo>
                  <a:pt x="239" y="93"/>
                  <a:pt x="238" y="86"/>
                  <a:pt x="238" y="85"/>
                </a:cubicBezTo>
                <a:cubicBezTo>
                  <a:pt x="238" y="84"/>
                  <a:pt x="239" y="83"/>
                  <a:pt x="239" y="82"/>
                </a:cubicBezTo>
                <a:cubicBezTo>
                  <a:pt x="239" y="82"/>
                  <a:pt x="239" y="81"/>
                  <a:pt x="239" y="80"/>
                </a:cubicBezTo>
                <a:cubicBezTo>
                  <a:pt x="238" y="79"/>
                  <a:pt x="222" y="67"/>
                  <a:pt x="221" y="65"/>
                </a:cubicBezTo>
                <a:cubicBezTo>
                  <a:pt x="219" y="64"/>
                  <a:pt x="219" y="64"/>
                  <a:pt x="219" y="64"/>
                </a:cubicBezTo>
                <a:cubicBezTo>
                  <a:pt x="219" y="64"/>
                  <a:pt x="226" y="61"/>
                  <a:pt x="229" y="59"/>
                </a:cubicBezTo>
                <a:cubicBezTo>
                  <a:pt x="232" y="56"/>
                  <a:pt x="235" y="53"/>
                  <a:pt x="235" y="53"/>
                </a:cubicBezTo>
                <a:cubicBezTo>
                  <a:pt x="235" y="53"/>
                  <a:pt x="231" y="50"/>
                  <a:pt x="230" y="49"/>
                </a:cubicBezTo>
                <a:cubicBezTo>
                  <a:pt x="229" y="49"/>
                  <a:pt x="228" y="49"/>
                  <a:pt x="226" y="49"/>
                </a:cubicBezTo>
                <a:cubicBezTo>
                  <a:pt x="224" y="49"/>
                  <a:pt x="221" y="48"/>
                  <a:pt x="221" y="48"/>
                </a:cubicBezTo>
                <a:cubicBezTo>
                  <a:pt x="221" y="48"/>
                  <a:pt x="221" y="47"/>
                  <a:pt x="221" y="47"/>
                </a:cubicBezTo>
                <a:cubicBezTo>
                  <a:pt x="220" y="47"/>
                  <a:pt x="213" y="54"/>
                  <a:pt x="213" y="54"/>
                </a:cubicBezTo>
                <a:cubicBezTo>
                  <a:pt x="212" y="54"/>
                  <a:pt x="211" y="55"/>
                  <a:pt x="211" y="55"/>
                </a:cubicBezTo>
                <a:cubicBezTo>
                  <a:pt x="211" y="55"/>
                  <a:pt x="206" y="50"/>
                  <a:pt x="204" y="47"/>
                </a:cubicBezTo>
                <a:cubicBezTo>
                  <a:pt x="202" y="43"/>
                  <a:pt x="196" y="36"/>
                  <a:pt x="195" y="35"/>
                </a:cubicBezTo>
                <a:cubicBezTo>
                  <a:pt x="194" y="35"/>
                  <a:pt x="194" y="34"/>
                  <a:pt x="193" y="34"/>
                </a:cubicBezTo>
                <a:cubicBezTo>
                  <a:pt x="193" y="34"/>
                  <a:pt x="192" y="34"/>
                  <a:pt x="192" y="34"/>
                </a:cubicBezTo>
                <a:cubicBezTo>
                  <a:pt x="191" y="34"/>
                  <a:pt x="189" y="35"/>
                  <a:pt x="188" y="36"/>
                </a:cubicBezTo>
                <a:cubicBezTo>
                  <a:pt x="187" y="36"/>
                  <a:pt x="186" y="37"/>
                  <a:pt x="185" y="38"/>
                </a:cubicBezTo>
                <a:cubicBezTo>
                  <a:pt x="184" y="38"/>
                  <a:pt x="183" y="38"/>
                  <a:pt x="183" y="38"/>
                </a:cubicBezTo>
                <a:cubicBezTo>
                  <a:pt x="182" y="38"/>
                  <a:pt x="182" y="39"/>
                  <a:pt x="181" y="39"/>
                </a:cubicBezTo>
                <a:cubicBezTo>
                  <a:pt x="180" y="39"/>
                  <a:pt x="175" y="39"/>
                  <a:pt x="174" y="39"/>
                </a:cubicBezTo>
                <a:cubicBezTo>
                  <a:pt x="173" y="39"/>
                  <a:pt x="174" y="40"/>
                  <a:pt x="173" y="39"/>
                </a:cubicBezTo>
                <a:cubicBezTo>
                  <a:pt x="173" y="39"/>
                  <a:pt x="159" y="37"/>
                  <a:pt x="154" y="37"/>
                </a:cubicBezTo>
                <a:cubicBezTo>
                  <a:pt x="149" y="37"/>
                  <a:pt x="144" y="39"/>
                  <a:pt x="141" y="39"/>
                </a:cubicBezTo>
                <a:cubicBezTo>
                  <a:pt x="139" y="40"/>
                  <a:pt x="137" y="41"/>
                  <a:pt x="136" y="41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0" y="42"/>
                  <a:pt x="128" y="41"/>
                  <a:pt x="123" y="40"/>
                </a:cubicBezTo>
                <a:cubicBezTo>
                  <a:pt x="118" y="40"/>
                  <a:pt x="107" y="38"/>
                  <a:pt x="106" y="37"/>
                </a:cubicBezTo>
                <a:cubicBezTo>
                  <a:pt x="105" y="37"/>
                  <a:pt x="102" y="34"/>
                  <a:pt x="99" y="33"/>
                </a:cubicBezTo>
                <a:cubicBezTo>
                  <a:pt x="96" y="33"/>
                  <a:pt x="92" y="32"/>
                  <a:pt x="92" y="32"/>
                </a:cubicBezTo>
                <a:cubicBezTo>
                  <a:pt x="92" y="32"/>
                  <a:pt x="84" y="35"/>
                  <a:pt x="84" y="35"/>
                </a:cubicBezTo>
                <a:cubicBezTo>
                  <a:pt x="83" y="35"/>
                  <a:pt x="82" y="33"/>
                  <a:pt x="80" y="33"/>
                </a:cubicBezTo>
                <a:cubicBezTo>
                  <a:pt x="79" y="32"/>
                  <a:pt x="77" y="32"/>
                  <a:pt x="77" y="31"/>
                </a:cubicBezTo>
                <a:cubicBezTo>
                  <a:pt x="78" y="31"/>
                  <a:pt x="78" y="31"/>
                  <a:pt x="79" y="31"/>
                </a:cubicBezTo>
                <a:cubicBezTo>
                  <a:pt x="80" y="31"/>
                  <a:pt x="92" y="33"/>
                  <a:pt x="92" y="32"/>
                </a:cubicBezTo>
                <a:cubicBezTo>
                  <a:pt x="93" y="31"/>
                  <a:pt x="97" y="16"/>
                  <a:pt x="97" y="14"/>
                </a:cubicBezTo>
                <a:cubicBezTo>
                  <a:pt x="97" y="12"/>
                  <a:pt x="98" y="12"/>
                  <a:pt x="97" y="12"/>
                </a:cubicBezTo>
                <a:cubicBezTo>
                  <a:pt x="96" y="12"/>
                  <a:pt x="92" y="10"/>
                  <a:pt x="92" y="10"/>
                </a:cubicBezTo>
                <a:cubicBezTo>
                  <a:pt x="92" y="10"/>
                  <a:pt x="91" y="10"/>
                  <a:pt x="90" y="9"/>
                </a:cubicBezTo>
                <a:cubicBezTo>
                  <a:pt x="89" y="9"/>
                  <a:pt x="80" y="7"/>
                  <a:pt x="80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4"/>
                  <a:pt x="68" y="3"/>
                  <a:pt x="68" y="3"/>
                </a:cubicBezTo>
                <a:cubicBezTo>
                  <a:pt x="67" y="3"/>
                  <a:pt x="62" y="1"/>
                  <a:pt x="62" y="1"/>
                </a:cubicBezTo>
                <a:cubicBezTo>
                  <a:pt x="62" y="2"/>
                  <a:pt x="61" y="2"/>
                  <a:pt x="61" y="2"/>
                </a:cubicBezTo>
                <a:cubicBezTo>
                  <a:pt x="61" y="2"/>
                  <a:pt x="54" y="0"/>
                  <a:pt x="53" y="0"/>
                </a:cubicBezTo>
                <a:cubicBezTo>
                  <a:pt x="52" y="0"/>
                  <a:pt x="48" y="2"/>
                  <a:pt x="47" y="3"/>
                </a:cubicBezTo>
                <a:cubicBezTo>
                  <a:pt x="45" y="4"/>
                  <a:pt x="44" y="6"/>
                  <a:pt x="43" y="6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5"/>
                  <a:pt x="40" y="5"/>
                  <a:pt x="39" y="5"/>
                </a:cubicBezTo>
                <a:cubicBezTo>
                  <a:pt x="39" y="5"/>
                  <a:pt x="38" y="5"/>
                  <a:pt x="38" y="5"/>
                </a:cubicBezTo>
                <a:cubicBezTo>
                  <a:pt x="38" y="5"/>
                  <a:pt x="38" y="5"/>
                  <a:pt x="37" y="5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5"/>
                  <a:pt x="37" y="4"/>
                  <a:pt x="37" y="3"/>
                </a:cubicBezTo>
                <a:cubicBezTo>
                  <a:pt x="37" y="3"/>
                  <a:pt x="37" y="2"/>
                  <a:pt x="37" y="2"/>
                </a:cubicBezTo>
                <a:cubicBezTo>
                  <a:pt x="37" y="2"/>
                  <a:pt x="34" y="1"/>
                  <a:pt x="33" y="1"/>
                </a:cubicBezTo>
                <a:cubicBezTo>
                  <a:pt x="33" y="1"/>
                  <a:pt x="33" y="3"/>
                  <a:pt x="33" y="3"/>
                </a:cubicBezTo>
                <a:cubicBezTo>
                  <a:pt x="33" y="3"/>
                  <a:pt x="31" y="3"/>
                  <a:pt x="31" y="4"/>
                </a:cubicBezTo>
                <a:cubicBezTo>
                  <a:pt x="31" y="4"/>
                  <a:pt x="30" y="4"/>
                  <a:pt x="30" y="5"/>
                </a:cubicBezTo>
                <a:cubicBezTo>
                  <a:pt x="29" y="6"/>
                  <a:pt x="30" y="8"/>
                  <a:pt x="30" y="9"/>
                </a:cubicBezTo>
                <a:cubicBezTo>
                  <a:pt x="30" y="10"/>
                  <a:pt x="31" y="10"/>
                  <a:pt x="31" y="10"/>
                </a:cubicBezTo>
                <a:cubicBezTo>
                  <a:pt x="31" y="10"/>
                  <a:pt x="32" y="11"/>
                  <a:pt x="32" y="12"/>
                </a:cubicBezTo>
                <a:cubicBezTo>
                  <a:pt x="32" y="12"/>
                  <a:pt x="31" y="13"/>
                  <a:pt x="31" y="13"/>
                </a:cubicBezTo>
                <a:cubicBezTo>
                  <a:pt x="31" y="13"/>
                  <a:pt x="29" y="15"/>
                  <a:pt x="29" y="15"/>
                </a:cubicBezTo>
                <a:close/>
                <a:moveTo>
                  <a:pt x="36" y="15"/>
                </a:moveTo>
                <a:cubicBezTo>
                  <a:pt x="36" y="16"/>
                  <a:pt x="33" y="16"/>
                  <a:pt x="33" y="16"/>
                </a:cubicBezTo>
                <a:cubicBezTo>
                  <a:pt x="32" y="16"/>
                  <a:pt x="32" y="15"/>
                  <a:pt x="32" y="15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4" y="14"/>
                  <a:pt x="35" y="14"/>
                </a:cubicBezTo>
                <a:cubicBezTo>
                  <a:pt x="35" y="14"/>
                  <a:pt x="36" y="15"/>
                  <a:pt x="36" y="15"/>
                </a:cubicBezTo>
                <a:cubicBezTo>
                  <a:pt x="37" y="15"/>
                  <a:pt x="37" y="15"/>
                  <a:pt x="36" y="15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7" y="42"/>
                  <a:pt x="27" y="42"/>
                </a:cubicBezTo>
                <a:cubicBezTo>
                  <a:pt x="27" y="42"/>
                  <a:pt x="27" y="43"/>
                  <a:pt x="27" y="43"/>
                </a:cubicBezTo>
                <a:cubicBezTo>
                  <a:pt x="26" y="43"/>
                  <a:pt x="26" y="41"/>
                  <a:pt x="26" y="41"/>
                </a:cubicBezTo>
                <a:close/>
                <a:moveTo>
                  <a:pt x="36" y="54"/>
                </a:moveTo>
                <a:cubicBezTo>
                  <a:pt x="36" y="54"/>
                  <a:pt x="37" y="54"/>
                  <a:pt x="37" y="54"/>
                </a:cubicBezTo>
                <a:cubicBezTo>
                  <a:pt x="37" y="54"/>
                  <a:pt x="37" y="54"/>
                  <a:pt x="38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1" y="55"/>
                  <a:pt x="42" y="55"/>
                </a:cubicBezTo>
                <a:cubicBezTo>
                  <a:pt x="42" y="56"/>
                  <a:pt x="43" y="56"/>
                  <a:pt x="43" y="56"/>
                </a:cubicBezTo>
                <a:cubicBezTo>
                  <a:pt x="43" y="56"/>
                  <a:pt x="42" y="57"/>
                  <a:pt x="41" y="57"/>
                </a:cubicBezTo>
                <a:cubicBezTo>
                  <a:pt x="41" y="57"/>
                  <a:pt x="40" y="58"/>
                  <a:pt x="40" y="58"/>
                </a:cubicBezTo>
                <a:cubicBezTo>
                  <a:pt x="39" y="58"/>
                  <a:pt x="39" y="57"/>
                  <a:pt x="38" y="56"/>
                </a:cubicBezTo>
                <a:cubicBezTo>
                  <a:pt x="37" y="56"/>
                  <a:pt x="36" y="56"/>
                  <a:pt x="35" y="56"/>
                </a:cubicBezTo>
                <a:cubicBezTo>
                  <a:pt x="35" y="56"/>
                  <a:pt x="34" y="55"/>
                  <a:pt x="34" y="55"/>
                </a:cubicBezTo>
                <a:cubicBezTo>
                  <a:pt x="34" y="55"/>
                  <a:pt x="34" y="54"/>
                  <a:pt x="34" y="54"/>
                </a:cubicBezTo>
                <a:cubicBezTo>
                  <a:pt x="34" y="54"/>
                  <a:pt x="36" y="54"/>
                  <a:pt x="36" y="54"/>
                </a:cubicBezTo>
                <a:close/>
                <a:moveTo>
                  <a:pt x="33" y="50"/>
                </a:moveTo>
                <a:cubicBezTo>
                  <a:pt x="33" y="50"/>
                  <a:pt x="33" y="51"/>
                  <a:pt x="34" y="51"/>
                </a:cubicBezTo>
                <a:cubicBezTo>
                  <a:pt x="34" y="51"/>
                  <a:pt x="34" y="53"/>
                  <a:pt x="33" y="53"/>
                </a:cubicBezTo>
                <a:cubicBezTo>
                  <a:pt x="33" y="53"/>
                  <a:pt x="33" y="51"/>
                  <a:pt x="33" y="51"/>
                </a:cubicBezTo>
                <a:cubicBezTo>
                  <a:pt x="33" y="51"/>
                  <a:pt x="33" y="51"/>
                  <a:pt x="33" y="50"/>
                </a:cubicBezTo>
                <a:close/>
                <a:moveTo>
                  <a:pt x="29" y="47"/>
                </a:moveTo>
                <a:cubicBezTo>
                  <a:pt x="30" y="47"/>
                  <a:pt x="30" y="48"/>
                  <a:pt x="31" y="48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3" y="54"/>
                  <a:pt x="33" y="54"/>
                </a:cubicBezTo>
                <a:cubicBezTo>
                  <a:pt x="33" y="55"/>
                  <a:pt x="32" y="53"/>
                  <a:pt x="32" y="53"/>
                </a:cubicBezTo>
                <a:cubicBezTo>
                  <a:pt x="32" y="53"/>
                  <a:pt x="29" y="49"/>
                  <a:pt x="29" y="49"/>
                </a:cubicBezTo>
                <a:cubicBezTo>
                  <a:pt x="29" y="48"/>
                  <a:pt x="29" y="47"/>
                  <a:pt x="29" y="47"/>
                </a:cubicBezTo>
                <a:close/>
                <a:moveTo>
                  <a:pt x="35" y="12"/>
                </a:move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lose/>
                <a:moveTo>
                  <a:pt x="38" y="14"/>
                </a:moveTo>
                <a:cubicBezTo>
                  <a:pt x="38" y="14"/>
                  <a:pt x="37" y="14"/>
                  <a:pt x="37" y="14"/>
                </a:cubicBezTo>
                <a:cubicBezTo>
                  <a:pt x="36" y="14"/>
                  <a:pt x="35" y="13"/>
                  <a:pt x="35" y="13"/>
                </a:cubicBezTo>
                <a:cubicBezTo>
                  <a:pt x="35" y="13"/>
                  <a:pt x="35" y="12"/>
                  <a:pt x="35" y="12"/>
                </a:cubicBezTo>
                <a:cubicBezTo>
                  <a:pt x="35" y="12"/>
                  <a:pt x="36" y="11"/>
                  <a:pt x="36" y="11"/>
                </a:cubicBezTo>
                <a:cubicBezTo>
                  <a:pt x="37" y="11"/>
                  <a:pt x="39" y="11"/>
                  <a:pt x="39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3"/>
                  <a:pt x="38" y="14"/>
                  <a:pt x="38" y="14"/>
                </a:cubicBezTo>
                <a:close/>
                <a:moveTo>
                  <a:pt x="33" y="5"/>
                </a:moveTo>
                <a:cubicBezTo>
                  <a:pt x="33" y="5"/>
                  <a:pt x="33" y="9"/>
                  <a:pt x="33" y="9"/>
                </a:cubicBezTo>
                <a:cubicBezTo>
                  <a:pt x="32" y="10"/>
                  <a:pt x="32" y="9"/>
                  <a:pt x="31" y="8"/>
                </a:cubicBezTo>
                <a:cubicBezTo>
                  <a:pt x="31" y="7"/>
                  <a:pt x="31" y="6"/>
                  <a:pt x="31" y="5"/>
                </a:cubicBezTo>
                <a:cubicBezTo>
                  <a:pt x="31" y="5"/>
                  <a:pt x="32" y="4"/>
                  <a:pt x="33" y="4"/>
                </a:cubicBezTo>
                <a:cubicBezTo>
                  <a:pt x="33" y="4"/>
                  <a:pt x="33" y="5"/>
                  <a:pt x="33" y="5"/>
                </a:cubicBezTo>
                <a:close/>
                <a:moveTo>
                  <a:pt x="28" y="44"/>
                </a:moveTo>
                <a:cubicBezTo>
                  <a:pt x="28" y="44"/>
                  <a:pt x="29" y="45"/>
                  <a:pt x="29" y="46"/>
                </a:cubicBezTo>
                <a:cubicBezTo>
                  <a:pt x="29" y="46"/>
                  <a:pt x="28" y="46"/>
                  <a:pt x="28" y="46"/>
                </a:cubicBezTo>
                <a:cubicBezTo>
                  <a:pt x="28" y="46"/>
                  <a:pt x="27" y="44"/>
                  <a:pt x="27" y="44"/>
                </a:cubicBezTo>
                <a:cubicBezTo>
                  <a:pt x="27" y="44"/>
                  <a:pt x="27" y="43"/>
                  <a:pt x="28" y="4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HY강B" panose="02030600000101010101" pitchFamily="18" charset="-127"/>
            </a:endParaRPr>
          </a:p>
        </p:txBody>
      </p:sp>
      <p:sp>
        <p:nvSpPr>
          <p:cNvPr id="156" name="Freeform 29"/>
          <p:cNvSpPr>
            <a:spLocks noEditPoints="1"/>
          </p:cNvSpPr>
          <p:nvPr/>
        </p:nvSpPr>
        <p:spPr bwMode="auto">
          <a:xfrm>
            <a:off x="2073154" y="3180038"/>
            <a:ext cx="556052" cy="1655588"/>
          </a:xfrm>
          <a:custGeom>
            <a:avLst/>
            <a:gdLst>
              <a:gd name="T0" fmla="*/ 358 w 447"/>
              <a:gd name="T1" fmla="*/ 383 h 1336"/>
              <a:gd name="T2" fmla="*/ 364 w 447"/>
              <a:gd name="T3" fmla="*/ 355 h 1336"/>
              <a:gd name="T4" fmla="*/ 379 w 447"/>
              <a:gd name="T5" fmla="*/ 301 h 1336"/>
              <a:gd name="T6" fmla="*/ 364 w 447"/>
              <a:gd name="T7" fmla="*/ 291 h 1336"/>
              <a:gd name="T8" fmla="*/ 355 w 447"/>
              <a:gd name="T9" fmla="*/ 212 h 1336"/>
              <a:gd name="T10" fmla="*/ 229 w 447"/>
              <a:gd name="T11" fmla="*/ 72 h 1336"/>
              <a:gd name="T12" fmla="*/ 224 w 447"/>
              <a:gd name="T13" fmla="*/ 0 h 1336"/>
              <a:gd name="T14" fmla="*/ 218 w 447"/>
              <a:gd name="T15" fmla="*/ 72 h 1336"/>
              <a:gd name="T16" fmla="*/ 93 w 447"/>
              <a:gd name="T17" fmla="*/ 212 h 1336"/>
              <a:gd name="T18" fmla="*/ 84 w 447"/>
              <a:gd name="T19" fmla="*/ 291 h 1336"/>
              <a:gd name="T20" fmla="*/ 68 w 447"/>
              <a:gd name="T21" fmla="*/ 301 h 1336"/>
              <a:gd name="T22" fmla="*/ 83 w 447"/>
              <a:gd name="T23" fmla="*/ 355 h 1336"/>
              <a:gd name="T24" fmla="*/ 89 w 447"/>
              <a:gd name="T25" fmla="*/ 383 h 1336"/>
              <a:gd name="T26" fmla="*/ 0 w 447"/>
              <a:gd name="T27" fmla="*/ 1332 h 1336"/>
              <a:gd name="T28" fmla="*/ 408 w 447"/>
              <a:gd name="T29" fmla="*/ 1336 h 1336"/>
              <a:gd name="T30" fmla="*/ 447 w 447"/>
              <a:gd name="T31" fmla="*/ 1265 h 1336"/>
              <a:gd name="T32" fmla="*/ 356 w 447"/>
              <a:gd name="T33" fmla="*/ 347 h 1336"/>
              <a:gd name="T34" fmla="*/ 344 w 447"/>
              <a:gd name="T35" fmla="*/ 299 h 1336"/>
              <a:gd name="T36" fmla="*/ 329 w 447"/>
              <a:gd name="T37" fmla="*/ 212 h 1336"/>
              <a:gd name="T38" fmla="*/ 305 w 447"/>
              <a:gd name="T39" fmla="*/ 222 h 1336"/>
              <a:gd name="T40" fmla="*/ 329 w 447"/>
              <a:gd name="T41" fmla="*/ 299 h 1336"/>
              <a:gd name="T42" fmla="*/ 305 w 447"/>
              <a:gd name="T43" fmla="*/ 341 h 1336"/>
              <a:gd name="T44" fmla="*/ 292 w 447"/>
              <a:gd name="T45" fmla="*/ 291 h 1336"/>
              <a:gd name="T46" fmla="*/ 251 w 447"/>
              <a:gd name="T47" fmla="*/ 299 h 1336"/>
              <a:gd name="T48" fmla="*/ 251 w 447"/>
              <a:gd name="T49" fmla="*/ 341 h 1336"/>
              <a:gd name="T50" fmla="*/ 224 w 447"/>
              <a:gd name="T51" fmla="*/ 222 h 1336"/>
              <a:gd name="T52" fmla="*/ 207 w 447"/>
              <a:gd name="T53" fmla="*/ 291 h 1336"/>
              <a:gd name="T54" fmla="*/ 240 w 447"/>
              <a:gd name="T55" fmla="*/ 299 h 1336"/>
              <a:gd name="T56" fmla="*/ 207 w 447"/>
              <a:gd name="T57" fmla="*/ 341 h 1336"/>
              <a:gd name="T58" fmla="*/ 197 w 447"/>
              <a:gd name="T59" fmla="*/ 222 h 1336"/>
              <a:gd name="T60" fmla="*/ 155 w 447"/>
              <a:gd name="T61" fmla="*/ 222 h 1336"/>
              <a:gd name="T62" fmla="*/ 197 w 447"/>
              <a:gd name="T63" fmla="*/ 341 h 1336"/>
              <a:gd name="T64" fmla="*/ 117 w 447"/>
              <a:gd name="T65" fmla="*/ 212 h 1336"/>
              <a:gd name="T66" fmla="*/ 142 w 447"/>
              <a:gd name="T67" fmla="*/ 291 h 1336"/>
              <a:gd name="T68" fmla="*/ 117 w 447"/>
              <a:gd name="T69" fmla="*/ 299 h 1336"/>
              <a:gd name="T70" fmla="*/ 142 w 447"/>
              <a:gd name="T71" fmla="*/ 355 h 1336"/>
              <a:gd name="T72" fmla="*/ 88 w 447"/>
              <a:gd name="T73" fmla="*/ 299 h 1336"/>
              <a:gd name="T74" fmla="*/ 91 w 447"/>
              <a:gd name="T75" fmla="*/ 355 h 1336"/>
              <a:gd name="T76" fmla="*/ 90 w 447"/>
              <a:gd name="T77" fmla="*/ 508 h 1336"/>
              <a:gd name="T78" fmla="*/ 363 w 447"/>
              <a:gd name="T79" fmla="*/ 607 h 1336"/>
              <a:gd name="T80" fmla="*/ 90 w 447"/>
              <a:gd name="T81" fmla="*/ 508 h 1336"/>
              <a:gd name="T82" fmla="*/ 370 w 447"/>
              <a:gd name="T83" fmla="*/ 758 h 1336"/>
              <a:gd name="T84" fmla="*/ 72 w 447"/>
              <a:gd name="T85" fmla="*/ 858 h 1336"/>
              <a:gd name="T86" fmla="*/ 59 w 447"/>
              <a:gd name="T87" fmla="*/ 1106 h 1336"/>
              <a:gd name="T88" fmla="*/ 383 w 447"/>
              <a:gd name="T89" fmla="*/ 1007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47" h="1336">
                <a:moveTo>
                  <a:pt x="447" y="1265"/>
                </a:moveTo>
                <a:cubicBezTo>
                  <a:pt x="404" y="1265"/>
                  <a:pt x="404" y="1265"/>
                  <a:pt x="404" y="1265"/>
                </a:cubicBezTo>
                <a:cubicBezTo>
                  <a:pt x="358" y="383"/>
                  <a:pt x="358" y="383"/>
                  <a:pt x="358" y="383"/>
                </a:cubicBezTo>
                <a:cubicBezTo>
                  <a:pt x="364" y="383"/>
                  <a:pt x="364" y="383"/>
                  <a:pt x="364" y="383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4" y="353"/>
                  <a:pt x="364" y="351"/>
                  <a:pt x="364" y="347"/>
                </a:cubicBezTo>
                <a:cubicBezTo>
                  <a:pt x="364" y="335"/>
                  <a:pt x="363" y="298"/>
                  <a:pt x="370" y="295"/>
                </a:cubicBezTo>
                <a:cubicBezTo>
                  <a:pt x="372" y="295"/>
                  <a:pt x="375" y="296"/>
                  <a:pt x="379" y="301"/>
                </a:cubicBezTo>
                <a:cubicBezTo>
                  <a:pt x="385" y="296"/>
                  <a:pt x="385" y="296"/>
                  <a:pt x="385" y="296"/>
                </a:cubicBezTo>
                <a:cubicBezTo>
                  <a:pt x="382" y="293"/>
                  <a:pt x="375" y="285"/>
                  <a:pt x="367" y="288"/>
                </a:cubicBezTo>
                <a:cubicBezTo>
                  <a:pt x="366" y="289"/>
                  <a:pt x="365" y="290"/>
                  <a:pt x="364" y="291"/>
                </a:cubicBezTo>
                <a:cubicBezTo>
                  <a:pt x="344" y="291"/>
                  <a:pt x="344" y="291"/>
                  <a:pt x="344" y="291"/>
                </a:cubicBezTo>
                <a:cubicBezTo>
                  <a:pt x="344" y="212"/>
                  <a:pt x="344" y="212"/>
                  <a:pt x="344" y="212"/>
                </a:cubicBezTo>
                <a:cubicBezTo>
                  <a:pt x="355" y="212"/>
                  <a:pt x="355" y="212"/>
                  <a:pt x="355" y="212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46" y="194"/>
                  <a:pt x="346" y="194"/>
                  <a:pt x="346" y="194"/>
                </a:cubicBezTo>
                <a:cubicBezTo>
                  <a:pt x="346" y="128"/>
                  <a:pt x="294" y="75"/>
                  <a:pt x="229" y="72"/>
                </a:cubicBezTo>
                <a:cubicBezTo>
                  <a:pt x="229" y="72"/>
                  <a:pt x="229" y="72"/>
                  <a:pt x="229" y="72"/>
                </a:cubicBezTo>
                <a:cubicBezTo>
                  <a:pt x="229" y="0"/>
                  <a:pt x="229" y="0"/>
                  <a:pt x="229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18" y="72"/>
                  <a:pt x="218" y="72"/>
                  <a:pt x="218" y="72"/>
                </a:cubicBezTo>
                <a:cubicBezTo>
                  <a:pt x="218" y="72"/>
                  <a:pt x="218" y="72"/>
                  <a:pt x="218" y="72"/>
                </a:cubicBezTo>
                <a:cubicBezTo>
                  <a:pt x="153" y="75"/>
                  <a:pt x="102" y="128"/>
                  <a:pt x="102" y="194"/>
                </a:cubicBezTo>
                <a:cubicBezTo>
                  <a:pt x="93" y="194"/>
                  <a:pt x="93" y="194"/>
                  <a:pt x="93" y="194"/>
                </a:cubicBezTo>
                <a:cubicBezTo>
                  <a:pt x="93" y="212"/>
                  <a:pt x="93" y="212"/>
                  <a:pt x="93" y="212"/>
                </a:cubicBezTo>
                <a:cubicBezTo>
                  <a:pt x="102" y="212"/>
                  <a:pt x="102" y="212"/>
                  <a:pt x="102" y="212"/>
                </a:cubicBezTo>
                <a:cubicBezTo>
                  <a:pt x="102" y="291"/>
                  <a:pt x="102" y="291"/>
                  <a:pt x="102" y="291"/>
                </a:cubicBezTo>
                <a:cubicBezTo>
                  <a:pt x="84" y="291"/>
                  <a:pt x="84" y="291"/>
                  <a:pt x="84" y="291"/>
                </a:cubicBezTo>
                <a:cubicBezTo>
                  <a:pt x="83" y="290"/>
                  <a:pt x="81" y="289"/>
                  <a:pt x="80" y="288"/>
                </a:cubicBezTo>
                <a:cubicBezTo>
                  <a:pt x="72" y="285"/>
                  <a:pt x="65" y="293"/>
                  <a:pt x="63" y="296"/>
                </a:cubicBezTo>
                <a:cubicBezTo>
                  <a:pt x="68" y="301"/>
                  <a:pt x="68" y="301"/>
                  <a:pt x="68" y="301"/>
                </a:cubicBezTo>
                <a:cubicBezTo>
                  <a:pt x="73" y="296"/>
                  <a:pt x="76" y="295"/>
                  <a:pt x="77" y="295"/>
                </a:cubicBezTo>
                <a:cubicBezTo>
                  <a:pt x="84" y="298"/>
                  <a:pt x="84" y="335"/>
                  <a:pt x="83" y="347"/>
                </a:cubicBezTo>
                <a:cubicBezTo>
                  <a:pt x="83" y="351"/>
                  <a:pt x="83" y="353"/>
                  <a:pt x="83" y="355"/>
                </a:cubicBezTo>
                <a:cubicBezTo>
                  <a:pt x="83" y="355"/>
                  <a:pt x="83" y="355"/>
                  <a:pt x="83" y="355"/>
                </a:cubicBezTo>
                <a:cubicBezTo>
                  <a:pt x="83" y="383"/>
                  <a:pt x="83" y="383"/>
                  <a:pt x="83" y="383"/>
                </a:cubicBezTo>
                <a:cubicBezTo>
                  <a:pt x="89" y="383"/>
                  <a:pt x="89" y="383"/>
                  <a:pt x="89" y="383"/>
                </a:cubicBezTo>
                <a:cubicBezTo>
                  <a:pt x="43" y="1265"/>
                  <a:pt x="43" y="1265"/>
                  <a:pt x="43" y="126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0" y="1332"/>
                  <a:pt x="0" y="1332"/>
                  <a:pt x="0" y="1332"/>
                </a:cubicBezTo>
                <a:cubicBezTo>
                  <a:pt x="40" y="1332"/>
                  <a:pt x="40" y="1332"/>
                  <a:pt x="40" y="1332"/>
                </a:cubicBezTo>
                <a:cubicBezTo>
                  <a:pt x="39" y="1336"/>
                  <a:pt x="39" y="1336"/>
                  <a:pt x="39" y="1336"/>
                </a:cubicBezTo>
                <a:cubicBezTo>
                  <a:pt x="408" y="1336"/>
                  <a:pt x="408" y="1336"/>
                  <a:pt x="408" y="1336"/>
                </a:cubicBezTo>
                <a:cubicBezTo>
                  <a:pt x="408" y="1332"/>
                  <a:pt x="408" y="1332"/>
                  <a:pt x="408" y="1332"/>
                </a:cubicBezTo>
                <a:cubicBezTo>
                  <a:pt x="447" y="1332"/>
                  <a:pt x="447" y="1332"/>
                  <a:pt x="447" y="1332"/>
                </a:cubicBezTo>
                <a:lnTo>
                  <a:pt x="447" y="1265"/>
                </a:lnTo>
                <a:close/>
                <a:moveTo>
                  <a:pt x="344" y="299"/>
                </a:moveTo>
                <a:cubicBezTo>
                  <a:pt x="360" y="299"/>
                  <a:pt x="360" y="299"/>
                  <a:pt x="360" y="299"/>
                </a:cubicBezTo>
                <a:cubicBezTo>
                  <a:pt x="356" y="310"/>
                  <a:pt x="356" y="328"/>
                  <a:pt x="356" y="347"/>
                </a:cubicBezTo>
                <a:cubicBezTo>
                  <a:pt x="356" y="350"/>
                  <a:pt x="357" y="353"/>
                  <a:pt x="356" y="355"/>
                </a:cubicBezTo>
                <a:cubicBezTo>
                  <a:pt x="344" y="355"/>
                  <a:pt x="344" y="355"/>
                  <a:pt x="344" y="355"/>
                </a:cubicBezTo>
                <a:lnTo>
                  <a:pt x="344" y="299"/>
                </a:lnTo>
                <a:close/>
                <a:moveTo>
                  <a:pt x="305" y="222"/>
                </a:moveTo>
                <a:cubicBezTo>
                  <a:pt x="305" y="212"/>
                  <a:pt x="305" y="212"/>
                  <a:pt x="305" y="212"/>
                </a:cubicBezTo>
                <a:cubicBezTo>
                  <a:pt x="329" y="212"/>
                  <a:pt x="329" y="212"/>
                  <a:pt x="329" y="212"/>
                </a:cubicBezTo>
                <a:cubicBezTo>
                  <a:pt x="329" y="291"/>
                  <a:pt x="329" y="291"/>
                  <a:pt x="329" y="291"/>
                </a:cubicBezTo>
                <a:cubicBezTo>
                  <a:pt x="305" y="291"/>
                  <a:pt x="305" y="291"/>
                  <a:pt x="305" y="291"/>
                </a:cubicBezTo>
                <a:lnTo>
                  <a:pt x="305" y="222"/>
                </a:lnTo>
                <a:close/>
                <a:moveTo>
                  <a:pt x="305" y="341"/>
                </a:moveTo>
                <a:cubicBezTo>
                  <a:pt x="305" y="299"/>
                  <a:pt x="305" y="299"/>
                  <a:pt x="305" y="299"/>
                </a:cubicBezTo>
                <a:cubicBezTo>
                  <a:pt x="329" y="299"/>
                  <a:pt x="329" y="299"/>
                  <a:pt x="329" y="299"/>
                </a:cubicBezTo>
                <a:cubicBezTo>
                  <a:pt x="329" y="355"/>
                  <a:pt x="329" y="355"/>
                  <a:pt x="329" y="355"/>
                </a:cubicBezTo>
                <a:cubicBezTo>
                  <a:pt x="305" y="355"/>
                  <a:pt x="305" y="355"/>
                  <a:pt x="305" y="355"/>
                </a:cubicBezTo>
                <a:lnTo>
                  <a:pt x="305" y="341"/>
                </a:lnTo>
                <a:close/>
                <a:moveTo>
                  <a:pt x="251" y="222"/>
                </a:moveTo>
                <a:cubicBezTo>
                  <a:pt x="292" y="222"/>
                  <a:pt x="292" y="222"/>
                  <a:pt x="292" y="222"/>
                </a:cubicBezTo>
                <a:cubicBezTo>
                  <a:pt x="292" y="291"/>
                  <a:pt x="292" y="291"/>
                  <a:pt x="292" y="291"/>
                </a:cubicBezTo>
                <a:cubicBezTo>
                  <a:pt x="251" y="291"/>
                  <a:pt x="251" y="291"/>
                  <a:pt x="251" y="291"/>
                </a:cubicBezTo>
                <a:lnTo>
                  <a:pt x="251" y="222"/>
                </a:lnTo>
                <a:close/>
                <a:moveTo>
                  <a:pt x="251" y="299"/>
                </a:moveTo>
                <a:cubicBezTo>
                  <a:pt x="292" y="299"/>
                  <a:pt x="292" y="299"/>
                  <a:pt x="292" y="299"/>
                </a:cubicBezTo>
                <a:cubicBezTo>
                  <a:pt x="292" y="341"/>
                  <a:pt x="292" y="341"/>
                  <a:pt x="292" y="341"/>
                </a:cubicBezTo>
                <a:cubicBezTo>
                  <a:pt x="251" y="341"/>
                  <a:pt x="251" y="341"/>
                  <a:pt x="251" y="341"/>
                </a:cubicBezTo>
                <a:lnTo>
                  <a:pt x="251" y="299"/>
                </a:lnTo>
                <a:close/>
                <a:moveTo>
                  <a:pt x="207" y="222"/>
                </a:moveTo>
                <a:cubicBezTo>
                  <a:pt x="224" y="222"/>
                  <a:pt x="224" y="222"/>
                  <a:pt x="224" y="222"/>
                </a:cubicBezTo>
                <a:cubicBezTo>
                  <a:pt x="240" y="222"/>
                  <a:pt x="240" y="222"/>
                  <a:pt x="240" y="222"/>
                </a:cubicBezTo>
                <a:cubicBezTo>
                  <a:pt x="240" y="291"/>
                  <a:pt x="240" y="291"/>
                  <a:pt x="240" y="291"/>
                </a:cubicBezTo>
                <a:cubicBezTo>
                  <a:pt x="207" y="291"/>
                  <a:pt x="207" y="291"/>
                  <a:pt x="207" y="291"/>
                </a:cubicBezTo>
                <a:lnTo>
                  <a:pt x="207" y="222"/>
                </a:lnTo>
                <a:close/>
                <a:moveTo>
                  <a:pt x="207" y="299"/>
                </a:moveTo>
                <a:cubicBezTo>
                  <a:pt x="240" y="299"/>
                  <a:pt x="240" y="299"/>
                  <a:pt x="240" y="299"/>
                </a:cubicBezTo>
                <a:cubicBezTo>
                  <a:pt x="240" y="341"/>
                  <a:pt x="240" y="341"/>
                  <a:pt x="240" y="341"/>
                </a:cubicBezTo>
                <a:cubicBezTo>
                  <a:pt x="224" y="341"/>
                  <a:pt x="224" y="341"/>
                  <a:pt x="224" y="341"/>
                </a:cubicBezTo>
                <a:cubicBezTo>
                  <a:pt x="207" y="341"/>
                  <a:pt x="207" y="341"/>
                  <a:pt x="207" y="341"/>
                </a:cubicBezTo>
                <a:lnTo>
                  <a:pt x="207" y="299"/>
                </a:lnTo>
                <a:close/>
                <a:moveTo>
                  <a:pt x="155" y="222"/>
                </a:moveTo>
                <a:cubicBezTo>
                  <a:pt x="197" y="222"/>
                  <a:pt x="197" y="222"/>
                  <a:pt x="197" y="222"/>
                </a:cubicBezTo>
                <a:cubicBezTo>
                  <a:pt x="197" y="291"/>
                  <a:pt x="197" y="291"/>
                  <a:pt x="197" y="291"/>
                </a:cubicBezTo>
                <a:cubicBezTo>
                  <a:pt x="155" y="291"/>
                  <a:pt x="155" y="291"/>
                  <a:pt x="155" y="291"/>
                </a:cubicBezTo>
                <a:lnTo>
                  <a:pt x="155" y="222"/>
                </a:lnTo>
                <a:close/>
                <a:moveTo>
                  <a:pt x="155" y="299"/>
                </a:moveTo>
                <a:cubicBezTo>
                  <a:pt x="197" y="299"/>
                  <a:pt x="197" y="299"/>
                  <a:pt x="197" y="299"/>
                </a:cubicBezTo>
                <a:cubicBezTo>
                  <a:pt x="197" y="341"/>
                  <a:pt x="197" y="341"/>
                  <a:pt x="197" y="341"/>
                </a:cubicBezTo>
                <a:cubicBezTo>
                  <a:pt x="155" y="341"/>
                  <a:pt x="155" y="341"/>
                  <a:pt x="155" y="341"/>
                </a:cubicBezTo>
                <a:lnTo>
                  <a:pt x="155" y="299"/>
                </a:lnTo>
                <a:close/>
                <a:moveTo>
                  <a:pt x="117" y="212"/>
                </a:moveTo>
                <a:cubicBezTo>
                  <a:pt x="142" y="212"/>
                  <a:pt x="142" y="212"/>
                  <a:pt x="142" y="212"/>
                </a:cubicBezTo>
                <a:cubicBezTo>
                  <a:pt x="142" y="222"/>
                  <a:pt x="142" y="222"/>
                  <a:pt x="142" y="222"/>
                </a:cubicBezTo>
                <a:cubicBezTo>
                  <a:pt x="142" y="291"/>
                  <a:pt x="142" y="291"/>
                  <a:pt x="142" y="291"/>
                </a:cubicBezTo>
                <a:cubicBezTo>
                  <a:pt x="117" y="291"/>
                  <a:pt x="117" y="291"/>
                  <a:pt x="117" y="291"/>
                </a:cubicBezTo>
                <a:lnTo>
                  <a:pt x="117" y="212"/>
                </a:lnTo>
                <a:close/>
                <a:moveTo>
                  <a:pt x="117" y="299"/>
                </a:moveTo>
                <a:cubicBezTo>
                  <a:pt x="142" y="299"/>
                  <a:pt x="142" y="299"/>
                  <a:pt x="142" y="299"/>
                </a:cubicBezTo>
                <a:cubicBezTo>
                  <a:pt x="142" y="341"/>
                  <a:pt x="142" y="341"/>
                  <a:pt x="142" y="341"/>
                </a:cubicBezTo>
                <a:cubicBezTo>
                  <a:pt x="142" y="355"/>
                  <a:pt x="142" y="355"/>
                  <a:pt x="142" y="355"/>
                </a:cubicBezTo>
                <a:cubicBezTo>
                  <a:pt x="117" y="355"/>
                  <a:pt x="117" y="355"/>
                  <a:pt x="117" y="355"/>
                </a:cubicBezTo>
                <a:lnTo>
                  <a:pt x="117" y="299"/>
                </a:lnTo>
                <a:close/>
                <a:moveTo>
                  <a:pt x="88" y="299"/>
                </a:moveTo>
                <a:cubicBezTo>
                  <a:pt x="102" y="299"/>
                  <a:pt x="102" y="299"/>
                  <a:pt x="102" y="299"/>
                </a:cubicBezTo>
                <a:cubicBezTo>
                  <a:pt x="102" y="355"/>
                  <a:pt x="102" y="355"/>
                  <a:pt x="102" y="355"/>
                </a:cubicBezTo>
                <a:cubicBezTo>
                  <a:pt x="91" y="355"/>
                  <a:pt x="91" y="355"/>
                  <a:pt x="91" y="355"/>
                </a:cubicBezTo>
                <a:cubicBezTo>
                  <a:pt x="91" y="353"/>
                  <a:pt x="91" y="350"/>
                  <a:pt x="91" y="347"/>
                </a:cubicBezTo>
                <a:cubicBezTo>
                  <a:pt x="91" y="328"/>
                  <a:pt x="91" y="310"/>
                  <a:pt x="88" y="299"/>
                </a:cubicBezTo>
                <a:close/>
                <a:moveTo>
                  <a:pt x="90" y="508"/>
                </a:moveTo>
                <a:cubicBezTo>
                  <a:pt x="224" y="508"/>
                  <a:pt x="224" y="508"/>
                  <a:pt x="224" y="508"/>
                </a:cubicBezTo>
                <a:cubicBezTo>
                  <a:pt x="357" y="508"/>
                  <a:pt x="357" y="508"/>
                  <a:pt x="357" y="508"/>
                </a:cubicBezTo>
                <a:cubicBezTo>
                  <a:pt x="363" y="607"/>
                  <a:pt x="363" y="607"/>
                  <a:pt x="363" y="607"/>
                </a:cubicBezTo>
                <a:cubicBezTo>
                  <a:pt x="224" y="607"/>
                  <a:pt x="224" y="607"/>
                  <a:pt x="224" y="607"/>
                </a:cubicBezTo>
                <a:cubicBezTo>
                  <a:pt x="85" y="607"/>
                  <a:pt x="85" y="607"/>
                  <a:pt x="85" y="607"/>
                </a:cubicBezTo>
                <a:lnTo>
                  <a:pt x="90" y="508"/>
                </a:lnTo>
                <a:close/>
                <a:moveTo>
                  <a:pt x="77" y="758"/>
                </a:moveTo>
                <a:cubicBezTo>
                  <a:pt x="224" y="758"/>
                  <a:pt x="224" y="758"/>
                  <a:pt x="224" y="758"/>
                </a:cubicBezTo>
                <a:cubicBezTo>
                  <a:pt x="370" y="758"/>
                  <a:pt x="370" y="758"/>
                  <a:pt x="370" y="758"/>
                </a:cubicBezTo>
                <a:cubicBezTo>
                  <a:pt x="376" y="858"/>
                  <a:pt x="376" y="858"/>
                  <a:pt x="376" y="858"/>
                </a:cubicBezTo>
                <a:cubicBezTo>
                  <a:pt x="224" y="858"/>
                  <a:pt x="224" y="858"/>
                  <a:pt x="224" y="858"/>
                </a:cubicBezTo>
                <a:cubicBezTo>
                  <a:pt x="72" y="858"/>
                  <a:pt x="72" y="858"/>
                  <a:pt x="72" y="858"/>
                </a:cubicBezTo>
                <a:lnTo>
                  <a:pt x="77" y="758"/>
                </a:lnTo>
                <a:close/>
                <a:moveTo>
                  <a:pt x="224" y="1106"/>
                </a:moveTo>
                <a:cubicBezTo>
                  <a:pt x="59" y="1106"/>
                  <a:pt x="59" y="1106"/>
                  <a:pt x="59" y="1106"/>
                </a:cubicBezTo>
                <a:cubicBezTo>
                  <a:pt x="64" y="1007"/>
                  <a:pt x="64" y="1007"/>
                  <a:pt x="64" y="1007"/>
                </a:cubicBezTo>
                <a:cubicBezTo>
                  <a:pt x="224" y="1007"/>
                  <a:pt x="224" y="1007"/>
                  <a:pt x="224" y="1007"/>
                </a:cubicBezTo>
                <a:cubicBezTo>
                  <a:pt x="383" y="1007"/>
                  <a:pt x="383" y="1007"/>
                  <a:pt x="383" y="1007"/>
                </a:cubicBezTo>
                <a:cubicBezTo>
                  <a:pt x="389" y="1106"/>
                  <a:pt x="389" y="1106"/>
                  <a:pt x="389" y="1106"/>
                </a:cubicBezTo>
                <a:lnTo>
                  <a:pt x="224" y="1106"/>
                </a:lnTo>
                <a:close/>
              </a:path>
            </a:pathLst>
          </a:custGeom>
          <a:solidFill>
            <a:schemeClr val="tx1"/>
          </a:solidFill>
          <a:ln w="15875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HY강B" panose="02030600000101010101" pitchFamily="18" charset="-127"/>
            </a:endParaRPr>
          </a:p>
        </p:txBody>
      </p:sp>
      <p:sp>
        <p:nvSpPr>
          <p:cNvPr id="157" name="Freeform 34"/>
          <p:cNvSpPr>
            <a:spLocks/>
          </p:cNvSpPr>
          <p:nvPr/>
        </p:nvSpPr>
        <p:spPr bwMode="auto">
          <a:xfrm>
            <a:off x="2528011" y="2160416"/>
            <a:ext cx="1426582" cy="793096"/>
          </a:xfrm>
          <a:custGeom>
            <a:avLst/>
            <a:gdLst>
              <a:gd name="T0" fmla="*/ 285 w 608"/>
              <a:gd name="T1" fmla="*/ 324 h 338"/>
              <a:gd name="T2" fmla="*/ 356 w 608"/>
              <a:gd name="T3" fmla="*/ 314 h 338"/>
              <a:gd name="T4" fmla="*/ 393 w 608"/>
              <a:gd name="T5" fmla="*/ 269 h 338"/>
              <a:gd name="T6" fmla="*/ 428 w 608"/>
              <a:gd name="T7" fmla="*/ 259 h 338"/>
              <a:gd name="T8" fmla="*/ 401 w 608"/>
              <a:gd name="T9" fmla="*/ 249 h 338"/>
              <a:gd name="T10" fmla="*/ 395 w 608"/>
              <a:gd name="T11" fmla="*/ 236 h 338"/>
              <a:gd name="T12" fmla="*/ 489 w 608"/>
              <a:gd name="T13" fmla="*/ 172 h 338"/>
              <a:gd name="T14" fmla="*/ 608 w 608"/>
              <a:gd name="T15" fmla="*/ 92 h 338"/>
              <a:gd name="T16" fmla="*/ 497 w 608"/>
              <a:gd name="T17" fmla="*/ 144 h 338"/>
              <a:gd name="T18" fmla="*/ 364 w 608"/>
              <a:gd name="T19" fmla="*/ 238 h 338"/>
              <a:gd name="T20" fmla="*/ 332 w 608"/>
              <a:gd name="T21" fmla="*/ 239 h 338"/>
              <a:gd name="T22" fmla="*/ 266 w 608"/>
              <a:gd name="T23" fmla="*/ 168 h 338"/>
              <a:gd name="T24" fmla="*/ 217 w 608"/>
              <a:gd name="T25" fmla="*/ 109 h 338"/>
              <a:gd name="T26" fmla="*/ 0 w 608"/>
              <a:gd name="T27" fmla="*/ 0 h 338"/>
              <a:gd name="T28" fmla="*/ 126 w 608"/>
              <a:gd name="T29" fmla="*/ 117 h 338"/>
              <a:gd name="T30" fmla="*/ 199 w 608"/>
              <a:gd name="T31" fmla="*/ 189 h 338"/>
              <a:gd name="T32" fmla="*/ 275 w 608"/>
              <a:gd name="T33" fmla="*/ 270 h 338"/>
              <a:gd name="T34" fmla="*/ 213 w 608"/>
              <a:gd name="T35" fmla="*/ 321 h 338"/>
              <a:gd name="T36" fmla="*/ 275 w 608"/>
              <a:gd name="T37" fmla="*/ 337 h 338"/>
              <a:gd name="T38" fmla="*/ 285 w 608"/>
              <a:gd name="T39" fmla="*/ 324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8" h="338">
                <a:moveTo>
                  <a:pt x="285" y="324"/>
                </a:moveTo>
                <a:cubicBezTo>
                  <a:pt x="285" y="324"/>
                  <a:pt x="328" y="338"/>
                  <a:pt x="356" y="314"/>
                </a:cubicBezTo>
                <a:cubicBezTo>
                  <a:pt x="384" y="289"/>
                  <a:pt x="373" y="270"/>
                  <a:pt x="393" y="269"/>
                </a:cubicBezTo>
                <a:cubicBezTo>
                  <a:pt x="412" y="269"/>
                  <a:pt x="428" y="259"/>
                  <a:pt x="428" y="259"/>
                </a:cubicBezTo>
                <a:cubicBezTo>
                  <a:pt x="428" y="259"/>
                  <a:pt x="420" y="251"/>
                  <a:pt x="401" y="249"/>
                </a:cubicBezTo>
                <a:cubicBezTo>
                  <a:pt x="401" y="249"/>
                  <a:pt x="404" y="236"/>
                  <a:pt x="395" y="236"/>
                </a:cubicBezTo>
                <a:cubicBezTo>
                  <a:pt x="395" y="236"/>
                  <a:pt x="447" y="185"/>
                  <a:pt x="489" y="172"/>
                </a:cubicBezTo>
                <a:cubicBezTo>
                  <a:pt x="530" y="158"/>
                  <a:pt x="604" y="119"/>
                  <a:pt x="608" y="92"/>
                </a:cubicBezTo>
                <a:cubicBezTo>
                  <a:pt x="608" y="92"/>
                  <a:pt x="540" y="143"/>
                  <a:pt x="497" y="144"/>
                </a:cubicBezTo>
                <a:cubicBezTo>
                  <a:pt x="454" y="145"/>
                  <a:pt x="378" y="226"/>
                  <a:pt x="364" y="238"/>
                </a:cubicBezTo>
                <a:cubicBezTo>
                  <a:pt x="364" y="238"/>
                  <a:pt x="343" y="235"/>
                  <a:pt x="332" y="239"/>
                </a:cubicBezTo>
                <a:cubicBezTo>
                  <a:pt x="332" y="239"/>
                  <a:pt x="276" y="188"/>
                  <a:pt x="266" y="168"/>
                </a:cubicBezTo>
                <a:cubicBezTo>
                  <a:pt x="257" y="148"/>
                  <a:pt x="261" y="127"/>
                  <a:pt x="217" y="109"/>
                </a:cubicBezTo>
                <a:cubicBezTo>
                  <a:pt x="174" y="91"/>
                  <a:pt x="7" y="9"/>
                  <a:pt x="0" y="0"/>
                </a:cubicBezTo>
                <a:cubicBezTo>
                  <a:pt x="0" y="0"/>
                  <a:pt x="9" y="55"/>
                  <a:pt x="126" y="117"/>
                </a:cubicBezTo>
                <a:cubicBezTo>
                  <a:pt x="126" y="117"/>
                  <a:pt x="188" y="159"/>
                  <a:pt x="199" y="189"/>
                </a:cubicBezTo>
                <a:cubicBezTo>
                  <a:pt x="209" y="220"/>
                  <a:pt x="275" y="270"/>
                  <a:pt x="275" y="270"/>
                </a:cubicBezTo>
                <a:cubicBezTo>
                  <a:pt x="275" y="270"/>
                  <a:pt x="266" y="301"/>
                  <a:pt x="213" y="321"/>
                </a:cubicBezTo>
                <a:cubicBezTo>
                  <a:pt x="213" y="321"/>
                  <a:pt x="232" y="338"/>
                  <a:pt x="275" y="337"/>
                </a:cubicBezTo>
                <a:lnTo>
                  <a:pt x="285" y="3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HY강B" panose="02030600000101010101" pitchFamily="18" charset="-127"/>
            </a:endParaRPr>
          </a:p>
        </p:txBody>
      </p:sp>
      <p:sp>
        <p:nvSpPr>
          <p:cNvPr id="158" name="Freeform 35"/>
          <p:cNvSpPr>
            <a:spLocks/>
          </p:cNvSpPr>
          <p:nvPr/>
        </p:nvSpPr>
        <p:spPr bwMode="auto">
          <a:xfrm>
            <a:off x="3471291" y="1870688"/>
            <a:ext cx="458014" cy="269653"/>
          </a:xfrm>
          <a:custGeom>
            <a:avLst/>
            <a:gdLst>
              <a:gd name="T0" fmla="*/ 165 w 195"/>
              <a:gd name="T1" fmla="*/ 87 h 115"/>
              <a:gd name="T2" fmla="*/ 94 w 195"/>
              <a:gd name="T3" fmla="*/ 104 h 115"/>
              <a:gd name="T4" fmla="*/ 83 w 195"/>
              <a:gd name="T5" fmla="*/ 109 h 115"/>
              <a:gd name="T6" fmla="*/ 56 w 195"/>
              <a:gd name="T7" fmla="*/ 105 h 115"/>
              <a:gd name="T8" fmla="*/ 102 w 195"/>
              <a:gd name="T9" fmla="*/ 91 h 115"/>
              <a:gd name="T10" fmla="*/ 13 w 195"/>
              <a:gd name="T11" fmla="*/ 12 h 115"/>
              <a:gd name="T12" fmla="*/ 13 w 195"/>
              <a:gd name="T13" fmla="*/ 7 h 115"/>
              <a:gd name="T14" fmla="*/ 126 w 195"/>
              <a:gd name="T15" fmla="*/ 20 h 115"/>
              <a:gd name="T16" fmla="*/ 142 w 195"/>
              <a:gd name="T17" fmla="*/ 67 h 115"/>
              <a:gd name="T18" fmla="*/ 159 w 195"/>
              <a:gd name="T19" fmla="*/ 71 h 115"/>
              <a:gd name="T20" fmla="*/ 182 w 195"/>
              <a:gd name="T21" fmla="*/ 71 h 115"/>
              <a:gd name="T22" fmla="*/ 194 w 195"/>
              <a:gd name="T23" fmla="*/ 74 h 115"/>
              <a:gd name="T24" fmla="*/ 182 w 195"/>
              <a:gd name="T25" fmla="*/ 80 h 115"/>
              <a:gd name="T26" fmla="*/ 165 w 195"/>
              <a:gd name="T27" fmla="*/ 8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5" h="115">
                <a:moveTo>
                  <a:pt x="165" y="87"/>
                </a:moveTo>
                <a:cubicBezTo>
                  <a:pt x="165" y="87"/>
                  <a:pt x="147" y="115"/>
                  <a:pt x="94" y="104"/>
                </a:cubicBezTo>
                <a:cubicBezTo>
                  <a:pt x="83" y="109"/>
                  <a:pt x="83" y="109"/>
                  <a:pt x="83" y="109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02" y="91"/>
                  <a:pt x="103" y="14"/>
                  <a:pt x="13" y="12"/>
                </a:cubicBezTo>
                <a:cubicBezTo>
                  <a:pt x="13" y="12"/>
                  <a:pt x="0" y="8"/>
                  <a:pt x="13" y="7"/>
                </a:cubicBezTo>
                <a:cubicBezTo>
                  <a:pt x="26" y="6"/>
                  <a:pt x="109" y="0"/>
                  <a:pt x="126" y="20"/>
                </a:cubicBezTo>
                <a:cubicBezTo>
                  <a:pt x="143" y="40"/>
                  <a:pt x="130" y="53"/>
                  <a:pt x="142" y="67"/>
                </a:cubicBezTo>
                <a:cubicBezTo>
                  <a:pt x="142" y="67"/>
                  <a:pt x="153" y="68"/>
                  <a:pt x="159" y="71"/>
                </a:cubicBezTo>
                <a:cubicBezTo>
                  <a:pt x="159" y="71"/>
                  <a:pt x="172" y="61"/>
                  <a:pt x="182" y="71"/>
                </a:cubicBezTo>
                <a:cubicBezTo>
                  <a:pt x="182" y="71"/>
                  <a:pt x="193" y="72"/>
                  <a:pt x="194" y="74"/>
                </a:cubicBezTo>
                <a:cubicBezTo>
                  <a:pt x="195" y="75"/>
                  <a:pt x="184" y="80"/>
                  <a:pt x="182" y="80"/>
                </a:cubicBezTo>
                <a:cubicBezTo>
                  <a:pt x="182" y="80"/>
                  <a:pt x="174" y="86"/>
                  <a:pt x="165" y="8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HY강B" panose="02030600000101010101" pitchFamily="18" charset="-127"/>
            </a:endParaRPr>
          </a:p>
        </p:txBody>
      </p:sp>
      <p:grpSp>
        <p:nvGrpSpPr>
          <p:cNvPr id="159" name="그룹 158"/>
          <p:cNvGrpSpPr/>
          <p:nvPr/>
        </p:nvGrpSpPr>
        <p:grpSpPr>
          <a:xfrm>
            <a:off x="2883209" y="3401579"/>
            <a:ext cx="1131665" cy="718500"/>
            <a:chOff x="2706687" y="8097838"/>
            <a:chExt cx="3265488" cy="2073275"/>
          </a:xfrm>
        </p:grpSpPr>
        <p:sp>
          <p:nvSpPr>
            <p:cNvPr id="160" name="Freeform 39"/>
            <p:cNvSpPr>
              <a:spLocks/>
            </p:cNvSpPr>
            <p:nvPr/>
          </p:nvSpPr>
          <p:spPr bwMode="auto">
            <a:xfrm>
              <a:off x="2930525" y="9090025"/>
              <a:ext cx="2400300" cy="434975"/>
            </a:xfrm>
            <a:custGeom>
              <a:avLst/>
              <a:gdLst>
                <a:gd name="T0" fmla="*/ 161 w 161"/>
                <a:gd name="T1" fmla="*/ 7 h 29"/>
                <a:gd name="T2" fmla="*/ 158 w 161"/>
                <a:gd name="T3" fmla="*/ 0 h 29"/>
                <a:gd name="T4" fmla="*/ 1 w 161"/>
                <a:gd name="T5" fmla="*/ 14 h 29"/>
                <a:gd name="T6" fmla="*/ 0 w 161"/>
                <a:gd name="T7" fmla="*/ 21 h 29"/>
                <a:gd name="T8" fmla="*/ 57 w 161"/>
                <a:gd name="T9" fmla="*/ 26 h 29"/>
                <a:gd name="T10" fmla="*/ 161 w 161"/>
                <a:gd name="T11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29">
                  <a:moveTo>
                    <a:pt x="161" y="7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57" y="1"/>
                    <a:pt x="98" y="29"/>
                    <a:pt x="1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1" y="25"/>
                    <a:pt x="40" y="26"/>
                    <a:pt x="57" y="26"/>
                  </a:cubicBezTo>
                  <a:cubicBezTo>
                    <a:pt x="121" y="26"/>
                    <a:pt x="159" y="8"/>
                    <a:pt x="161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61" name="Freeform 40"/>
            <p:cNvSpPr>
              <a:spLocks/>
            </p:cNvSpPr>
            <p:nvPr/>
          </p:nvSpPr>
          <p:spPr bwMode="auto">
            <a:xfrm>
              <a:off x="3870325" y="9374188"/>
              <a:ext cx="2101850" cy="796925"/>
            </a:xfrm>
            <a:custGeom>
              <a:avLst/>
              <a:gdLst>
                <a:gd name="T0" fmla="*/ 103 w 141"/>
                <a:gd name="T1" fmla="*/ 37 h 53"/>
                <a:gd name="T2" fmla="*/ 96 w 141"/>
                <a:gd name="T3" fmla="*/ 0 h 53"/>
                <a:gd name="T4" fmla="*/ 0 w 141"/>
                <a:gd name="T5" fmla="*/ 17 h 53"/>
                <a:gd name="T6" fmla="*/ 103 w 141"/>
                <a:gd name="T7" fmla="*/ 3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53">
                  <a:moveTo>
                    <a:pt x="103" y="37"/>
                  </a:moveTo>
                  <a:cubicBezTo>
                    <a:pt x="141" y="19"/>
                    <a:pt x="101" y="2"/>
                    <a:pt x="96" y="0"/>
                  </a:cubicBezTo>
                  <a:cubicBezTo>
                    <a:pt x="75" y="12"/>
                    <a:pt x="17" y="17"/>
                    <a:pt x="0" y="17"/>
                  </a:cubicBezTo>
                  <a:cubicBezTo>
                    <a:pt x="31" y="53"/>
                    <a:pt x="84" y="44"/>
                    <a:pt x="103" y="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62" name="Freeform 41"/>
            <p:cNvSpPr>
              <a:spLocks noEditPoints="1"/>
            </p:cNvSpPr>
            <p:nvPr/>
          </p:nvSpPr>
          <p:spPr bwMode="auto">
            <a:xfrm>
              <a:off x="2706687" y="8097838"/>
              <a:ext cx="2759075" cy="1127125"/>
            </a:xfrm>
            <a:custGeom>
              <a:avLst/>
              <a:gdLst>
                <a:gd name="T0" fmla="*/ 177 w 185"/>
                <a:gd name="T1" fmla="*/ 11 h 75"/>
                <a:gd name="T2" fmla="*/ 111 w 185"/>
                <a:gd name="T3" fmla="*/ 20 h 75"/>
                <a:gd name="T4" fmla="*/ 2 w 185"/>
                <a:gd name="T5" fmla="*/ 61 h 75"/>
                <a:gd name="T6" fmla="*/ 88 w 185"/>
                <a:gd name="T7" fmla="*/ 72 h 75"/>
                <a:gd name="T8" fmla="*/ 175 w 185"/>
                <a:gd name="T9" fmla="*/ 53 h 75"/>
                <a:gd name="T10" fmla="*/ 177 w 185"/>
                <a:gd name="T11" fmla="*/ 11 h 75"/>
                <a:gd name="T12" fmla="*/ 170 w 185"/>
                <a:gd name="T13" fmla="*/ 30 h 75"/>
                <a:gd name="T14" fmla="*/ 169 w 185"/>
                <a:gd name="T15" fmla="*/ 29 h 75"/>
                <a:gd name="T16" fmla="*/ 163 w 185"/>
                <a:gd name="T17" fmla="*/ 32 h 75"/>
                <a:gd name="T18" fmla="*/ 158 w 185"/>
                <a:gd name="T19" fmla="*/ 29 h 75"/>
                <a:gd name="T20" fmla="*/ 157 w 185"/>
                <a:gd name="T21" fmla="*/ 30 h 75"/>
                <a:gd name="T22" fmla="*/ 156 w 185"/>
                <a:gd name="T23" fmla="*/ 26 h 75"/>
                <a:gd name="T24" fmla="*/ 160 w 185"/>
                <a:gd name="T25" fmla="*/ 27 h 75"/>
                <a:gd name="T26" fmla="*/ 159 w 185"/>
                <a:gd name="T27" fmla="*/ 28 h 75"/>
                <a:gd name="T28" fmla="*/ 162 w 185"/>
                <a:gd name="T29" fmla="*/ 30 h 75"/>
                <a:gd name="T30" fmla="*/ 162 w 185"/>
                <a:gd name="T31" fmla="*/ 22 h 75"/>
                <a:gd name="T32" fmla="*/ 159 w 185"/>
                <a:gd name="T33" fmla="*/ 22 h 75"/>
                <a:gd name="T34" fmla="*/ 159 w 185"/>
                <a:gd name="T35" fmla="*/ 20 h 75"/>
                <a:gd name="T36" fmla="*/ 162 w 185"/>
                <a:gd name="T37" fmla="*/ 20 h 75"/>
                <a:gd name="T38" fmla="*/ 162 w 185"/>
                <a:gd name="T39" fmla="*/ 19 h 75"/>
                <a:gd name="T40" fmla="*/ 160 w 185"/>
                <a:gd name="T41" fmla="*/ 16 h 75"/>
                <a:gd name="T42" fmla="*/ 163 w 185"/>
                <a:gd name="T43" fmla="*/ 13 h 75"/>
                <a:gd name="T44" fmla="*/ 166 w 185"/>
                <a:gd name="T45" fmla="*/ 16 h 75"/>
                <a:gd name="T46" fmla="*/ 164 w 185"/>
                <a:gd name="T47" fmla="*/ 19 h 75"/>
                <a:gd name="T48" fmla="*/ 164 w 185"/>
                <a:gd name="T49" fmla="*/ 20 h 75"/>
                <a:gd name="T50" fmla="*/ 167 w 185"/>
                <a:gd name="T51" fmla="*/ 20 h 75"/>
                <a:gd name="T52" fmla="*/ 167 w 185"/>
                <a:gd name="T53" fmla="*/ 21 h 75"/>
                <a:gd name="T54" fmla="*/ 164 w 185"/>
                <a:gd name="T55" fmla="*/ 22 h 75"/>
                <a:gd name="T56" fmla="*/ 164 w 185"/>
                <a:gd name="T57" fmla="*/ 30 h 75"/>
                <a:gd name="T58" fmla="*/ 168 w 185"/>
                <a:gd name="T59" fmla="*/ 28 h 75"/>
                <a:gd name="T60" fmla="*/ 167 w 185"/>
                <a:gd name="T61" fmla="*/ 27 h 75"/>
                <a:gd name="T62" fmla="*/ 170 w 185"/>
                <a:gd name="T63" fmla="*/ 26 h 75"/>
                <a:gd name="T64" fmla="*/ 170 w 185"/>
                <a:gd name="T65" fmla="*/ 3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75">
                  <a:moveTo>
                    <a:pt x="177" y="11"/>
                  </a:moveTo>
                  <a:cubicBezTo>
                    <a:pt x="169" y="0"/>
                    <a:pt x="139" y="0"/>
                    <a:pt x="111" y="20"/>
                  </a:cubicBezTo>
                  <a:cubicBezTo>
                    <a:pt x="58" y="52"/>
                    <a:pt x="0" y="42"/>
                    <a:pt x="2" y="61"/>
                  </a:cubicBezTo>
                  <a:cubicBezTo>
                    <a:pt x="4" y="75"/>
                    <a:pt x="54" y="73"/>
                    <a:pt x="88" y="72"/>
                  </a:cubicBezTo>
                  <a:cubicBezTo>
                    <a:pt x="122" y="71"/>
                    <a:pt x="159" y="62"/>
                    <a:pt x="175" y="53"/>
                  </a:cubicBezTo>
                  <a:cubicBezTo>
                    <a:pt x="170" y="43"/>
                    <a:pt x="185" y="22"/>
                    <a:pt x="177" y="11"/>
                  </a:cubicBezTo>
                  <a:close/>
                  <a:moveTo>
                    <a:pt x="170" y="30"/>
                  </a:moveTo>
                  <a:cubicBezTo>
                    <a:pt x="169" y="29"/>
                    <a:pt x="169" y="29"/>
                    <a:pt x="169" y="29"/>
                  </a:cubicBezTo>
                  <a:cubicBezTo>
                    <a:pt x="168" y="30"/>
                    <a:pt x="166" y="32"/>
                    <a:pt x="163" y="32"/>
                  </a:cubicBezTo>
                  <a:cubicBezTo>
                    <a:pt x="160" y="32"/>
                    <a:pt x="159" y="30"/>
                    <a:pt x="158" y="29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9"/>
                    <a:pt x="161" y="30"/>
                    <a:pt x="162" y="30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62" y="20"/>
                    <a:pt x="162" y="20"/>
                    <a:pt x="162" y="20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8"/>
                    <a:pt x="160" y="17"/>
                    <a:pt x="160" y="16"/>
                  </a:cubicBezTo>
                  <a:cubicBezTo>
                    <a:pt x="160" y="14"/>
                    <a:pt x="161" y="13"/>
                    <a:pt x="163" y="13"/>
                  </a:cubicBezTo>
                  <a:cubicBezTo>
                    <a:pt x="164" y="13"/>
                    <a:pt x="166" y="14"/>
                    <a:pt x="166" y="16"/>
                  </a:cubicBezTo>
                  <a:cubicBezTo>
                    <a:pt x="166" y="17"/>
                    <a:pt x="165" y="18"/>
                    <a:pt x="164" y="19"/>
                  </a:cubicBezTo>
                  <a:cubicBezTo>
                    <a:pt x="164" y="20"/>
                    <a:pt x="164" y="20"/>
                    <a:pt x="164" y="20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30"/>
                    <a:pt x="167" y="29"/>
                    <a:pt x="168" y="28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70" y="26"/>
                    <a:pt x="170" y="26"/>
                    <a:pt x="170" y="26"/>
                  </a:cubicBezTo>
                  <a:lnTo>
                    <a:pt x="170" y="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4048336" y="1818084"/>
            <a:ext cx="1183226" cy="1134094"/>
          </a:xfrm>
          <a:custGeom>
            <a:avLst/>
            <a:gdLst>
              <a:gd name="T0" fmla="*/ 16 w 110"/>
              <a:gd name="T1" fmla="*/ 94 h 105"/>
              <a:gd name="T2" fmla="*/ 29 w 110"/>
              <a:gd name="T3" fmla="*/ 104 h 105"/>
              <a:gd name="T4" fmla="*/ 102 w 110"/>
              <a:gd name="T5" fmla="*/ 99 h 105"/>
              <a:gd name="T6" fmla="*/ 107 w 110"/>
              <a:gd name="T7" fmla="*/ 97 h 105"/>
              <a:gd name="T8" fmla="*/ 84 w 110"/>
              <a:gd name="T9" fmla="*/ 94 h 105"/>
              <a:gd name="T10" fmla="*/ 98 w 110"/>
              <a:gd name="T11" fmla="*/ 37 h 105"/>
              <a:gd name="T12" fmla="*/ 84 w 110"/>
              <a:gd name="T13" fmla="*/ 13 h 105"/>
              <a:gd name="T14" fmla="*/ 101 w 110"/>
              <a:gd name="T15" fmla="*/ 7 h 105"/>
              <a:gd name="T16" fmla="*/ 82 w 110"/>
              <a:gd name="T17" fmla="*/ 3 h 105"/>
              <a:gd name="T18" fmla="*/ 72 w 110"/>
              <a:gd name="T19" fmla="*/ 23 h 105"/>
              <a:gd name="T20" fmla="*/ 53 w 110"/>
              <a:gd name="T21" fmla="*/ 32 h 105"/>
              <a:gd name="T22" fmla="*/ 35 w 110"/>
              <a:gd name="T23" fmla="*/ 49 h 105"/>
              <a:gd name="T24" fmla="*/ 4 w 110"/>
              <a:gd name="T25" fmla="*/ 89 h 105"/>
              <a:gd name="T26" fmla="*/ 0 w 110"/>
              <a:gd name="T27" fmla="*/ 89 h 105"/>
              <a:gd name="T28" fmla="*/ 43 w 110"/>
              <a:gd name="T29" fmla="*/ 95 h 105"/>
              <a:gd name="T30" fmla="*/ 24 w 110"/>
              <a:gd name="T31" fmla="*/ 95 h 105"/>
              <a:gd name="T32" fmla="*/ 20 w 110"/>
              <a:gd name="T33" fmla="*/ 90 h 105"/>
              <a:gd name="T34" fmla="*/ 43 w 110"/>
              <a:gd name="T35" fmla="*/ 95 h 105"/>
              <a:gd name="T36" fmla="*/ 60 w 110"/>
              <a:gd name="T37" fmla="*/ 98 h 105"/>
              <a:gd name="T38" fmla="*/ 45 w 110"/>
              <a:gd name="T39" fmla="*/ 94 h 105"/>
              <a:gd name="T40" fmla="*/ 67 w 110"/>
              <a:gd name="T41" fmla="*/ 94 h 105"/>
              <a:gd name="T42" fmla="*/ 48 w 110"/>
              <a:gd name="T43" fmla="*/ 80 h 105"/>
              <a:gd name="T44" fmla="*/ 63 w 110"/>
              <a:gd name="T45" fmla="*/ 52 h 105"/>
              <a:gd name="T46" fmla="*/ 48 w 110"/>
              <a:gd name="T47" fmla="*/ 80 h 105"/>
              <a:gd name="T48" fmla="*/ 70 w 110"/>
              <a:gd name="T49" fmla="*/ 98 h 105"/>
              <a:gd name="T50" fmla="*/ 71 w 110"/>
              <a:gd name="T51" fmla="*/ 94 h 105"/>
              <a:gd name="T52" fmla="*/ 83 w 110"/>
              <a:gd name="T53" fmla="*/ 94 h 105"/>
              <a:gd name="T54" fmla="*/ 83 w 110"/>
              <a:gd name="T55" fmla="*/ 50 h 105"/>
              <a:gd name="T56" fmla="*/ 73 w 110"/>
              <a:gd name="T57" fmla="*/ 86 h 105"/>
              <a:gd name="T58" fmla="*/ 83 w 110"/>
              <a:gd name="T59" fmla="*/ 14 h 105"/>
              <a:gd name="T60" fmla="*/ 82 w 110"/>
              <a:gd name="T61" fmla="*/ 10 h 105"/>
              <a:gd name="T62" fmla="*/ 72 w 110"/>
              <a:gd name="T63" fmla="*/ 72 h 105"/>
              <a:gd name="T64" fmla="*/ 74 w 110"/>
              <a:gd name="T65" fmla="*/ 57 h 105"/>
              <a:gd name="T66" fmla="*/ 64 w 110"/>
              <a:gd name="T67" fmla="*/ 35 h 105"/>
              <a:gd name="T68" fmla="*/ 67 w 110"/>
              <a:gd name="T69" fmla="*/ 23 h 105"/>
              <a:gd name="T70" fmla="*/ 71 w 110"/>
              <a:gd name="T71" fmla="*/ 24 h 105"/>
              <a:gd name="T72" fmla="*/ 58 w 110"/>
              <a:gd name="T73" fmla="*/ 34 h 105"/>
              <a:gd name="T74" fmla="*/ 61 w 110"/>
              <a:gd name="T75" fmla="*/ 24 h 105"/>
              <a:gd name="T76" fmla="*/ 59 w 110"/>
              <a:gd name="T77" fmla="*/ 23 h 105"/>
              <a:gd name="T78" fmla="*/ 54 w 110"/>
              <a:gd name="T79" fmla="*/ 33 h 105"/>
              <a:gd name="T80" fmla="*/ 49 w 110"/>
              <a:gd name="T81" fmla="*/ 49 h 105"/>
              <a:gd name="T82" fmla="*/ 49 w 110"/>
              <a:gd name="T83" fmla="*/ 54 h 105"/>
              <a:gd name="T84" fmla="*/ 53 w 110"/>
              <a:gd name="T85" fmla="*/ 50 h 105"/>
              <a:gd name="T86" fmla="*/ 49 w 110"/>
              <a:gd name="T87" fmla="*/ 56 h 105"/>
              <a:gd name="T88" fmla="*/ 43 w 110"/>
              <a:gd name="T89" fmla="*/ 49 h 105"/>
              <a:gd name="T90" fmla="*/ 28 w 110"/>
              <a:gd name="T91" fmla="*/ 68 h 105"/>
              <a:gd name="T92" fmla="*/ 8 w 110"/>
              <a:gd name="T93" fmla="*/ 88 h 105"/>
              <a:gd name="T94" fmla="*/ 16 w 110"/>
              <a:gd name="T95" fmla="*/ 89 h 105"/>
              <a:gd name="T96" fmla="*/ 16 w 110"/>
              <a:gd name="T97" fmla="*/ 93 h 105"/>
              <a:gd name="T98" fmla="*/ 8 w 110"/>
              <a:gd name="T99" fmla="*/ 8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0" h="105">
                <a:moveTo>
                  <a:pt x="16" y="94"/>
                </a:moveTo>
                <a:cubicBezTo>
                  <a:pt x="16" y="94"/>
                  <a:pt x="16" y="94"/>
                  <a:pt x="16" y="94"/>
                </a:cubicBezTo>
                <a:cubicBezTo>
                  <a:pt x="20" y="95"/>
                  <a:pt x="22" y="96"/>
                  <a:pt x="23" y="96"/>
                </a:cubicBezTo>
                <a:cubicBezTo>
                  <a:pt x="24" y="97"/>
                  <a:pt x="25" y="104"/>
                  <a:pt x="29" y="104"/>
                </a:cubicBezTo>
                <a:cubicBezTo>
                  <a:pt x="33" y="104"/>
                  <a:pt x="94" y="105"/>
                  <a:pt x="97" y="104"/>
                </a:cubicBezTo>
                <a:cubicBezTo>
                  <a:pt x="100" y="104"/>
                  <a:pt x="101" y="99"/>
                  <a:pt x="102" y="99"/>
                </a:cubicBezTo>
                <a:cubicBezTo>
                  <a:pt x="103" y="99"/>
                  <a:pt x="107" y="99"/>
                  <a:pt x="107" y="99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97"/>
                  <a:pt x="96" y="97"/>
                  <a:pt x="84" y="98"/>
                </a:cubicBezTo>
                <a:cubicBezTo>
                  <a:pt x="84" y="94"/>
                  <a:pt x="84" y="94"/>
                  <a:pt x="84" y="94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110" y="90"/>
                  <a:pt x="99" y="80"/>
                  <a:pt x="98" y="37"/>
                </a:cubicBezTo>
                <a:cubicBezTo>
                  <a:pt x="96" y="39"/>
                  <a:pt x="89" y="45"/>
                  <a:pt x="84" y="49"/>
                </a:cubicBezTo>
                <a:cubicBezTo>
                  <a:pt x="84" y="13"/>
                  <a:pt x="84" y="13"/>
                  <a:pt x="84" y="13"/>
                </a:cubicBezTo>
                <a:cubicBezTo>
                  <a:pt x="87" y="15"/>
                  <a:pt x="93" y="10"/>
                  <a:pt x="100" y="18"/>
                </a:cubicBezTo>
                <a:cubicBezTo>
                  <a:pt x="101" y="12"/>
                  <a:pt x="100" y="12"/>
                  <a:pt x="101" y="7"/>
                </a:cubicBezTo>
                <a:cubicBezTo>
                  <a:pt x="98" y="0"/>
                  <a:pt x="85" y="9"/>
                  <a:pt x="84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9"/>
                  <a:pt x="82" y="9"/>
                  <a:pt x="82" y="9"/>
                </a:cubicBezTo>
                <a:cubicBezTo>
                  <a:pt x="72" y="23"/>
                  <a:pt x="72" y="23"/>
                  <a:pt x="72" y="23"/>
                </a:cubicBezTo>
                <a:cubicBezTo>
                  <a:pt x="62" y="14"/>
                  <a:pt x="62" y="14"/>
                  <a:pt x="62" y="14"/>
                </a:cubicBezTo>
                <a:cubicBezTo>
                  <a:pt x="61" y="17"/>
                  <a:pt x="58" y="23"/>
                  <a:pt x="53" y="32"/>
                </a:cubicBezTo>
                <a:cubicBezTo>
                  <a:pt x="51" y="32"/>
                  <a:pt x="49" y="31"/>
                  <a:pt x="46" y="30"/>
                </a:cubicBezTo>
                <a:cubicBezTo>
                  <a:pt x="35" y="49"/>
                  <a:pt x="35" y="49"/>
                  <a:pt x="35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61"/>
                  <a:pt x="20" y="76"/>
                  <a:pt x="4" y="89"/>
                </a:cubicBezTo>
                <a:cubicBezTo>
                  <a:pt x="2" y="89"/>
                  <a:pt x="0" y="88"/>
                  <a:pt x="0" y="88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89"/>
                  <a:pt x="9" y="92"/>
                  <a:pt x="16" y="94"/>
                </a:cubicBezTo>
                <a:close/>
                <a:moveTo>
                  <a:pt x="43" y="95"/>
                </a:moveTo>
                <a:cubicBezTo>
                  <a:pt x="43" y="97"/>
                  <a:pt x="43" y="97"/>
                  <a:pt x="43" y="97"/>
                </a:cubicBezTo>
                <a:cubicBezTo>
                  <a:pt x="33" y="97"/>
                  <a:pt x="26" y="96"/>
                  <a:pt x="24" y="95"/>
                </a:cubicBezTo>
                <a:cubicBezTo>
                  <a:pt x="23" y="95"/>
                  <a:pt x="20" y="94"/>
                  <a:pt x="17" y="93"/>
                </a:cubicBezTo>
                <a:cubicBezTo>
                  <a:pt x="18" y="92"/>
                  <a:pt x="19" y="91"/>
                  <a:pt x="20" y="90"/>
                </a:cubicBezTo>
                <a:cubicBezTo>
                  <a:pt x="27" y="91"/>
                  <a:pt x="40" y="92"/>
                  <a:pt x="44" y="92"/>
                </a:cubicBezTo>
                <a:cubicBezTo>
                  <a:pt x="43" y="94"/>
                  <a:pt x="43" y="95"/>
                  <a:pt x="43" y="95"/>
                </a:cubicBezTo>
                <a:close/>
                <a:moveTo>
                  <a:pt x="67" y="98"/>
                </a:moveTo>
                <a:cubicBezTo>
                  <a:pt x="65" y="98"/>
                  <a:pt x="62" y="98"/>
                  <a:pt x="60" y="98"/>
                </a:cubicBezTo>
                <a:cubicBezTo>
                  <a:pt x="55" y="98"/>
                  <a:pt x="50" y="98"/>
                  <a:pt x="45" y="98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5" y="94"/>
                  <a:pt x="46" y="93"/>
                </a:cubicBezTo>
                <a:cubicBezTo>
                  <a:pt x="49" y="95"/>
                  <a:pt x="61" y="94"/>
                  <a:pt x="67" y="94"/>
                </a:cubicBezTo>
                <a:lnTo>
                  <a:pt x="67" y="98"/>
                </a:lnTo>
                <a:close/>
                <a:moveTo>
                  <a:pt x="48" y="80"/>
                </a:moveTo>
                <a:cubicBezTo>
                  <a:pt x="50" y="72"/>
                  <a:pt x="53" y="60"/>
                  <a:pt x="55" y="49"/>
                </a:cubicBezTo>
                <a:cubicBezTo>
                  <a:pt x="63" y="52"/>
                  <a:pt x="63" y="52"/>
                  <a:pt x="63" y="52"/>
                </a:cubicBezTo>
                <a:cubicBezTo>
                  <a:pt x="56" y="55"/>
                  <a:pt x="56" y="55"/>
                  <a:pt x="56" y="55"/>
                </a:cubicBezTo>
                <a:cubicBezTo>
                  <a:pt x="56" y="55"/>
                  <a:pt x="52" y="69"/>
                  <a:pt x="48" y="80"/>
                </a:cubicBezTo>
                <a:close/>
                <a:moveTo>
                  <a:pt x="83" y="98"/>
                </a:moveTo>
                <a:cubicBezTo>
                  <a:pt x="79" y="98"/>
                  <a:pt x="74" y="98"/>
                  <a:pt x="70" y="98"/>
                </a:cubicBezTo>
                <a:cubicBezTo>
                  <a:pt x="70" y="94"/>
                  <a:pt x="70" y="94"/>
                  <a:pt x="70" y="94"/>
                </a:cubicBezTo>
                <a:cubicBezTo>
                  <a:pt x="71" y="94"/>
                  <a:pt x="71" y="94"/>
                  <a:pt x="71" y="94"/>
                </a:cubicBezTo>
                <a:cubicBezTo>
                  <a:pt x="72" y="96"/>
                  <a:pt x="72" y="96"/>
                  <a:pt x="72" y="96"/>
                </a:cubicBezTo>
                <a:cubicBezTo>
                  <a:pt x="83" y="94"/>
                  <a:pt x="83" y="94"/>
                  <a:pt x="83" y="94"/>
                </a:cubicBezTo>
                <a:lnTo>
                  <a:pt x="83" y="98"/>
                </a:lnTo>
                <a:close/>
                <a:moveTo>
                  <a:pt x="83" y="50"/>
                </a:moveTo>
                <a:cubicBezTo>
                  <a:pt x="82" y="51"/>
                  <a:pt x="81" y="52"/>
                  <a:pt x="81" y="52"/>
                </a:cubicBezTo>
                <a:cubicBezTo>
                  <a:pt x="73" y="86"/>
                  <a:pt x="73" y="86"/>
                  <a:pt x="73" y="86"/>
                </a:cubicBezTo>
                <a:cubicBezTo>
                  <a:pt x="72" y="80"/>
                  <a:pt x="72" y="80"/>
                  <a:pt x="72" y="80"/>
                </a:cubicBezTo>
                <a:cubicBezTo>
                  <a:pt x="76" y="61"/>
                  <a:pt x="82" y="27"/>
                  <a:pt x="83" y="14"/>
                </a:cubicBezTo>
                <a:lnTo>
                  <a:pt x="83" y="50"/>
                </a:lnTo>
                <a:close/>
                <a:moveTo>
                  <a:pt x="82" y="10"/>
                </a:moveTo>
                <a:cubicBezTo>
                  <a:pt x="83" y="10"/>
                  <a:pt x="83" y="10"/>
                  <a:pt x="83" y="10"/>
                </a:cubicBezTo>
                <a:cubicBezTo>
                  <a:pt x="78" y="38"/>
                  <a:pt x="75" y="58"/>
                  <a:pt x="72" y="72"/>
                </a:cubicBezTo>
                <a:cubicBezTo>
                  <a:pt x="71" y="57"/>
                  <a:pt x="71" y="57"/>
                  <a:pt x="71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4" y="57"/>
                  <a:pt x="71" y="39"/>
                  <a:pt x="72" y="35"/>
                </a:cubicBezTo>
                <a:cubicBezTo>
                  <a:pt x="69" y="35"/>
                  <a:pt x="67" y="35"/>
                  <a:pt x="64" y="35"/>
                </a:cubicBezTo>
                <a:lnTo>
                  <a:pt x="82" y="10"/>
                </a:lnTo>
                <a:close/>
                <a:moveTo>
                  <a:pt x="67" y="23"/>
                </a:moveTo>
                <a:cubicBezTo>
                  <a:pt x="69" y="26"/>
                  <a:pt x="69" y="26"/>
                  <a:pt x="69" y="26"/>
                </a:cubicBezTo>
                <a:cubicBezTo>
                  <a:pt x="71" y="24"/>
                  <a:pt x="71" y="24"/>
                  <a:pt x="71" y="24"/>
                </a:cubicBezTo>
                <a:cubicBezTo>
                  <a:pt x="63" y="35"/>
                  <a:pt x="63" y="35"/>
                  <a:pt x="63" y="35"/>
                </a:cubicBezTo>
                <a:cubicBezTo>
                  <a:pt x="62" y="35"/>
                  <a:pt x="60" y="34"/>
                  <a:pt x="58" y="34"/>
                </a:cubicBezTo>
                <a:cubicBezTo>
                  <a:pt x="59" y="30"/>
                  <a:pt x="60" y="27"/>
                  <a:pt x="61" y="24"/>
                </a:cubicBezTo>
                <a:cubicBezTo>
                  <a:pt x="61" y="24"/>
                  <a:pt x="61" y="24"/>
                  <a:pt x="61" y="24"/>
                </a:cubicBezTo>
                <a:lnTo>
                  <a:pt x="67" y="23"/>
                </a:lnTo>
                <a:close/>
                <a:moveTo>
                  <a:pt x="59" y="23"/>
                </a:moveTo>
                <a:cubicBezTo>
                  <a:pt x="59" y="23"/>
                  <a:pt x="58" y="27"/>
                  <a:pt x="57" y="33"/>
                </a:cubicBezTo>
                <a:cubicBezTo>
                  <a:pt x="56" y="33"/>
                  <a:pt x="55" y="33"/>
                  <a:pt x="54" y="33"/>
                </a:cubicBezTo>
                <a:cubicBezTo>
                  <a:pt x="56" y="29"/>
                  <a:pt x="57" y="26"/>
                  <a:pt x="59" y="23"/>
                </a:cubicBezTo>
                <a:close/>
                <a:moveTo>
                  <a:pt x="49" y="49"/>
                </a:moveTo>
                <a:cubicBezTo>
                  <a:pt x="53" y="49"/>
                  <a:pt x="53" y="49"/>
                  <a:pt x="53" y="49"/>
                </a:cubicBezTo>
                <a:cubicBezTo>
                  <a:pt x="52" y="50"/>
                  <a:pt x="50" y="52"/>
                  <a:pt x="49" y="54"/>
                </a:cubicBezTo>
                <a:lnTo>
                  <a:pt x="49" y="49"/>
                </a:lnTo>
                <a:close/>
                <a:moveTo>
                  <a:pt x="53" y="50"/>
                </a:moveTo>
                <a:cubicBezTo>
                  <a:pt x="51" y="61"/>
                  <a:pt x="48" y="73"/>
                  <a:pt x="46" y="82"/>
                </a:cubicBezTo>
                <a:cubicBezTo>
                  <a:pt x="49" y="56"/>
                  <a:pt x="49" y="56"/>
                  <a:pt x="49" y="56"/>
                </a:cubicBezTo>
                <a:cubicBezTo>
                  <a:pt x="50" y="53"/>
                  <a:pt x="52" y="52"/>
                  <a:pt x="53" y="50"/>
                </a:cubicBezTo>
                <a:close/>
                <a:moveTo>
                  <a:pt x="43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4" y="53"/>
                  <a:pt x="36" y="60"/>
                  <a:pt x="28" y="68"/>
                </a:cubicBezTo>
                <a:cubicBezTo>
                  <a:pt x="33" y="62"/>
                  <a:pt x="38" y="56"/>
                  <a:pt x="43" y="49"/>
                </a:cubicBezTo>
                <a:close/>
                <a:moveTo>
                  <a:pt x="8" y="88"/>
                </a:moveTo>
                <a:cubicBezTo>
                  <a:pt x="16" y="88"/>
                  <a:pt x="22" y="85"/>
                  <a:pt x="22" y="85"/>
                </a:cubicBezTo>
                <a:cubicBezTo>
                  <a:pt x="22" y="85"/>
                  <a:pt x="20" y="87"/>
                  <a:pt x="16" y="89"/>
                </a:cubicBezTo>
                <a:cubicBezTo>
                  <a:pt x="16" y="89"/>
                  <a:pt x="17" y="90"/>
                  <a:pt x="19" y="90"/>
                </a:cubicBezTo>
                <a:cubicBezTo>
                  <a:pt x="18" y="91"/>
                  <a:pt x="17" y="92"/>
                  <a:pt x="16" y="93"/>
                </a:cubicBezTo>
                <a:cubicBezTo>
                  <a:pt x="13" y="92"/>
                  <a:pt x="8" y="91"/>
                  <a:pt x="5" y="90"/>
                </a:cubicBezTo>
                <a:cubicBezTo>
                  <a:pt x="6" y="89"/>
                  <a:pt x="7" y="89"/>
                  <a:pt x="8" y="8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HY강B" panose="02030600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127640" y="3248724"/>
            <a:ext cx="1766655" cy="680369"/>
            <a:chOff x="4974378" y="5733429"/>
            <a:chExt cx="1216025" cy="468312"/>
          </a:xfrm>
        </p:grpSpPr>
        <p:sp>
          <p:nvSpPr>
            <p:cNvPr id="164" name="Freeform 5"/>
            <p:cNvSpPr>
              <a:spLocks noEditPoints="1"/>
            </p:cNvSpPr>
            <p:nvPr/>
          </p:nvSpPr>
          <p:spPr bwMode="auto">
            <a:xfrm>
              <a:off x="4974378" y="6036641"/>
              <a:ext cx="1216025" cy="165100"/>
            </a:xfrm>
            <a:custGeom>
              <a:avLst/>
              <a:gdLst>
                <a:gd name="T0" fmla="*/ 298 w 324"/>
                <a:gd name="T1" fmla="*/ 1 h 44"/>
                <a:gd name="T2" fmla="*/ 26 w 324"/>
                <a:gd name="T3" fmla="*/ 1 h 44"/>
                <a:gd name="T4" fmla="*/ 3 w 324"/>
                <a:gd name="T5" fmla="*/ 14 h 44"/>
                <a:gd name="T6" fmla="*/ 26 w 324"/>
                <a:gd name="T7" fmla="*/ 44 h 44"/>
                <a:gd name="T8" fmla="*/ 267 w 324"/>
                <a:gd name="T9" fmla="*/ 44 h 44"/>
                <a:gd name="T10" fmla="*/ 269 w 324"/>
                <a:gd name="T11" fmla="*/ 44 h 44"/>
                <a:gd name="T12" fmla="*/ 270 w 324"/>
                <a:gd name="T13" fmla="*/ 42 h 44"/>
                <a:gd name="T14" fmla="*/ 308 w 324"/>
                <a:gd name="T15" fmla="*/ 8 h 44"/>
                <a:gd name="T16" fmla="*/ 298 w 324"/>
                <a:gd name="T17" fmla="*/ 1 h 44"/>
                <a:gd name="T18" fmla="*/ 56 w 324"/>
                <a:gd name="T19" fmla="*/ 26 h 44"/>
                <a:gd name="T20" fmla="*/ 38 w 324"/>
                <a:gd name="T21" fmla="*/ 26 h 44"/>
                <a:gd name="T22" fmla="*/ 30 w 324"/>
                <a:gd name="T23" fmla="*/ 19 h 44"/>
                <a:gd name="T24" fmla="*/ 38 w 324"/>
                <a:gd name="T25" fmla="*/ 11 h 44"/>
                <a:gd name="T26" fmla="*/ 56 w 324"/>
                <a:gd name="T27" fmla="*/ 11 h 44"/>
                <a:gd name="T28" fmla="*/ 63 w 324"/>
                <a:gd name="T29" fmla="*/ 19 h 44"/>
                <a:gd name="T30" fmla="*/ 56 w 324"/>
                <a:gd name="T31" fmla="*/ 26 h 44"/>
                <a:gd name="T32" fmla="*/ 104 w 324"/>
                <a:gd name="T33" fmla="*/ 26 h 44"/>
                <a:gd name="T34" fmla="*/ 86 w 324"/>
                <a:gd name="T35" fmla="*/ 26 h 44"/>
                <a:gd name="T36" fmla="*/ 78 w 324"/>
                <a:gd name="T37" fmla="*/ 19 h 44"/>
                <a:gd name="T38" fmla="*/ 86 w 324"/>
                <a:gd name="T39" fmla="*/ 11 h 44"/>
                <a:gd name="T40" fmla="*/ 104 w 324"/>
                <a:gd name="T41" fmla="*/ 11 h 44"/>
                <a:gd name="T42" fmla="*/ 111 w 324"/>
                <a:gd name="T43" fmla="*/ 19 h 44"/>
                <a:gd name="T44" fmla="*/ 104 w 324"/>
                <a:gd name="T45" fmla="*/ 26 h 44"/>
                <a:gd name="T46" fmla="*/ 148 w 324"/>
                <a:gd name="T47" fmla="*/ 26 h 44"/>
                <a:gd name="T48" fmla="*/ 130 w 324"/>
                <a:gd name="T49" fmla="*/ 26 h 44"/>
                <a:gd name="T50" fmla="*/ 122 w 324"/>
                <a:gd name="T51" fmla="*/ 19 h 44"/>
                <a:gd name="T52" fmla="*/ 130 w 324"/>
                <a:gd name="T53" fmla="*/ 11 h 44"/>
                <a:gd name="T54" fmla="*/ 148 w 324"/>
                <a:gd name="T55" fmla="*/ 11 h 44"/>
                <a:gd name="T56" fmla="*/ 156 w 324"/>
                <a:gd name="T57" fmla="*/ 19 h 44"/>
                <a:gd name="T58" fmla="*/ 148 w 324"/>
                <a:gd name="T59" fmla="*/ 26 h 44"/>
                <a:gd name="T60" fmla="*/ 192 w 324"/>
                <a:gd name="T61" fmla="*/ 26 h 44"/>
                <a:gd name="T62" fmla="*/ 174 w 324"/>
                <a:gd name="T63" fmla="*/ 26 h 44"/>
                <a:gd name="T64" fmla="*/ 166 w 324"/>
                <a:gd name="T65" fmla="*/ 19 h 44"/>
                <a:gd name="T66" fmla="*/ 174 w 324"/>
                <a:gd name="T67" fmla="*/ 11 h 44"/>
                <a:gd name="T68" fmla="*/ 192 w 324"/>
                <a:gd name="T69" fmla="*/ 11 h 44"/>
                <a:gd name="T70" fmla="*/ 200 w 324"/>
                <a:gd name="T71" fmla="*/ 19 h 44"/>
                <a:gd name="T72" fmla="*/ 192 w 324"/>
                <a:gd name="T7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4" h="44">
                  <a:moveTo>
                    <a:pt x="298" y="1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14" y="1"/>
                    <a:pt x="0" y="3"/>
                    <a:pt x="3" y="14"/>
                  </a:cubicBezTo>
                  <a:cubicBezTo>
                    <a:pt x="8" y="30"/>
                    <a:pt x="14" y="44"/>
                    <a:pt x="26" y="44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69" y="44"/>
                    <a:pt x="269" y="44"/>
                    <a:pt x="269" y="44"/>
                  </a:cubicBezTo>
                  <a:cubicBezTo>
                    <a:pt x="270" y="44"/>
                    <a:pt x="270" y="42"/>
                    <a:pt x="270" y="42"/>
                  </a:cubicBezTo>
                  <a:cubicBezTo>
                    <a:pt x="270" y="23"/>
                    <a:pt x="288" y="7"/>
                    <a:pt x="308" y="8"/>
                  </a:cubicBezTo>
                  <a:cubicBezTo>
                    <a:pt x="312" y="8"/>
                    <a:pt x="324" y="0"/>
                    <a:pt x="298" y="1"/>
                  </a:cubicBezTo>
                  <a:close/>
                  <a:moveTo>
                    <a:pt x="56" y="26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3" y="26"/>
                    <a:pt x="30" y="23"/>
                    <a:pt x="30" y="19"/>
                  </a:cubicBezTo>
                  <a:cubicBezTo>
                    <a:pt x="30" y="15"/>
                    <a:pt x="33" y="11"/>
                    <a:pt x="38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0" y="11"/>
                    <a:pt x="63" y="15"/>
                    <a:pt x="63" y="19"/>
                  </a:cubicBezTo>
                  <a:cubicBezTo>
                    <a:pt x="63" y="23"/>
                    <a:pt x="60" y="26"/>
                    <a:pt x="56" y="26"/>
                  </a:cubicBezTo>
                  <a:close/>
                  <a:moveTo>
                    <a:pt x="104" y="26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81" y="26"/>
                    <a:pt x="78" y="23"/>
                    <a:pt x="78" y="19"/>
                  </a:cubicBezTo>
                  <a:cubicBezTo>
                    <a:pt x="78" y="15"/>
                    <a:pt x="81" y="11"/>
                    <a:pt x="86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8" y="11"/>
                    <a:pt x="111" y="15"/>
                    <a:pt x="111" y="19"/>
                  </a:cubicBezTo>
                  <a:cubicBezTo>
                    <a:pt x="111" y="23"/>
                    <a:pt x="108" y="26"/>
                    <a:pt x="104" y="26"/>
                  </a:cubicBezTo>
                  <a:close/>
                  <a:moveTo>
                    <a:pt x="148" y="26"/>
                  </a:moveTo>
                  <a:cubicBezTo>
                    <a:pt x="130" y="26"/>
                    <a:pt x="130" y="26"/>
                    <a:pt x="130" y="26"/>
                  </a:cubicBezTo>
                  <a:cubicBezTo>
                    <a:pt x="125" y="26"/>
                    <a:pt x="122" y="23"/>
                    <a:pt x="122" y="19"/>
                  </a:cubicBezTo>
                  <a:cubicBezTo>
                    <a:pt x="122" y="15"/>
                    <a:pt x="125" y="11"/>
                    <a:pt x="130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52" y="11"/>
                    <a:pt x="156" y="15"/>
                    <a:pt x="156" y="19"/>
                  </a:cubicBezTo>
                  <a:cubicBezTo>
                    <a:pt x="156" y="23"/>
                    <a:pt x="152" y="26"/>
                    <a:pt x="148" y="26"/>
                  </a:cubicBezTo>
                  <a:close/>
                  <a:moveTo>
                    <a:pt x="192" y="26"/>
                  </a:moveTo>
                  <a:cubicBezTo>
                    <a:pt x="174" y="26"/>
                    <a:pt x="174" y="26"/>
                    <a:pt x="174" y="26"/>
                  </a:cubicBezTo>
                  <a:cubicBezTo>
                    <a:pt x="170" y="26"/>
                    <a:pt x="166" y="23"/>
                    <a:pt x="166" y="19"/>
                  </a:cubicBezTo>
                  <a:cubicBezTo>
                    <a:pt x="166" y="15"/>
                    <a:pt x="170" y="11"/>
                    <a:pt x="174" y="11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6" y="11"/>
                    <a:pt x="200" y="15"/>
                    <a:pt x="200" y="19"/>
                  </a:cubicBezTo>
                  <a:cubicBezTo>
                    <a:pt x="200" y="23"/>
                    <a:pt x="196" y="26"/>
                    <a:pt x="19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6"/>
            <p:cNvSpPr>
              <a:spLocks noEditPoints="1"/>
            </p:cNvSpPr>
            <p:nvPr/>
          </p:nvSpPr>
          <p:spPr bwMode="auto">
            <a:xfrm>
              <a:off x="5033116" y="5733429"/>
              <a:ext cx="879475" cy="290512"/>
            </a:xfrm>
            <a:custGeom>
              <a:avLst/>
              <a:gdLst>
                <a:gd name="T0" fmla="*/ 226 w 234"/>
                <a:gd name="T1" fmla="*/ 59 h 77"/>
                <a:gd name="T2" fmla="*/ 221 w 234"/>
                <a:gd name="T3" fmla="*/ 59 h 77"/>
                <a:gd name="T4" fmla="*/ 194 w 234"/>
                <a:gd name="T5" fmla="*/ 29 h 77"/>
                <a:gd name="T6" fmla="*/ 68 w 234"/>
                <a:gd name="T7" fmla="*/ 29 h 77"/>
                <a:gd name="T8" fmla="*/ 69 w 234"/>
                <a:gd name="T9" fmla="*/ 28 h 77"/>
                <a:gd name="T10" fmla="*/ 69 w 234"/>
                <a:gd name="T11" fmla="*/ 16 h 77"/>
                <a:gd name="T12" fmla="*/ 73 w 234"/>
                <a:gd name="T13" fmla="*/ 16 h 77"/>
                <a:gd name="T14" fmla="*/ 76 w 234"/>
                <a:gd name="T15" fmla="*/ 13 h 77"/>
                <a:gd name="T16" fmla="*/ 73 w 234"/>
                <a:gd name="T17" fmla="*/ 10 h 77"/>
                <a:gd name="T18" fmla="*/ 69 w 234"/>
                <a:gd name="T19" fmla="*/ 10 h 77"/>
                <a:gd name="T20" fmla="*/ 69 w 234"/>
                <a:gd name="T21" fmla="*/ 9 h 77"/>
                <a:gd name="T22" fmla="*/ 60 w 234"/>
                <a:gd name="T23" fmla="*/ 0 h 77"/>
                <a:gd name="T24" fmla="*/ 52 w 234"/>
                <a:gd name="T25" fmla="*/ 9 h 77"/>
                <a:gd name="T26" fmla="*/ 52 w 234"/>
                <a:gd name="T27" fmla="*/ 10 h 77"/>
                <a:gd name="T28" fmla="*/ 50 w 234"/>
                <a:gd name="T29" fmla="*/ 10 h 77"/>
                <a:gd name="T30" fmla="*/ 47 w 234"/>
                <a:gd name="T31" fmla="*/ 13 h 77"/>
                <a:gd name="T32" fmla="*/ 50 w 234"/>
                <a:gd name="T33" fmla="*/ 16 h 77"/>
                <a:gd name="T34" fmla="*/ 52 w 234"/>
                <a:gd name="T35" fmla="*/ 16 h 77"/>
                <a:gd name="T36" fmla="*/ 52 w 234"/>
                <a:gd name="T37" fmla="*/ 28 h 77"/>
                <a:gd name="T38" fmla="*/ 52 w 234"/>
                <a:gd name="T39" fmla="*/ 29 h 77"/>
                <a:gd name="T40" fmla="*/ 39 w 234"/>
                <a:gd name="T41" fmla="*/ 29 h 77"/>
                <a:gd name="T42" fmla="*/ 7 w 234"/>
                <a:gd name="T43" fmla="*/ 58 h 77"/>
                <a:gd name="T44" fmla="*/ 6 w 234"/>
                <a:gd name="T45" fmla="*/ 75 h 77"/>
                <a:gd name="T46" fmla="*/ 42 w 234"/>
                <a:gd name="T47" fmla="*/ 76 h 77"/>
                <a:gd name="T48" fmla="*/ 42 w 234"/>
                <a:gd name="T49" fmla="*/ 76 h 77"/>
                <a:gd name="T50" fmla="*/ 194 w 234"/>
                <a:gd name="T51" fmla="*/ 76 h 77"/>
                <a:gd name="T52" fmla="*/ 200 w 234"/>
                <a:gd name="T53" fmla="*/ 76 h 77"/>
                <a:gd name="T54" fmla="*/ 201 w 234"/>
                <a:gd name="T55" fmla="*/ 76 h 77"/>
                <a:gd name="T56" fmla="*/ 230 w 234"/>
                <a:gd name="T57" fmla="*/ 76 h 77"/>
                <a:gd name="T58" fmla="*/ 234 w 234"/>
                <a:gd name="T59" fmla="*/ 68 h 77"/>
                <a:gd name="T60" fmla="*/ 226 w 234"/>
                <a:gd name="T61" fmla="*/ 59 h 77"/>
                <a:gd name="T62" fmla="*/ 24 w 234"/>
                <a:gd name="T63" fmla="*/ 50 h 77"/>
                <a:gd name="T64" fmla="*/ 199 w 234"/>
                <a:gd name="T65" fmla="*/ 50 h 77"/>
                <a:gd name="T66" fmla="*/ 201 w 234"/>
                <a:gd name="T67" fmla="*/ 52 h 77"/>
                <a:gd name="T68" fmla="*/ 199 w 234"/>
                <a:gd name="T69" fmla="*/ 54 h 77"/>
                <a:gd name="T70" fmla="*/ 24 w 234"/>
                <a:gd name="T71" fmla="*/ 54 h 77"/>
                <a:gd name="T72" fmla="*/ 22 w 234"/>
                <a:gd name="T73" fmla="*/ 52 h 77"/>
                <a:gd name="T74" fmla="*/ 24 w 234"/>
                <a:gd name="T75" fmla="*/ 50 h 77"/>
                <a:gd name="T76" fmla="*/ 15 w 234"/>
                <a:gd name="T77" fmla="*/ 69 h 77"/>
                <a:gd name="T78" fmla="*/ 13 w 234"/>
                <a:gd name="T79" fmla="*/ 67 h 77"/>
                <a:gd name="T80" fmla="*/ 15 w 234"/>
                <a:gd name="T81" fmla="*/ 65 h 77"/>
                <a:gd name="T82" fmla="*/ 193 w 234"/>
                <a:gd name="T83" fmla="*/ 65 h 77"/>
                <a:gd name="T84" fmla="*/ 205 w 234"/>
                <a:gd name="T85" fmla="*/ 65 h 77"/>
                <a:gd name="T86" fmla="*/ 208 w 234"/>
                <a:gd name="T87" fmla="*/ 67 h 77"/>
                <a:gd name="T88" fmla="*/ 205 w 234"/>
                <a:gd name="T89" fmla="*/ 69 h 77"/>
                <a:gd name="T90" fmla="*/ 193 w 234"/>
                <a:gd name="T91" fmla="*/ 69 h 77"/>
                <a:gd name="T92" fmla="*/ 15 w 234"/>
                <a:gd name="T93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4" h="77">
                  <a:moveTo>
                    <a:pt x="226" y="59"/>
                  </a:moveTo>
                  <a:cubicBezTo>
                    <a:pt x="221" y="59"/>
                    <a:pt x="221" y="59"/>
                    <a:pt x="221" y="59"/>
                  </a:cubicBezTo>
                  <a:cubicBezTo>
                    <a:pt x="218" y="46"/>
                    <a:pt x="201" y="29"/>
                    <a:pt x="194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29"/>
                    <a:pt x="69" y="28"/>
                    <a:pt x="69" y="28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6"/>
                    <a:pt x="76" y="15"/>
                    <a:pt x="76" y="13"/>
                  </a:cubicBezTo>
                  <a:cubicBezTo>
                    <a:pt x="76" y="12"/>
                    <a:pt x="74" y="10"/>
                    <a:pt x="73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4"/>
                    <a:pt x="65" y="0"/>
                    <a:pt x="60" y="0"/>
                  </a:cubicBezTo>
                  <a:cubicBezTo>
                    <a:pt x="56" y="0"/>
                    <a:pt x="52" y="4"/>
                    <a:pt x="52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8" y="10"/>
                    <a:pt x="47" y="12"/>
                    <a:pt x="47" y="13"/>
                  </a:cubicBezTo>
                  <a:cubicBezTo>
                    <a:pt x="47" y="15"/>
                    <a:pt x="48" y="16"/>
                    <a:pt x="50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9"/>
                    <a:pt x="52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3" y="29"/>
                    <a:pt x="12" y="44"/>
                    <a:pt x="7" y="58"/>
                  </a:cubicBezTo>
                  <a:cubicBezTo>
                    <a:pt x="6" y="60"/>
                    <a:pt x="0" y="73"/>
                    <a:pt x="6" y="75"/>
                  </a:cubicBezTo>
                  <a:cubicBezTo>
                    <a:pt x="12" y="77"/>
                    <a:pt x="38" y="76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6" y="76"/>
                    <a:pt x="198" y="76"/>
                    <a:pt x="200" y="76"/>
                  </a:cubicBezTo>
                  <a:cubicBezTo>
                    <a:pt x="200" y="76"/>
                    <a:pt x="201" y="76"/>
                    <a:pt x="201" y="76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34" y="76"/>
                    <a:pt x="234" y="72"/>
                    <a:pt x="234" y="68"/>
                  </a:cubicBezTo>
                  <a:cubicBezTo>
                    <a:pt x="234" y="63"/>
                    <a:pt x="230" y="59"/>
                    <a:pt x="226" y="59"/>
                  </a:cubicBezTo>
                  <a:close/>
                  <a:moveTo>
                    <a:pt x="24" y="50"/>
                  </a:moveTo>
                  <a:cubicBezTo>
                    <a:pt x="199" y="50"/>
                    <a:pt x="199" y="50"/>
                    <a:pt x="199" y="50"/>
                  </a:cubicBezTo>
                  <a:cubicBezTo>
                    <a:pt x="200" y="50"/>
                    <a:pt x="201" y="51"/>
                    <a:pt x="201" y="52"/>
                  </a:cubicBezTo>
                  <a:cubicBezTo>
                    <a:pt x="201" y="53"/>
                    <a:pt x="200" y="54"/>
                    <a:pt x="199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4"/>
                    <a:pt x="22" y="53"/>
                    <a:pt x="22" y="52"/>
                  </a:cubicBezTo>
                  <a:cubicBezTo>
                    <a:pt x="22" y="51"/>
                    <a:pt x="23" y="50"/>
                    <a:pt x="24" y="50"/>
                  </a:cubicBezTo>
                  <a:close/>
                  <a:moveTo>
                    <a:pt x="15" y="69"/>
                  </a:moveTo>
                  <a:cubicBezTo>
                    <a:pt x="14" y="69"/>
                    <a:pt x="13" y="68"/>
                    <a:pt x="13" y="67"/>
                  </a:cubicBezTo>
                  <a:cubicBezTo>
                    <a:pt x="13" y="66"/>
                    <a:pt x="14" y="65"/>
                    <a:pt x="15" y="65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7" y="65"/>
                    <a:pt x="208" y="66"/>
                    <a:pt x="208" y="67"/>
                  </a:cubicBezTo>
                  <a:cubicBezTo>
                    <a:pt x="208" y="68"/>
                    <a:pt x="207" y="69"/>
                    <a:pt x="205" y="69"/>
                  </a:cubicBezTo>
                  <a:cubicBezTo>
                    <a:pt x="193" y="69"/>
                    <a:pt x="193" y="69"/>
                    <a:pt x="193" y="69"/>
                  </a:cubicBezTo>
                  <a:lnTo>
                    <a:pt x="15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66" name="그룹 165"/>
          <p:cNvGrpSpPr/>
          <p:nvPr/>
        </p:nvGrpSpPr>
        <p:grpSpPr>
          <a:xfrm>
            <a:off x="6768393" y="774327"/>
            <a:ext cx="4572540" cy="1366014"/>
            <a:chOff x="-3225800" y="7356475"/>
            <a:chExt cx="6440488" cy="1924050"/>
          </a:xfrm>
          <a:solidFill>
            <a:schemeClr val="tx1"/>
          </a:solidFill>
        </p:grpSpPr>
        <p:sp>
          <p:nvSpPr>
            <p:cNvPr id="167" name="Freeform 9"/>
            <p:cNvSpPr>
              <a:spLocks/>
            </p:cNvSpPr>
            <p:nvPr/>
          </p:nvSpPr>
          <p:spPr bwMode="auto">
            <a:xfrm>
              <a:off x="1682750" y="8588375"/>
              <a:ext cx="358775" cy="142875"/>
            </a:xfrm>
            <a:custGeom>
              <a:avLst/>
              <a:gdLst>
                <a:gd name="T0" fmla="*/ 0 w 33"/>
                <a:gd name="T1" fmla="*/ 8 h 13"/>
                <a:gd name="T2" fmla="*/ 5 w 33"/>
                <a:gd name="T3" fmla="*/ 3 h 13"/>
                <a:gd name="T4" fmla="*/ 12 w 33"/>
                <a:gd name="T5" fmla="*/ 1 h 13"/>
                <a:gd name="T6" fmla="*/ 20 w 33"/>
                <a:gd name="T7" fmla="*/ 1 h 13"/>
                <a:gd name="T8" fmla="*/ 25 w 33"/>
                <a:gd name="T9" fmla="*/ 1 h 13"/>
                <a:gd name="T10" fmla="*/ 24 w 33"/>
                <a:gd name="T11" fmla="*/ 4 h 13"/>
                <a:gd name="T12" fmla="*/ 30 w 33"/>
                <a:gd name="T13" fmla="*/ 1 h 13"/>
                <a:gd name="T14" fmla="*/ 32 w 33"/>
                <a:gd name="T15" fmla="*/ 1 h 13"/>
                <a:gd name="T16" fmla="*/ 32 w 33"/>
                <a:gd name="T17" fmla="*/ 3 h 13"/>
                <a:gd name="T18" fmla="*/ 31 w 33"/>
                <a:gd name="T19" fmla="*/ 4 h 13"/>
                <a:gd name="T20" fmla="*/ 32 w 33"/>
                <a:gd name="T21" fmla="*/ 5 h 13"/>
                <a:gd name="T22" fmla="*/ 33 w 33"/>
                <a:gd name="T23" fmla="*/ 8 h 13"/>
                <a:gd name="T24" fmla="*/ 31 w 33"/>
                <a:gd name="T25" fmla="*/ 9 h 13"/>
                <a:gd name="T26" fmla="*/ 25 w 33"/>
                <a:gd name="T27" fmla="*/ 7 h 13"/>
                <a:gd name="T28" fmla="*/ 25 w 33"/>
                <a:gd name="T29" fmla="*/ 8 h 13"/>
                <a:gd name="T30" fmla="*/ 25 w 33"/>
                <a:gd name="T31" fmla="*/ 9 h 13"/>
                <a:gd name="T32" fmla="*/ 22 w 33"/>
                <a:gd name="T33" fmla="*/ 9 h 13"/>
                <a:gd name="T34" fmla="*/ 17 w 33"/>
                <a:gd name="T35" fmla="*/ 10 h 13"/>
                <a:gd name="T36" fmla="*/ 17 w 33"/>
                <a:gd name="T37" fmla="*/ 10 h 13"/>
                <a:gd name="T38" fmla="*/ 15 w 33"/>
                <a:gd name="T39" fmla="*/ 10 h 13"/>
                <a:gd name="T40" fmla="*/ 12 w 33"/>
                <a:gd name="T41" fmla="*/ 12 h 13"/>
                <a:gd name="T42" fmla="*/ 11 w 33"/>
                <a:gd name="T43" fmla="*/ 11 h 13"/>
                <a:gd name="T44" fmla="*/ 1 w 33"/>
                <a:gd name="T45" fmla="*/ 10 h 13"/>
                <a:gd name="T46" fmla="*/ 0 w 33"/>
                <a:gd name="T47" fmla="*/ 9 h 13"/>
                <a:gd name="T48" fmla="*/ 0 w 33"/>
                <a:gd name="T4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13">
                  <a:moveTo>
                    <a:pt x="0" y="8"/>
                  </a:moveTo>
                  <a:cubicBezTo>
                    <a:pt x="2" y="6"/>
                    <a:pt x="3" y="5"/>
                    <a:pt x="5" y="3"/>
                  </a:cubicBezTo>
                  <a:cubicBezTo>
                    <a:pt x="8" y="2"/>
                    <a:pt x="10" y="1"/>
                    <a:pt x="12" y="1"/>
                  </a:cubicBezTo>
                  <a:cubicBezTo>
                    <a:pt x="15" y="0"/>
                    <a:pt x="17" y="0"/>
                    <a:pt x="20" y="1"/>
                  </a:cubicBezTo>
                  <a:cubicBezTo>
                    <a:pt x="21" y="1"/>
                    <a:pt x="24" y="0"/>
                    <a:pt x="25" y="1"/>
                  </a:cubicBezTo>
                  <a:cubicBezTo>
                    <a:pt x="25" y="2"/>
                    <a:pt x="25" y="3"/>
                    <a:pt x="24" y="4"/>
                  </a:cubicBezTo>
                  <a:cubicBezTo>
                    <a:pt x="27" y="4"/>
                    <a:pt x="28" y="2"/>
                    <a:pt x="30" y="1"/>
                  </a:cubicBezTo>
                  <a:cubicBezTo>
                    <a:pt x="31" y="1"/>
                    <a:pt x="32" y="1"/>
                    <a:pt x="32" y="1"/>
                  </a:cubicBezTo>
                  <a:cubicBezTo>
                    <a:pt x="33" y="1"/>
                    <a:pt x="32" y="3"/>
                    <a:pt x="32" y="3"/>
                  </a:cubicBezTo>
                  <a:cubicBezTo>
                    <a:pt x="32" y="3"/>
                    <a:pt x="32" y="4"/>
                    <a:pt x="31" y="4"/>
                  </a:cubicBezTo>
                  <a:cubicBezTo>
                    <a:pt x="31" y="4"/>
                    <a:pt x="32" y="5"/>
                    <a:pt x="32" y="5"/>
                  </a:cubicBezTo>
                  <a:cubicBezTo>
                    <a:pt x="32" y="6"/>
                    <a:pt x="33" y="7"/>
                    <a:pt x="33" y="8"/>
                  </a:cubicBezTo>
                  <a:cubicBezTo>
                    <a:pt x="32" y="9"/>
                    <a:pt x="32" y="9"/>
                    <a:pt x="31" y="9"/>
                  </a:cubicBezTo>
                  <a:cubicBezTo>
                    <a:pt x="29" y="8"/>
                    <a:pt x="27" y="7"/>
                    <a:pt x="25" y="7"/>
                  </a:cubicBezTo>
                  <a:cubicBezTo>
                    <a:pt x="25" y="7"/>
                    <a:pt x="25" y="8"/>
                    <a:pt x="25" y="8"/>
                  </a:cubicBezTo>
                  <a:cubicBezTo>
                    <a:pt x="25" y="8"/>
                    <a:pt x="25" y="9"/>
                    <a:pt x="25" y="9"/>
                  </a:cubicBezTo>
                  <a:cubicBezTo>
                    <a:pt x="24" y="9"/>
                    <a:pt x="23" y="9"/>
                    <a:pt x="22" y="9"/>
                  </a:cubicBezTo>
                  <a:cubicBezTo>
                    <a:pt x="20" y="10"/>
                    <a:pt x="19" y="9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3" y="13"/>
                    <a:pt x="12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8" y="11"/>
                    <a:pt x="5" y="10"/>
                    <a:pt x="1" y="10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68" name="Freeform 10"/>
            <p:cNvSpPr>
              <a:spLocks/>
            </p:cNvSpPr>
            <p:nvPr/>
          </p:nvSpPr>
          <p:spPr bwMode="auto">
            <a:xfrm>
              <a:off x="901700" y="8577263"/>
              <a:ext cx="401638" cy="274637"/>
            </a:xfrm>
            <a:custGeom>
              <a:avLst/>
              <a:gdLst>
                <a:gd name="T0" fmla="*/ 0 w 37"/>
                <a:gd name="T1" fmla="*/ 5 h 25"/>
                <a:gd name="T2" fmla="*/ 9 w 37"/>
                <a:gd name="T3" fmla="*/ 1 h 25"/>
                <a:gd name="T4" fmla="*/ 17 w 37"/>
                <a:gd name="T5" fmla="*/ 1 h 25"/>
                <a:gd name="T6" fmla="*/ 24 w 37"/>
                <a:gd name="T7" fmla="*/ 5 h 25"/>
                <a:gd name="T8" fmla="*/ 29 w 37"/>
                <a:gd name="T9" fmla="*/ 9 h 25"/>
                <a:gd name="T10" fmla="*/ 27 w 37"/>
                <a:gd name="T11" fmla="*/ 12 h 25"/>
                <a:gd name="T12" fmla="*/ 34 w 37"/>
                <a:gd name="T13" fmla="*/ 12 h 25"/>
                <a:gd name="T14" fmla="*/ 37 w 37"/>
                <a:gd name="T15" fmla="*/ 12 h 25"/>
                <a:gd name="T16" fmla="*/ 35 w 37"/>
                <a:gd name="T17" fmla="*/ 16 h 25"/>
                <a:gd name="T18" fmla="*/ 34 w 37"/>
                <a:gd name="T19" fmla="*/ 17 h 25"/>
                <a:gd name="T20" fmla="*/ 34 w 37"/>
                <a:gd name="T21" fmla="*/ 18 h 25"/>
                <a:gd name="T22" fmla="*/ 32 w 37"/>
                <a:gd name="T23" fmla="*/ 24 h 25"/>
                <a:gd name="T24" fmla="*/ 31 w 37"/>
                <a:gd name="T25" fmla="*/ 23 h 25"/>
                <a:gd name="T26" fmla="*/ 25 w 37"/>
                <a:gd name="T27" fmla="*/ 18 h 25"/>
                <a:gd name="T28" fmla="*/ 25 w 37"/>
                <a:gd name="T29" fmla="*/ 19 h 25"/>
                <a:gd name="T30" fmla="*/ 24 w 37"/>
                <a:gd name="T31" fmla="*/ 21 h 25"/>
                <a:gd name="T32" fmla="*/ 22 w 37"/>
                <a:gd name="T33" fmla="*/ 20 h 25"/>
                <a:gd name="T34" fmla="*/ 16 w 37"/>
                <a:gd name="T35" fmla="*/ 17 h 25"/>
                <a:gd name="T36" fmla="*/ 16 w 37"/>
                <a:gd name="T37" fmla="*/ 17 h 25"/>
                <a:gd name="T38" fmla="*/ 14 w 37"/>
                <a:gd name="T39" fmla="*/ 17 h 25"/>
                <a:gd name="T40" fmla="*/ 10 w 37"/>
                <a:gd name="T41" fmla="*/ 19 h 25"/>
                <a:gd name="T42" fmla="*/ 9 w 37"/>
                <a:gd name="T43" fmla="*/ 15 h 25"/>
                <a:gd name="T44" fmla="*/ 1 w 37"/>
                <a:gd name="T45" fmla="*/ 9 h 25"/>
                <a:gd name="T46" fmla="*/ 0 w 37"/>
                <a:gd name="T47" fmla="*/ 8 h 25"/>
                <a:gd name="T48" fmla="*/ 0 w 37"/>
                <a:gd name="T4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25">
                  <a:moveTo>
                    <a:pt x="0" y="5"/>
                  </a:moveTo>
                  <a:cubicBezTo>
                    <a:pt x="3" y="4"/>
                    <a:pt x="6" y="2"/>
                    <a:pt x="9" y="1"/>
                  </a:cubicBezTo>
                  <a:cubicBezTo>
                    <a:pt x="12" y="0"/>
                    <a:pt x="14" y="0"/>
                    <a:pt x="17" y="1"/>
                  </a:cubicBezTo>
                  <a:cubicBezTo>
                    <a:pt x="20" y="2"/>
                    <a:pt x="22" y="3"/>
                    <a:pt x="24" y="5"/>
                  </a:cubicBezTo>
                  <a:cubicBezTo>
                    <a:pt x="26" y="6"/>
                    <a:pt x="29" y="5"/>
                    <a:pt x="29" y="9"/>
                  </a:cubicBezTo>
                  <a:cubicBezTo>
                    <a:pt x="29" y="10"/>
                    <a:pt x="28" y="11"/>
                    <a:pt x="27" y="12"/>
                  </a:cubicBezTo>
                  <a:cubicBezTo>
                    <a:pt x="29" y="13"/>
                    <a:pt x="32" y="11"/>
                    <a:pt x="34" y="12"/>
                  </a:cubicBezTo>
                  <a:cubicBezTo>
                    <a:pt x="35" y="11"/>
                    <a:pt x="36" y="12"/>
                    <a:pt x="37" y="12"/>
                  </a:cubicBezTo>
                  <a:cubicBezTo>
                    <a:pt x="37" y="13"/>
                    <a:pt x="35" y="15"/>
                    <a:pt x="35" y="16"/>
                  </a:cubicBezTo>
                  <a:cubicBezTo>
                    <a:pt x="34" y="16"/>
                    <a:pt x="34" y="16"/>
                    <a:pt x="34" y="17"/>
                  </a:cubicBezTo>
                  <a:cubicBezTo>
                    <a:pt x="33" y="17"/>
                    <a:pt x="34" y="18"/>
                    <a:pt x="34" y="18"/>
                  </a:cubicBezTo>
                  <a:cubicBezTo>
                    <a:pt x="33" y="20"/>
                    <a:pt x="33" y="22"/>
                    <a:pt x="32" y="24"/>
                  </a:cubicBezTo>
                  <a:cubicBezTo>
                    <a:pt x="32" y="25"/>
                    <a:pt x="31" y="24"/>
                    <a:pt x="31" y="23"/>
                  </a:cubicBezTo>
                  <a:cubicBezTo>
                    <a:pt x="29" y="21"/>
                    <a:pt x="28" y="18"/>
                    <a:pt x="25" y="18"/>
                  </a:cubicBezTo>
                  <a:cubicBezTo>
                    <a:pt x="25" y="18"/>
                    <a:pt x="25" y="19"/>
                    <a:pt x="25" y="19"/>
                  </a:cubicBezTo>
                  <a:cubicBezTo>
                    <a:pt x="25" y="20"/>
                    <a:pt x="24" y="20"/>
                    <a:pt x="24" y="21"/>
                  </a:cubicBezTo>
                  <a:cubicBezTo>
                    <a:pt x="23" y="21"/>
                    <a:pt x="22" y="20"/>
                    <a:pt x="22" y="20"/>
                  </a:cubicBezTo>
                  <a:cubicBezTo>
                    <a:pt x="19" y="20"/>
                    <a:pt x="18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2" y="18"/>
                    <a:pt x="11" y="20"/>
                    <a:pt x="10" y="19"/>
                  </a:cubicBezTo>
                  <a:cubicBezTo>
                    <a:pt x="9" y="18"/>
                    <a:pt x="9" y="16"/>
                    <a:pt x="9" y="15"/>
                  </a:cubicBezTo>
                  <a:cubicBezTo>
                    <a:pt x="6" y="14"/>
                    <a:pt x="4" y="11"/>
                    <a:pt x="1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auto">
            <a:xfrm>
              <a:off x="2813050" y="9005888"/>
              <a:ext cx="401638" cy="274637"/>
            </a:xfrm>
            <a:custGeom>
              <a:avLst/>
              <a:gdLst>
                <a:gd name="T0" fmla="*/ 1 w 37"/>
                <a:gd name="T1" fmla="*/ 5 h 25"/>
                <a:gd name="T2" fmla="*/ 9 w 37"/>
                <a:gd name="T3" fmla="*/ 1 h 25"/>
                <a:gd name="T4" fmla="*/ 18 w 37"/>
                <a:gd name="T5" fmla="*/ 1 h 25"/>
                <a:gd name="T6" fmla="*/ 25 w 37"/>
                <a:gd name="T7" fmla="*/ 5 h 25"/>
                <a:gd name="T8" fmla="*/ 29 w 37"/>
                <a:gd name="T9" fmla="*/ 8 h 25"/>
                <a:gd name="T10" fmla="*/ 28 w 37"/>
                <a:gd name="T11" fmla="*/ 12 h 25"/>
                <a:gd name="T12" fmla="*/ 35 w 37"/>
                <a:gd name="T13" fmla="*/ 12 h 25"/>
                <a:gd name="T14" fmla="*/ 37 w 37"/>
                <a:gd name="T15" fmla="*/ 12 h 25"/>
                <a:gd name="T16" fmla="*/ 35 w 37"/>
                <a:gd name="T17" fmla="*/ 16 h 25"/>
                <a:gd name="T18" fmla="*/ 34 w 37"/>
                <a:gd name="T19" fmla="*/ 16 h 25"/>
                <a:gd name="T20" fmla="*/ 34 w 37"/>
                <a:gd name="T21" fmla="*/ 18 h 25"/>
                <a:gd name="T22" fmla="*/ 33 w 37"/>
                <a:gd name="T23" fmla="*/ 24 h 25"/>
                <a:gd name="T24" fmla="*/ 31 w 37"/>
                <a:gd name="T25" fmla="*/ 23 h 25"/>
                <a:gd name="T26" fmla="*/ 26 w 37"/>
                <a:gd name="T27" fmla="*/ 18 h 25"/>
                <a:gd name="T28" fmla="*/ 26 w 37"/>
                <a:gd name="T29" fmla="*/ 19 h 25"/>
                <a:gd name="T30" fmla="*/ 24 w 37"/>
                <a:gd name="T31" fmla="*/ 21 h 25"/>
                <a:gd name="T32" fmla="*/ 22 w 37"/>
                <a:gd name="T33" fmla="*/ 20 h 25"/>
                <a:gd name="T34" fmla="*/ 16 w 37"/>
                <a:gd name="T35" fmla="*/ 17 h 25"/>
                <a:gd name="T36" fmla="*/ 16 w 37"/>
                <a:gd name="T37" fmla="*/ 17 h 25"/>
                <a:gd name="T38" fmla="*/ 14 w 37"/>
                <a:gd name="T39" fmla="*/ 17 h 25"/>
                <a:gd name="T40" fmla="*/ 10 w 37"/>
                <a:gd name="T41" fmla="*/ 19 h 25"/>
                <a:gd name="T42" fmla="*/ 10 w 37"/>
                <a:gd name="T43" fmla="*/ 15 h 25"/>
                <a:gd name="T44" fmla="*/ 1 w 37"/>
                <a:gd name="T45" fmla="*/ 9 h 25"/>
                <a:gd name="T46" fmla="*/ 0 w 37"/>
                <a:gd name="T47" fmla="*/ 7 h 25"/>
                <a:gd name="T48" fmla="*/ 1 w 37"/>
                <a:gd name="T4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25">
                  <a:moveTo>
                    <a:pt x="1" y="5"/>
                  </a:moveTo>
                  <a:cubicBezTo>
                    <a:pt x="4" y="4"/>
                    <a:pt x="6" y="2"/>
                    <a:pt x="9" y="1"/>
                  </a:cubicBezTo>
                  <a:cubicBezTo>
                    <a:pt x="12" y="0"/>
                    <a:pt x="15" y="0"/>
                    <a:pt x="18" y="1"/>
                  </a:cubicBezTo>
                  <a:cubicBezTo>
                    <a:pt x="20" y="1"/>
                    <a:pt x="23" y="3"/>
                    <a:pt x="25" y="5"/>
                  </a:cubicBezTo>
                  <a:cubicBezTo>
                    <a:pt x="27" y="6"/>
                    <a:pt x="29" y="5"/>
                    <a:pt x="29" y="8"/>
                  </a:cubicBezTo>
                  <a:cubicBezTo>
                    <a:pt x="29" y="10"/>
                    <a:pt x="28" y="11"/>
                    <a:pt x="28" y="12"/>
                  </a:cubicBezTo>
                  <a:cubicBezTo>
                    <a:pt x="30" y="13"/>
                    <a:pt x="33" y="11"/>
                    <a:pt x="35" y="12"/>
                  </a:cubicBezTo>
                  <a:cubicBezTo>
                    <a:pt x="36" y="11"/>
                    <a:pt x="36" y="12"/>
                    <a:pt x="37" y="12"/>
                  </a:cubicBezTo>
                  <a:cubicBezTo>
                    <a:pt x="37" y="13"/>
                    <a:pt x="36" y="14"/>
                    <a:pt x="35" y="16"/>
                  </a:cubicBezTo>
                  <a:cubicBezTo>
                    <a:pt x="35" y="16"/>
                    <a:pt x="35" y="16"/>
                    <a:pt x="34" y="16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4" y="20"/>
                    <a:pt x="34" y="22"/>
                    <a:pt x="33" y="24"/>
                  </a:cubicBezTo>
                  <a:cubicBezTo>
                    <a:pt x="32" y="25"/>
                    <a:pt x="31" y="24"/>
                    <a:pt x="31" y="23"/>
                  </a:cubicBezTo>
                  <a:cubicBezTo>
                    <a:pt x="29" y="21"/>
                    <a:pt x="28" y="18"/>
                    <a:pt x="26" y="18"/>
                  </a:cubicBezTo>
                  <a:cubicBezTo>
                    <a:pt x="26" y="18"/>
                    <a:pt x="26" y="19"/>
                    <a:pt x="26" y="19"/>
                  </a:cubicBezTo>
                  <a:cubicBezTo>
                    <a:pt x="25" y="20"/>
                    <a:pt x="25" y="20"/>
                    <a:pt x="24" y="21"/>
                  </a:cubicBezTo>
                  <a:cubicBezTo>
                    <a:pt x="24" y="21"/>
                    <a:pt x="23" y="20"/>
                    <a:pt x="22" y="20"/>
                  </a:cubicBezTo>
                  <a:cubicBezTo>
                    <a:pt x="20" y="20"/>
                    <a:pt x="19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8"/>
                    <a:pt x="11" y="20"/>
                    <a:pt x="10" y="19"/>
                  </a:cubicBezTo>
                  <a:cubicBezTo>
                    <a:pt x="9" y="18"/>
                    <a:pt x="10" y="16"/>
                    <a:pt x="10" y="15"/>
                  </a:cubicBezTo>
                  <a:cubicBezTo>
                    <a:pt x="7" y="14"/>
                    <a:pt x="4" y="11"/>
                    <a:pt x="1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1" y="7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70" name="Freeform 12"/>
            <p:cNvSpPr>
              <a:spLocks noEditPoints="1"/>
            </p:cNvSpPr>
            <p:nvPr/>
          </p:nvSpPr>
          <p:spPr bwMode="auto">
            <a:xfrm>
              <a:off x="-1846263" y="8070850"/>
              <a:ext cx="314325" cy="165100"/>
            </a:xfrm>
            <a:custGeom>
              <a:avLst/>
              <a:gdLst>
                <a:gd name="T0" fmla="*/ 29 w 29"/>
                <a:gd name="T1" fmla="*/ 9 h 15"/>
                <a:gd name="T2" fmla="*/ 28 w 29"/>
                <a:gd name="T3" fmla="*/ 8 h 15"/>
                <a:gd name="T4" fmla="*/ 19 w 29"/>
                <a:gd name="T5" fmla="*/ 1 h 15"/>
                <a:gd name="T6" fmla="*/ 13 w 29"/>
                <a:gd name="T7" fmla="*/ 0 h 15"/>
                <a:gd name="T8" fmla="*/ 12 w 29"/>
                <a:gd name="T9" fmla="*/ 1 h 15"/>
                <a:gd name="T10" fmla="*/ 11 w 29"/>
                <a:gd name="T11" fmla="*/ 1 h 15"/>
                <a:gd name="T12" fmla="*/ 11 w 29"/>
                <a:gd name="T13" fmla="*/ 1 h 15"/>
                <a:gd name="T14" fmla="*/ 9 w 29"/>
                <a:gd name="T15" fmla="*/ 1 h 15"/>
                <a:gd name="T16" fmla="*/ 8 w 29"/>
                <a:gd name="T17" fmla="*/ 2 h 15"/>
                <a:gd name="T18" fmla="*/ 5 w 29"/>
                <a:gd name="T19" fmla="*/ 4 h 15"/>
                <a:gd name="T20" fmla="*/ 4 w 29"/>
                <a:gd name="T21" fmla="*/ 5 h 15"/>
                <a:gd name="T22" fmla="*/ 0 w 29"/>
                <a:gd name="T23" fmla="*/ 4 h 15"/>
                <a:gd name="T24" fmla="*/ 1 w 29"/>
                <a:gd name="T25" fmla="*/ 6 h 15"/>
                <a:gd name="T26" fmla="*/ 2 w 29"/>
                <a:gd name="T27" fmla="*/ 8 h 15"/>
                <a:gd name="T28" fmla="*/ 3 w 29"/>
                <a:gd name="T29" fmla="*/ 10 h 15"/>
                <a:gd name="T30" fmla="*/ 4 w 29"/>
                <a:gd name="T31" fmla="*/ 9 h 15"/>
                <a:gd name="T32" fmla="*/ 6 w 29"/>
                <a:gd name="T33" fmla="*/ 9 h 15"/>
                <a:gd name="T34" fmla="*/ 5 w 29"/>
                <a:gd name="T35" fmla="*/ 10 h 15"/>
                <a:gd name="T36" fmla="*/ 5 w 29"/>
                <a:gd name="T37" fmla="*/ 11 h 15"/>
                <a:gd name="T38" fmla="*/ 9 w 29"/>
                <a:gd name="T39" fmla="*/ 11 h 15"/>
                <a:gd name="T40" fmla="*/ 10 w 29"/>
                <a:gd name="T41" fmla="*/ 10 h 15"/>
                <a:gd name="T42" fmla="*/ 15 w 29"/>
                <a:gd name="T43" fmla="*/ 12 h 15"/>
                <a:gd name="T44" fmla="*/ 14 w 29"/>
                <a:gd name="T45" fmla="*/ 15 h 15"/>
                <a:gd name="T46" fmla="*/ 17 w 29"/>
                <a:gd name="T47" fmla="*/ 12 h 15"/>
                <a:gd name="T48" fmla="*/ 27 w 29"/>
                <a:gd name="T49" fmla="*/ 10 h 15"/>
                <a:gd name="T50" fmla="*/ 29 w 29"/>
                <a:gd name="T51" fmla="*/ 9 h 15"/>
                <a:gd name="T52" fmla="*/ 6 w 29"/>
                <a:gd name="T53" fmla="*/ 6 h 15"/>
                <a:gd name="T54" fmla="*/ 6 w 29"/>
                <a:gd name="T55" fmla="*/ 2 h 15"/>
                <a:gd name="T56" fmla="*/ 6 w 29"/>
                <a:gd name="T57" fmla="*/ 2 h 15"/>
                <a:gd name="T58" fmla="*/ 6 w 29"/>
                <a:gd name="T59" fmla="*/ 3 h 15"/>
                <a:gd name="T60" fmla="*/ 5 w 29"/>
                <a:gd name="T61" fmla="*/ 3 h 15"/>
                <a:gd name="T62" fmla="*/ 5 w 29"/>
                <a:gd name="T63" fmla="*/ 3 h 15"/>
                <a:gd name="T64" fmla="*/ 5 w 29"/>
                <a:gd name="T65" fmla="*/ 5 h 15"/>
                <a:gd name="T66" fmla="*/ 5 w 29"/>
                <a:gd name="T67" fmla="*/ 5 h 15"/>
                <a:gd name="T68" fmla="*/ 5 w 29"/>
                <a:gd name="T69" fmla="*/ 5 h 15"/>
                <a:gd name="T70" fmla="*/ 5 w 29"/>
                <a:gd name="T71" fmla="*/ 5 h 15"/>
                <a:gd name="T72" fmla="*/ 3 w 29"/>
                <a:gd name="T73" fmla="*/ 4 h 15"/>
                <a:gd name="T74" fmla="*/ 2 w 29"/>
                <a:gd name="T75" fmla="*/ 4 h 15"/>
                <a:gd name="T76" fmla="*/ 0 w 29"/>
                <a:gd name="T77" fmla="*/ 5 h 15"/>
                <a:gd name="T78" fmla="*/ 0 w 29"/>
                <a:gd name="T79" fmla="*/ 4 h 15"/>
                <a:gd name="T80" fmla="*/ 1 w 29"/>
                <a:gd name="T81" fmla="*/ 6 h 15"/>
                <a:gd name="T82" fmla="*/ 1 w 29"/>
                <a:gd name="T83" fmla="*/ 7 h 15"/>
                <a:gd name="T84" fmla="*/ 1 w 29"/>
                <a:gd name="T85" fmla="*/ 7 h 15"/>
                <a:gd name="T86" fmla="*/ 1 w 29"/>
                <a:gd name="T87" fmla="*/ 7 h 15"/>
                <a:gd name="T88" fmla="*/ 1 w 29"/>
                <a:gd name="T89" fmla="*/ 7 h 15"/>
                <a:gd name="T90" fmla="*/ 2 w 29"/>
                <a:gd name="T91" fmla="*/ 9 h 15"/>
                <a:gd name="T92" fmla="*/ 2 w 29"/>
                <a:gd name="T93" fmla="*/ 9 h 15"/>
                <a:gd name="T94" fmla="*/ 2 w 29"/>
                <a:gd name="T95" fmla="*/ 9 h 15"/>
                <a:gd name="T96" fmla="*/ 2 w 29"/>
                <a:gd name="T97" fmla="*/ 9 h 15"/>
                <a:gd name="T98" fmla="*/ 5 w 29"/>
                <a:gd name="T99" fmla="*/ 10 h 15"/>
                <a:gd name="T100" fmla="*/ 8 w 29"/>
                <a:gd name="T101" fmla="*/ 11 h 15"/>
                <a:gd name="T102" fmla="*/ 13 w 29"/>
                <a:gd name="T10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" h="15"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2"/>
                    <a:pt x="8" y="11"/>
                    <a:pt x="9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4" y="13"/>
                    <a:pt x="13" y="13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4"/>
                    <a:pt x="16" y="14"/>
                    <a:pt x="16" y="13"/>
                  </a:cubicBezTo>
                  <a:cubicBezTo>
                    <a:pt x="16" y="13"/>
                    <a:pt x="17" y="13"/>
                    <a:pt x="17" y="12"/>
                  </a:cubicBezTo>
                  <a:cubicBezTo>
                    <a:pt x="19" y="13"/>
                    <a:pt x="21" y="12"/>
                    <a:pt x="22" y="12"/>
                  </a:cubicBezTo>
                  <a:cubicBezTo>
                    <a:pt x="23" y="11"/>
                    <a:pt x="25" y="11"/>
                    <a:pt x="26" y="10"/>
                  </a:cubicBezTo>
                  <a:cubicBezTo>
                    <a:pt x="26" y="10"/>
                    <a:pt x="27" y="10"/>
                    <a:pt x="27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6" y="5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5"/>
                  </a:lnTo>
                  <a:close/>
                  <a:moveTo>
                    <a:pt x="6" y="2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lose/>
                  <a:moveTo>
                    <a:pt x="5" y="5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2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lose/>
                  <a:moveTo>
                    <a:pt x="0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  <a:moveTo>
                    <a:pt x="0" y="5"/>
                  </a:moveTo>
                  <a:cubicBezTo>
                    <a:pt x="0" y="5"/>
                    <a:pt x="0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0" y="5"/>
                    <a:pt x="0" y="5"/>
                  </a:cubicBezTo>
                  <a:close/>
                  <a:moveTo>
                    <a:pt x="1" y="6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lose/>
                  <a:moveTo>
                    <a:pt x="1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lose/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3" y="10"/>
                  </a:moveTo>
                  <a:cubicBezTo>
                    <a:pt x="2" y="10"/>
                    <a:pt x="2" y="10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6" y="9"/>
                  </a:moveTo>
                  <a:cubicBezTo>
                    <a:pt x="6" y="9"/>
                    <a:pt x="5" y="9"/>
                    <a:pt x="5" y="10"/>
                  </a:cubicBezTo>
                  <a:cubicBezTo>
                    <a:pt x="5" y="9"/>
                    <a:pt x="6" y="9"/>
                    <a:pt x="6" y="9"/>
                  </a:cubicBezTo>
                  <a:close/>
                  <a:moveTo>
                    <a:pt x="6" y="11"/>
                  </a:moveTo>
                  <a:cubicBezTo>
                    <a:pt x="7" y="11"/>
                    <a:pt x="7" y="11"/>
                    <a:pt x="8" y="11"/>
                  </a:cubicBezTo>
                  <a:cubicBezTo>
                    <a:pt x="7" y="11"/>
                    <a:pt x="6" y="11"/>
                    <a:pt x="6" y="11"/>
                  </a:cubicBez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2"/>
                  </a:cubicBezTo>
                  <a:cubicBezTo>
                    <a:pt x="13" y="12"/>
                    <a:pt x="12" y="11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71" name="Freeform 13"/>
            <p:cNvSpPr>
              <a:spLocks noEditPoints="1"/>
            </p:cNvSpPr>
            <p:nvPr/>
          </p:nvSpPr>
          <p:spPr bwMode="auto">
            <a:xfrm>
              <a:off x="488950" y="8291513"/>
              <a:ext cx="314325" cy="163512"/>
            </a:xfrm>
            <a:custGeom>
              <a:avLst/>
              <a:gdLst>
                <a:gd name="T0" fmla="*/ 29 w 29"/>
                <a:gd name="T1" fmla="*/ 8 h 15"/>
                <a:gd name="T2" fmla="*/ 28 w 29"/>
                <a:gd name="T3" fmla="*/ 8 h 15"/>
                <a:gd name="T4" fmla="*/ 19 w 29"/>
                <a:gd name="T5" fmla="*/ 1 h 15"/>
                <a:gd name="T6" fmla="*/ 12 w 29"/>
                <a:gd name="T7" fmla="*/ 0 h 15"/>
                <a:gd name="T8" fmla="*/ 12 w 29"/>
                <a:gd name="T9" fmla="*/ 0 h 15"/>
                <a:gd name="T10" fmla="*/ 11 w 29"/>
                <a:gd name="T11" fmla="*/ 1 h 15"/>
                <a:gd name="T12" fmla="*/ 11 w 29"/>
                <a:gd name="T13" fmla="*/ 1 h 15"/>
                <a:gd name="T14" fmla="*/ 9 w 29"/>
                <a:gd name="T15" fmla="*/ 1 h 15"/>
                <a:gd name="T16" fmla="*/ 8 w 29"/>
                <a:gd name="T17" fmla="*/ 2 h 15"/>
                <a:gd name="T18" fmla="*/ 5 w 29"/>
                <a:gd name="T19" fmla="*/ 4 h 15"/>
                <a:gd name="T20" fmla="*/ 4 w 29"/>
                <a:gd name="T21" fmla="*/ 5 h 15"/>
                <a:gd name="T22" fmla="*/ 0 w 29"/>
                <a:gd name="T23" fmla="*/ 4 h 15"/>
                <a:gd name="T24" fmla="*/ 1 w 29"/>
                <a:gd name="T25" fmla="*/ 6 h 15"/>
                <a:gd name="T26" fmla="*/ 2 w 29"/>
                <a:gd name="T27" fmla="*/ 8 h 15"/>
                <a:gd name="T28" fmla="*/ 3 w 29"/>
                <a:gd name="T29" fmla="*/ 10 h 15"/>
                <a:gd name="T30" fmla="*/ 3 w 29"/>
                <a:gd name="T31" fmla="*/ 9 h 15"/>
                <a:gd name="T32" fmla="*/ 5 w 29"/>
                <a:gd name="T33" fmla="*/ 9 h 15"/>
                <a:gd name="T34" fmla="*/ 5 w 29"/>
                <a:gd name="T35" fmla="*/ 10 h 15"/>
                <a:gd name="T36" fmla="*/ 5 w 29"/>
                <a:gd name="T37" fmla="*/ 11 h 15"/>
                <a:gd name="T38" fmla="*/ 9 w 29"/>
                <a:gd name="T39" fmla="*/ 11 h 15"/>
                <a:gd name="T40" fmla="*/ 9 w 29"/>
                <a:gd name="T41" fmla="*/ 10 h 15"/>
                <a:gd name="T42" fmla="*/ 15 w 29"/>
                <a:gd name="T43" fmla="*/ 12 h 15"/>
                <a:gd name="T44" fmla="*/ 14 w 29"/>
                <a:gd name="T45" fmla="*/ 15 h 15"/>
                <a:gd name="T46" fmla="*/ 17 w 29"/>
                <a:gd name="T47" fmla="*/ 12 h 15"/>
                <a:gd name="T48" fmla="*/ 27 w 29"/>
                <a:gd name="T49" fmla="*/ 10 h 15"/>
                <a:gd name="T50" fmla="*/ 28 w 29"/>
                <a:gd name="T51" fmla="*/ 9 h 15"/>
                <a:gd name="T52" fmla="*/ 6 w 29"/>
                <a:gd name="T53" fmla="*/ 6 h 15"/>
                <a:gd name="T54" fmla="*/ 6 w 29"/>
                <a:gd name="T55" fmla="*/ 2 h 15"/>
                <a:gd name="T56" fmla="*/ 6 w 29"/>
                <a:gd name="T57" fmla="*/ 2 h 15"/>
                <a:gd name="T58" fmla="*/ 6 w 29"/>
                <a:gd name="T59" fmla="*/ 3 h 15"/>
                <a:gd name="T60" fmla="*/ 5 w 29"/>
                <a:gd name="T61" fmla="*/ 3 h 15"/>
                <a:gd name="T62" fmla="*/ 5 w 29"/>
                <a:gd name="T63" fmla="*/ 3 h 15"/>
                <a:gd name="T64" fmla="*/ 5 w 29"/>
                <a:gd name="T65" fmla="*/ 5 h 15"/>
                <a:gd name="T66" fmla="*/ 5 w 29"/>
                <a:gd name="T67" fmla="*/ 5 h 15"/>
                <a:gd name="T68" fmla="*/ 5 w 29"/>
                <a:gd name="T69" fmla="*/ 5 h 15"/>
                <a:gd name="T70" fmla="*/ 5 w 29"/>
                <a:gd name="T71" fmla="*/ 5 h 15"/>
                <a:gd name="T72" fmla="*/ 3 w 29"/>
                <a:gd name="T73" fmla="*/ 4 h 15"/>
                <a:gd name="T74" fmla="*/ 1 w 29"/>
                <a:gd name="T75" fmla="*/ 4 h 15"/>
                <a:gd name="T76" fmla="*/ 0 w 29"/>
                <a:gd name="T77" fmla="*/ 5 h 15"/>
                <a:gd name="T78" fmla="*/ 0 w 29"/>
                <a:gd name="T79" fmla="*/ 4 h 15"/>
                <a:gd name="T80" fmla="*/ 0 w 29"/>
                <a:gd name="T81" fmla="*/ 5 h 15"/>
                <a:gd name="T82" fmla="*/ 1 w 29"/>
                <a:gd name="T83" fmla="*/ 6 h 15"/>
                <a:gd name="T84" fmla="*/ 1 w 29"/>
                <a:gd name="T85" fmla="*/ 7 h 15"/>
                <a:gd name="T86" fmla="*/ 1 w 29"/>
                <a:gd name="T87" fmla="*/ 7 h 15"/>
                <a:gd name="T88" fmla="*/ 1 w 29"/>
                <a:gd name="T89" fmla="*/ 7 h 15"/>
                <a:gd name="T90" fmla="*/ 2 w 29"/>
                <a:gd name="T91" fmla="*/ 9 h 15"/>
                <a:gd name="T92" fmla="*/ 2 w 29"/>
                <a:gd name="T93" fmla="*/ 9 h 15"/>
                <a:gd name="T94" fmla="*/ 2 w 29"/>
                <a:gd name="T95" fmla="*/ 9 h 15"/>
                <a:gd name="T96" fmla="*/ 2 w 29"/>
                <a:gd name="T97" fmla="*/ 9 h 15"/>
                <a:gd name="T98" fmla="*/ 6 w 29"/>
                <a:gd name="T99" fmla="*/ 9 h 15"/>
                <a:gd name="T100" fmla="*/ 6 w 29"/>
                <a:gd name="T101" fmla="*/ 11 h 15"/>
                <a:gd name="T102" fmla="*/ 12 w 29"/>
                <a:gd name="T10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" h="15">
                  <a:moveTo>
                    <a:pt x="28" y="9"/>
                  </a:moveTo>
                  <a:cubicBezTo>
                    <a:pt x="28" y="9"/>
                    <a:pt x="28" y="9"/>
                    <a:pt x="29" y="9"/>
                  </a:cubicBezTo>
                  <a:cubicBezTo>
                    <a:pt x="29" y="9"/>
                    <a:pt x="29" y="8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21" y="2"/>
                    <a:pt x="20" y="1"/>
                    <a:pt x="19" y="1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2"/>
                    <a:pt x="8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4" y="13"/>
                    <a:pt x="13" y="13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4"/>
                    <a:pt x="15" y="14"/>
                    <a:pt x="16" y="13"/>
                  </a:cubicBezTo>
                  <a:cubicBezTo>
                    <a:pt x="16" y="13"/>
                    <a:pt x="17" y="13"/>
                    <a:pt x="17" y="12"/>
                  </a:cubicBezTo>
                  <a:cubicBezTo>
                    <a:pt x="19" y="13"/>
                    <a:pt x="20" y="12"/>
                    <a:pt x="22" y="11"/>
                  </a:cubicBezTo>
                  <a:cubicBezTo>
                    <a:pt x="23" y="11"/>
                    <a:pt x="24" y="11"/>
                    <a:pt x="26" y="10"/>
                  </a:cubicBezTo>
                  <a:cubicBezTo>
                    <a:pt x="26" y="10"/>
                    <a:pt x="27" y="10"/>
                    <a:pt x="27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lose/>
                  <a:moveTo>
                    <a:pt x="6" y="5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5"/>
                  </a:lnTo>
                  <a:close/>
                  <a:moveTo>
                    <a:pt x="6" y="2"/>
                  </a:move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lose/>
                  <a:moveTo>
                    <a:pt x="5" y="5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1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lose/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lose/>
                  <a:moveTo>
                    <a:pt x="1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lose/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3" y="10"/>
                  </a:moveTo>
                  <a:cubicBezTo>
                    <a:pt x="2" y="10"/>
                    <a:pt x="2" y="10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6" y="9"/>
                  </a:moveTo>
                  <a:cubicBezTo>
                    <a:pt x="6" y="9"/>
                    <a:pt x="5" y="9"/>
                    <a:pt x="5" y="10"/>
                  </a:cubicBezTo>
                  <a:cubicBezTo>
                    <a:pt x="5" y="9"/>
                    <a:pt x="5" y="9"/>
                    <a:pt x="6" y="9"/>
                  </a:cubicBezTo>
                  <a:close/>
                  <a:moveTo>
                    <a:pt x="6" y="11"/>
                  </a:moveTo>
                  <a:cubicBezTo>
                    <a:pt x="6" y="11"/>
                    <a:pt x="7" y="11"/>
                    <a:pt x="8" y="11"/>
                  </a:cubicBezTo>
                  <a:cubicBezTo>
                    <a:pt x="7" y="11"/>
                    <a:pt x="6" y="11"/>
                    <a:pt x="6" y="11"/>
                  </a:cubicBez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2"/>
                  </a:cubicBezTo>
                  <a:cubicBezTo>
                    <a:pt x="12" y="11"/>
                    <a:pt x="12" y="11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72" name="Freeform 14"/>
            <p:cNvSpPr>
              <a:spLocks noEditPoints="1"/>
            </p:cNvSpPr>
            <p:nvPr/>
          </p:nvSpPr>
          <p:spPr bwMode="auto">
            <a:xfrm>
              <a:off x="-2106613" y="7675563"/>
              <a:ext cx="303213" cy="165100"/>
            </a:xfrm>
            <a:custGeom>
              <a:avLst/>
              <a:gdLst>
                <a:gd name="T0" fmla="*/ 28 w 28"/>
                <a:gd name="T1" fmla="*/ 9 h 15"/>
                <a:gd name="T2" fmla="*/ 28 w 28"/>
                <a:gd name="T3" fmla="*/ 8 h 15"/>
                <a:gd name="T4" fmla="*/ 19 w 28"/>
                <a:gd name="T5" fmla="*/ 1 h 15"/>
                <a:gd name="T6" fmla="*/ 12 w 28"/>
                <a:gd name="T7" fmla="*/ 0 h 15"/>
                <a:gd name="T8" fmla="*/ 12 w 28"/>
                <a:gd name="T9" fmla="*/ 1 h 15"/>
                <a:gd name="T10" fmla="*/ 11 w 28"/>
                <a:gd name="T11" fmla="*/ 1 h 15"/>
                <a:gd name="T12" fmla="*/ 11 w 28"/>
                <a:gd name="T13" fmla="*/ 1 h 15"/>
                <a:gd name="T14" fmla="*/ 9 w 28"/>
                <a:gd name="T15" fmla="*/ 2 h 15"/>
                <a:gd name="T16" fmla="*/ 8 w 28"/>
                <a:gd name="T17" fmla="*/ 2 h 15"/>
                <a:gd name="T18" fmla="*/ 5 w 28"/>
                <a:gd name="T19" fmla="*/ 4 h 15"/>
                <a:gd name="T20" fmla="*/ 4 w 28"/>
                <a:gd name="T21" fmla="*/ 5 h 15"/>
                <a:gd name="T22" fmla="*/ 0 w 28"/>
                <a:gd name="T23" fmla="*/ 4 h 15"/>
                <a:gd name="T24" fmla="*/ 1 w 28"/>
                <a:gd name="T25" fmla="*/ 6 h 15"/>
                <a:gd name="T26" fmla="*/ 2 w 28"/>
                <a:gd name="T27" fmla="*/ 8 h 15"/>
                <a:gd name="T28" fmla="*/ 3 w 28"/>
                <a:gd name="T29" fmla="*/ 10 h 15"/>
                <a:gd name="T30" fmla="*/ 3 w 28"/>
                <a:gd name="T31" fmla="*/ 10 h 15"/>
                <a:gd name="T32" fmla="*/ 5 w 28"/>
                <a:gd name="T33" fmla="*/ 9 h 15"/>
                <a:gd name="T34" fmla="*/ 5 w 28"/>
                <a:gd name="T35" fmla="*/ 11 h 15"/>
                <a:gd name="T36" fmla="*/ 5 w 28"/>
                <a:gd name="T37" fmla="*/ 11 h 15"/>
                <a:gd name="T38" fmla="*/ 9 w 28"/>
                <a:gd name="T39" fmla="*/ 11 h 15"/>
                <a:gd name="T40" fmla="*/ 9 w 28"/>
                <a:gd name="T41" fmla="*/ 10 h 15"/>
                <a:gd name="T42" fmla="*/ 15 w 28"/>
                <a:gd name="T43" fmla="*/ 12 h 15"/>
                <a:gd name="T44" fmla="*/ 14 w 28"/>
                <a:gd name="T45" fmla="*/ 15 h 15"/>
                <a:gd name="T46" fmla="*/ 17 w 28"/>
                <a:gd name="T47" fmla="*/ 13 h 15"/>
                <a:gd name="T48" fmla="*/ 27 w 28"/>
                <a:gd name="T49" fmla="*/ 10 h 15"/>
                <a:gd name="T50" fmla="*/ 28 w 28"/>
                <a:gd name="T51" fmla="*/ 9 h 15"/>
                <a:gd name="T52" fmla="*/ 6 w 28"/>
                <a:gd name="T53" fmla="*/ 6 h 15"/>
                <a:gd name="T54" fmla="*/ 6 w 28"/>
                <a:gd name="T55" fmla="*/ 3 h 15"/>
                <a:gd name="T56" fmla="*/ 6 w 28"/>
                <a:gd name="T57" fmla="*/ 3 h 15"/>
                <a:gd name="T58" fmla="*/ 6 w 28"/>
                <a:gd name="T59" fmla="*/ 3 h 15"/>
                <a:gd name="T60" fmla="*/ 5 w 28"/>
                <a:gd name="T61" fmla="*/ 4 h 15"/>
                <a:gd name="T62" fmla="*/ 5 w 28"/>
                <a:gd name="T63" fmla="*/ 4 h 15"/>
                <a:gd name="T64" fmla="*/ 5 w 28"/>
                <a:gd name="T65" fmla="*/ 4 h 15"/>
                <a:gd name="T66" fmla="*/ 5 w 28"/>
                <a:gd name="T67" fmla="*/ 5 h 15"/>
                <a:gd name="T68" fmla="*/ 5 w 28"/>
                <a:gd name="T69" fmla="*/ 5 h 15"/>
                <a:gd name="T70" fmla="*/ 5 w 28"/>
                <a:gd name="T71" fmla="*/ 6 h 15"/>
                <a:gd name="T72" fmla="*/ 3 w 28"/>
                <a:gd name="T73" fmla="*/ 5 h 15"/>
                <a:gd name="T74" fmla="*/ 0 w 28"/>
                <a:gd name="T75" fmla="*/ 5 h 15"/>
                <a:gd name="T76" fmla="*/ 0 w 28"/>
                <a:gd name="T77" fmla="*/ 5 h 15"/>
                <a:gd name="T78" fmla="*/ 0 w 28"/>
                <a:gd name="T79" fmla="*/ 5 h 15"/>
                <a:gd name="T80" fmla="*/ 0 w 28"/>
                <a:gd name="T81" fmla="*/ 5 h 15"/>
                <a:gd name="T82" fmla="*/ 1 w 28"/>
                <a:gd name="T83" fmla="*/ 7 h 15"/>
                <a:gd name="T84" fmla="*/ 1 w 28"/>
                <a:gd name="T85" fmla="*/ 7 h 15"/>
                <a:gd name="T86" fmla="*/ 1 w 28"/>
                <a:gd name="T87" fmla="*/ 7 h 15"/>
                <a:gd name="T88" fmla="*/ 2 w 28"/>
                <a:gd name="T89" fmla="*/ 8 h 15"/>
                <a:gd name="T90" fmla="*/ 2 w 28"/>
                <a:gd name="T91" fmla="*/ 9 h 15"/>
                <a:gd name="T92" fmla="*/ 2 w 28"/>
                <a:gd name="T93" fmla="*/ 9 h 15"/>
                <a:gd name="T94" fmla="*/ 2 w 28"/>
                <a:gd name="T95" fmla="*/ 9 h 15"/>
                <a:gd name="T96" fmla="*/ 2 w 28"/>
                <a:gd name="T97" fmla="*/ 10 h 15"/>
                <a:gd name="T98" fmla="*/ 6 w 28"/>
                <a:gd name="T99" fmla="*/ 9 h 15"/>
                <a:gd name="T100" fmla="*/ 6 w 28"/>
                <a:gd name="T101" fmla="*/ 11 h 15"/>
                <a:gd name="T102" fmla="*/ 12 w 28"/>
                <a:gd name="T10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" h="15"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7"/>
                  </a:cubicBezTo>
                  <a:cubicBezTo>
                    <a:pt x="26" y="6"/>
                    <a:pt x="24" y="4"/>
                    <a:pt x="22" y="3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1"/>
                    <a:pt x="16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2" y="1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0" y="1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2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8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4" y="13"/>
                    <a:pt x="13" y="13"/>
                    <a:pt x="13" y="14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3"/>
                    <a:pt x="17" y="13"/>
                    <a:pt x="17" y="13"/>
                  </a:cubicBezTo>
                  <a:cubicBezTo>
                    <a:pt x="19" y="13"/>
                    <a:pt x="20" y="12"/>
                    <a:pt x="22" y="12"/>
                  </a:cubicBezTo>
                  <a:cubicBezTo>
                    <a:pt x="23" y="11"/>
                    <a:pt x="24" y="11"/>
                    <a:pt x="26" y="11"/>
                  </a:cubicBezTo>
                  <a:cubicBezTo>
                    <a:pt x="26" y="10"/>
                    <a:pt x="27" y="10"/>
                    <a:pt x="27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lose/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lose/>
                  <a:moveTo>
                    <a:pt x="1" y="4"/>
                  </a:moveTo>
                  <a:cubicBezTo>
                    <a:pt x="2" y="4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lose/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lose/>
                  <a:moveTo>
                    <a:pt x="1" y="6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lose/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lose/>
                  <a:moveTo>
                    <a:pt x="1" y="7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lose/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8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lose/>
                  <a:moveTo>
                    <a:pt x="6" y="9"/>
                  </a:moveTo>
                  <a:cubicBezTo>
                    <a:pt x="6" y="9"/>
                    <a:pt x="5" y="9"/>
                    <a:pt x="5" y="10"/>
                  </a:cubicBezTo>
                  <a:cubicBezTo>
                    <a:pt x="5" y="10"/>
                    <a:pt x="5" y="9"/>
                    <a:pt x="6" y="9"/>
                  </a:cubicBezTo>
                  <a:close/>
                  <a:moveTo>
                    <a:pt x="6" y="11"/>
                  </a:moveTo>
                  <a:cubicBezTo>
                    <a:pt x="6" y="12"/>
                    <a:pt x="7" y="12"/>
                    <a:pt x="8" y="12"/>
                  </a:cubicBezTo>
                  <a:cubicBezTo>
                    <a:pt x="7" y="12"/>
                    <a:pt x="6" y="12"/>
                    <a:pt x="6" y="11"/>
                  </a:cubicBezTo>
                  <a:close/>
                  <a:moveTo>
                    <a:pt x="12" y="11"/>
                  </a:moveTo>
                  <a:cubicBezTo>
                    <a:pt x="12" y="12"/>
                    <a:pt x="12" y="12"/>
                    <a:pt x="13" y="12"/>
                  </a:cubicBezTo>
                  <a:cubicBezTo>
                    <a:pt x="12" y="12"/>
                    <a:pt x="12" y="12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73" name="Freeform 15"/>
            <p:cNvSpPr>
              <a:spLocks noEditPoints="1"/>
            </p:cNvSpPr>
            <p:nvPr/>
          </p:nvSpPr>
          <p:spPr bwMode="auto">
            <a:xfrm>
              <a:off x="-630238" y="8213725"/>
              <a:ext cx="585788" cy="319087"/>
            </a:xfrm>
            <a:custGeom>
              <a:avLst/>
              <a:gdLst>
                <a:gd name="T0" fmla="*/ 54 w 54"/>
                <a:gd name="T1" fmla="*/ 17 h 29"/>
                <a:gd name="T2" fmla="*/ 53 w 54"/>
                <a:gd name="T3" fmla="*/ 15 h 29"/>
                <a:gd name="T4" fmla="*/ 36 w 54"/>
                <a:gd name="T5" fmla="*/ 3 h 29"/>
                <a:gd name="T6" fmla="*/ 24 w 54"/>
                <a:gd name="T7" fmla="*/ 1 h 29"/>
                <a:gd name="T8" fmla="*/ 23 w 54"/>
                <a:gd name="T9" fmla="*/ 1 h 29"/>
                <a:gd name="T10" fmla="*/ 21 w 54"/>
                <a:gd name="T11" fmla="*/ 2 h 29"/>
                <a:gd name="T12" fmla="*/ 20 w 54"/>
                <a:gd name="T13" fmla="*/ 3 h 29"/>
                <a:gd name="T14" fmla="*/ 17 w 54"/>
                <a:gd name="T15" fmla="*/ 3 h 29"/>
                <a:gd name="T16" fmla="*/ 15 w 54"/>
                <a:gd name="T17" fmla="*/ 4 h 29"/>
                <a:gd name="T18" fmla="*/ 9 w 54"/>
                <a:gd name="T19" fmla="*/ 7 h 29"/>
                <a:gd name="T20" fmla="*/ 7 w 54"/>
                <a:gd name="T21" fmla="*/ 10 h 29"/>
                <a:gd name="T22" fmla="*/ 0 w 54"/>
                <a:gd name="T23" fmla="*/ 8 h 29"/>
                <a:gd name="T24" fmla="*/ 1 w 54"/>
                <a:gd name="T25" fmla="*/ 12 h 29"/>
                <a:gd name="T26" fmla="*/ 3 w 54"/>
                <a:gd name="T27" fmla="*/ 16 h 29"/>
                <a:gd name="T28" fmla="*/ 5 w 54"/>
                <a:gd name="T29" fmla="*/ 19 h 29"/>
                <a:gd name="T30" fmla="*/ 6 w 54"/>
                <a:gd name="T31" fmla="*/ 18 h 29"/>
                <a:gd name="T32" fmla="*/ 10 w 54"/>
                <a:gd name="T33" fmla="*/ 17 h 29"/>
                <a:gd name="T34" fmla="*/ 10 w 54"/>
                <a:gd name="T35" fmla="*/ 20 h 29"/>
                <a:gd name="T36" fmla="*/ 10 w 54"/>
                <a:gd name="T37" fmla="*/ 21 h 29"/>
                <a:gd name="T38" fmla="*/ 17 w 54"/>
                <a:gd name="T39" fmla="*/ 21 h 29"/>
                <a:gd name="T40" fmla="*/ 18 w 54"/>
                <a:gd name="T41" fmla="*/ 20 h 29"/>
                <a:gd name="T42" fmla="*/ 28 w 54"/>
                <a:gd name="T43" fmla="*/ 24 h 29"/>
                <a:gd name="T44" fmla="*/ 26 w 54"/>
                <a:gd name="T45" fmla="*/ 28 h 29"/>
                <a:gd name="T46" fmla="*/ 32 w 54"/>
                <a:gd name="T47" fmla="*/ 24 h 29"/>
                <a:gd name="T48" fmla="*/ 52 w 54"/>
                <a:gd name="T49" fmla="*/ 19 h 29"/>
                <a:gd name="T50" fmla="*/ 54 w 54"/>
                <a:gd name="T51" fmla="*/ 17 h 29"/>
                <a:gd name="T52" fmla="*/ 11 w 54"/>
                <a:gd name="T53" fmla="*/ 11 h 29"/>
                <a:gd name="T54" fmla="*/ 11 w 54"/>
                <a:gd name="T55" fmla="*/ 6 h 29"/>
                <a:gd name="T56" fmla="*/ 10 w 54"/>
                <a:gd name="T57" fmla="*/ 6 h 29"/>
                <a:gd name="T58" fmla="*/ 10 w 54"/>
                <a:gd name="T59" fmla="*/ 6 h 29"/>
                <a:gd name="T60" fmla="*/ 10 w 54"/>
                <a:gd name="T61" fmla="*/ 7 h 29"/>
                <a:gd name="T62" fmla="*/ 9 w 54"/>
                <a:gd name="T63" fmla="*/ 7 h 29"/>
                <a:gd name="T64" fmla="*/ 9 w 54"/>
                <a:gd name="T65" fmla="*/ 8 h 29"/>
                <a:gd name="T66" fmla="*/ 9 w 54"/>
                <a:gd name="T67" fmla="*/ 10 h 29"/>
                <a:gd name="T68" fmla="*/ 9 w 54"/>
                <a:gd name="T69" fmla="*/ 10 h 29"/>
                <a:gd name="T70" fmla="*/ 10 w 54"/>
                <a:gd name="T71" fmla="*/ 11 h 29"/>
                <a:gd name="T72" fmla="*/ 5 w 54"/>
                <a:gd name="T73" fmla="*/ 9 h 29"/>
                <a:gd name="T74" fmla="*/ 0 w 54"/>
                <a:gd name="T75" fmla="*/ 9 h 29"/>
                <a:gd name="T76" fmla="*/ 0 w 54"/>
                <a:gd name="T77" fmla="*/ 9 h 29"/>
                <a:gd name="T78" fmla="*/ 0 w 54"/>
                <a:gd name="T79" fmla="*/ 10 h 29"/>
                <a:gd name="T80" fmla="*/ 0 w 54"/>
                <a:gd name="T81" fmla="*/ 10 h 29"/>
                <a:gd name="T82" fmla="*/ 2 w 54"/>
                <a:gd name="T83" fmla="*/ 13 h 29"/>
                <a:gd name="T84" fmla="*/ 2 w 54"/>
                <a:gd name="T85" fmla="*/ 14 h 29"/>
                <a:gd name="T86" fmla="*/ 2 w 54"/>
                <a:gd name="T87" fmla="*/ 14 h 29"/>
                <a:gd name="T88" fmla="*/ 4 w 54"/>
                <a:gd name="T89" fmla="*/ 16 h 29"/>
                <a:gd name="T90" fmla="*/ 4 w 54"/>
                <a:gd name="T91" fmla="*/ 17 h 29"/>
                <a:gd name="T92" fmla="*/ 3 w 54"/>
                <a:gd name="T93" fmla="*/ 17 h 29"/>
                <a:gd name="T94" fmla="*/ 3 w 54"/>
                <a:gd name="T95" fmla="*/ 17 h 29"/>
                <a:gd name="T96" fmla="*/ 5 w 54"/>
                <a:gd name="T97" fmla="*/ 19 h 29"/>
                <a:gd name="T98" fmla="*/ 10 w 54"/>
                <a:gd name="T99" fmla="*/ 19 h 29"/>
                <a:gd name="T100" fmla="*/ 14 w 54"/>
                <a:gd name="T101" fmla="*/ 22 h 29"/>
                <a:gd name="T102" fmla="*/ 24 w 54"/>
                <a:gd name="T103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29">
                  <a:moveTo>
                    <a:pt x="54" y="17"/>
                  </a:move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6"/>
                    <a:pt x="54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4" y="15"/>
                    <a:pt x="53" y="14"/>
                    <a:pt x="53" y="14"/>
                  </a:cubicBezTo>
                  <a:cubicBezTo>
                    <a:pt x="49" y="11"/>
                    <a:pt x="46" y="7"/>
                    <a:pt x="42" y="5"/>
                  </a:cubicBezTo>
                  <a:cubicBezTo>
                    <a:pt x="40" y="4"/>
                    <a:pt x="38" y="3"/>
                    <a:pt x="36" y="3"/>
                  </a:cubicBezTo>
                  <a:cubicBezTo>
                    <a:pt x="33" y="1"/>
                    <a:pt x="30" y="0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4" y="1"/>
                    <a:pt x="24" y="0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2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4"/>
                    <a:pt x="15" y="3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4"/>
                    <a:pt x="12" y="5"/>
                    <a:pt x="11" y="5"/>
                  </a:cubicBezTo>
                  <a:cubicBezTo>
                    <a:pt x="10" y="6"/>
                    <a:pt x="9" y="6"/>
                    <a:pt x="9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10"/>
                    <a:pt x="6" y="9"/>
                    <a:pt x="6" y="9"/>
                  </a:cubicBezTo>
                  <a:cubicBezTo>
                    <a:pt x="4" y="8"/>
                    <a:pt x="2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2"/>
                    <a:pt x="1" y="13"/>
                    <a:pt x="2" y="13"/>
                  </a:cubicBezTo>
                  <a:cubicBezTo>
                    <a:pt x="2" y="14"/>
                    <a:pt x="2" y="14"/>
                    <a:pt x="2" y="15"/>
                  </a:cubicBezTo>
                  <a:cubicBezTo>
                    <a:pt x="3" y="15"/>
                    <a:pt x="4" y="15"/>
                    <a:pt x="3" y="16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4" y="18"/>
                    <a:pt x="3" y="19"/>
                    <a:pt x="4" y="19"/>
                  </a:cubicBezTo>
                  <a:cubicBezTo>
                    <a:pt x="4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7" y="18"/>
                    <a:pt x="8" y="17"/>
                    <a:pt x="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0" y="18"/>
                    <a:pt x="9" y="19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5" y="22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9" y="20"/>
                    <a:pt x="19" y="21"/>
                  </a:cubicBezTo>
                  <a:cubicBezTo>
                    <a:pt x="21" y="21"/>
                    <a:pt x="22" y="22"/>
                    <a:pt x="23" y="22"/>
                  </a:cubicBezTo>
                  <a:cubicBezTo>
                    <a:pt x="25" y="23"/>
                    <a:pt x="26" y="24"/>
                    <a:pt x="28" y="24"/>
                  </a:cubicBezTo>
                  <a:cubicBezTo>
                    <a:pt x="27" y="25"/>
                    <a:pt x="25" y="25"/>
                    <a:pt x="25" y="27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5" y="29"/>
                    <a:pt x="25" y="28"/>
                    <a:pt x="26" y="28"/>
                  </a:cubicBezTo>
                  <a:cubicBezTo>
                    <a:pt x="27" y="28"/>
                    <a:pt x="27" y="28"/>
                    <a:pt x="28" y="28"/>
                  </a:cubicBezTo>
                  <a:cubicBezTo>
                    <a:pt x="29" y="27"/>
                    <a:pt x="29" y="27"/>
                    <a:pt x="30" y="26"/>
                  </a:cubicBezTo>
                  <a:cubicBezTo>
                    <a:pt x="31" y="25"/>
                    <a:pt x="32" y="25"/>
                    <a:pt x="32" y="24"/>
                  </a:cubicBezTo>
                  <a:cubicBezTo>
                    <a:pt x="36" y="25"/>
                    <a:pt x="39" y="23"/>
                    <a:pt x="42" y="22"/>
                  </a:cubicBezTo>
                  <a:cubicBezTo>
                    <a:pt x="44" y="22"/>
                    <a:pt x="46" y="21"/>
                    <a:pt x="49" y="20"/>
                  </a:cubicBezTo>
                  <a:cubicBezTo>
                    <a:pt x="49" y="19"/>
                    <a:pt x="51" y="19"/>
                    <a:pt x="52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lose/>
                  <a:moveTo>
                    <a:pt x="11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10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lose/>
                  <a:moveTo>
                    <a:pt x="10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lose/>
                  <a:moveTo>
                    <a:pt x="10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10" y="7"/>
                  </a:cubicBezTo>
                  <a:close/>
                  <a:moveTo>
                    <a:pt x="9" y="10"/>
                  </a:moveTo>
                  <a:cubicBezTo>
                    <a:pt x="9" y="9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lose/>
                  <a:moveTo>
                    <a:pt x="10" y="11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lose/>
                  <a:moveTo>
                    <a:pt x="3" y="8"/>
                  </a:moveTo>
                  <a:cubicBezTo>
                    <a:pt x="3" y="8"/>
                    <a:pt x="4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" y="8"/>
                    <a:pt x="0" y="8"/>
                  </a:cubicBezTo>
                  <a:cubicBezTo>
                    <a:pt x="1" y="8"/>
                    <a:pt x="2" y="8"/>
                    <a:pt x="3" y="8"/>
                  </a:cubicBezTo>
                  <a:close/>
                  <a:moveTo>
                    <a:pt x="0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0" y="10"/>
                  </a:moveTo>
                  <a:cubicBezTo>
                    <a:pt x="0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1"/>
                    <a:pt x="0" y="10"/>
                  </a:cubicBezTo>
                  <a:close/>
                  <a:moveTo>
                    <a:pt x="1" y="1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1" y="13"/>
                    <a:pt x="1" y="12"/>
                  </a:cubicBezTo>
                  <a:close/>
                  <a:moveTo>
                    <a:pt x="2" y="13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3"/>
                  </a:cubicBezTo>
                  <a:close/>
                  <a:moveTo>
                    <a:pt x="2" y="14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2" y="14"/>
                    <a:pt x="2" y="14"/>
                  </a:cubicBezTo>
                  <a:close/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6"/>
                    <a:pt x="4" y="16"/>
                  </a:cubicBezTo>
                  <a:close/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3" y="17"/>
                  </a:cubicBezTo>
                  <a:close/>
                  <a:moveTo>
                    <a:pt x="5" y="19"/>
                  </a:moveTo>
                  <a:cubicBezTo>
                    <a:pt x="4" y="19"/>
                    <a:pt x="4" y="19"/>
                    <a:pt x="4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11" y="17"/>
                  </a:moveTo>
                  <a:cubicBezTo>
                    <a:pt x="11" y="17"/>
                    <a:pt x="10" y="18"/>
                    <a:pt x="10" y="19"/>
                  </a:cubicBezTo>
                  <a:cubicBezTo>
                    <a:pt x="10" y="18"/>
                    <a:pt x="10" y="17"/>
                    <a:pt x="11" y="17"/>
                  </a:cubicBezTo>
                  <a:close/>
                  <a:moveTo>
                    <a:pt x="11" y="22"/>
                  </a:moveTo>
                  <a:cubicBezTo>
                    <a:pt x="12" y="22"/>
                    <a:pt x="13" y="22"/>
                    <a:pt x="14" y="22"/>
                  </a:cubicBezTo>
                  <a:cubicBezTo>
                    <a:pt x="13" y="22"/>
                    <a:pt x="12" y="22"/>
                    <a:pt x="11" y="22"/>
                  </a:cubicBezTo>
                  <a:close/>
                  <a:moveTo>
                    <a:pt x="22" y="22"/>
                  </a:moveTo>
                  <a:cubicBezTo>
                    <a:pt x="23" y="22"/>
                    <a:pt x="24" y="22"/>
                    <a:pt x="24" y="23"/>
                  </a:cubicBezTo>
                  <a:cubicBezTo>
                    <a:pt x="24" y="22"/>
                    <a:pt x="23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74" name="Freeform 16"/>
            <p:cNvSpPr>
              <a:spLocks noEditPoints="1"/>
            </p:cNvSpPr>
            <p:nvPr/>
          </p:nvSpPr>
          <p:spPr bwMode="auto">
            <a:xfrm>
              <a:off x="-3225800" y="7356475"/>
              <a:ext cx="304800" cy="165100"/>
            </a:xfrm>
            <a:custGeom>
              <a:avLst/>
              <a:gdLst>
                <a:gd name="T0" fmla="*/ 28 w 28"/>
                <a:gd name="T1" fmla="*/ 9 h 15"/>
                <a:gd name="T2" fmla="*/ 28 w 28"/>
                <a:gd name="T3" fmla="*/ 8 h 15"/>
                <a:gd name="T4" fmla="*/ 19 w 28"/>
                <a:gd name="T5" fmla="*/ 1 h 15"/>
                <a:gd name="T6" fmla="*/ 12 w 28"/>
                <a:gd name="T7" fmla="*/ 0 h 15"/>
                <a:gd name="T8" fmla="*/ 12 w 28"/>
                <a:gd name="T9" fmla="*/ 1 h 15"/>
                <a:gd name="T10" fmla="*/ 11 w 28"/>
                <a:gd name="T11" fmla="*/ 1 h 15"/>
                <a:gd name="T12" fmla="*/ 10 w 28"/>
                <a:gd name="T13" fmla="*/ 2 h 15"/>
                <a:gd name="T14" fmla="*/ 9 w 28"/>
                <a:gd name="T15" fmla="*/ 2 h 15"/>
                <a:gd name="T16" fmla="*/ 8 w 28"/>
                <a:gd name="T17" fmla="*/ 2 h 15"/>
                <a:gd name="T18" fmla="*/ 4 w 28"/>
                <a:gd name="T19" fmla="*/ 4 h 15"/>
                <a:gd name="T20" fmla="*/ 4 w 28"/>
                <a:gd name="T21" fmla="*/ 5 h 15"/>
                <a:gd name="T22" fmla="*/ 0 w 28"/>
                <a:gd name="T23" fmla="*/ 4 h 15"/>
                <a:gd name="T24" fmla="*/ 0 w 28"/>
                <a:gd name="T25" fmla="*/ 6 h 15"/>
                <a:gd name="T26" fmla="*/ 1 w 28"/>
                <a:gd name="T27" fmla="*/ 9 h 15"/>
                <a:gd name="T28" fmla="*/ 2 w 28"/>
                <a:gd name="T29" fmla="*/ 10 h 15"/>
                <a:gd name="T30" fmla="*/ 3 w 28"/>
                <a:gd name="T31" fmla="*/ 10 h 15"/>
                <a:gd name="T32" fmla="*/ 5 w 28"/>
                <a:gd name="T33" fmla="*/ 9 h 15"/>
                <a:gd name="T34" fmla="*/ 5 w 28"/>
                <a:gd name="T35" fmla="*/ 11 h 15"/>
                <a:gd name="T36" fmla="*/ 5 w 28"/>
                <a:gd name="T37" fmla="*/ 11 h 15"/>
                <a:gd name="T38" fmla="*/ 9 w 28"/>
                <a:gd name="T39" fmla="*/ 11 h 15"/>
                <a:gd name="T40" fmla="*/ 9 w 28"/>
                <a:gd name="T41" fmla="*/ 11 h 15"/>
                <a:gd name="T42" fmla="*/ 14 w 28"/>
                <a:gd name="T43" fmla="*/ 13 h 15"/>
                <a:gd name="T44" fmla="*/ 13 w 28"/>
                <a:gd name="T45" fmla="*/ 15 h 15"/>
                <a:gd name="T46" fmla="*/ 17 w 28"/>
                <a:gd name="T47" fmla="*/ 13 h 15"/>
                <a:gd name="T48" fmla="*/ 27 w 28"/>
                <a:gd name="T49" fmla="*/ 10 h 15"/>
                <a:gd name="T50" fmla="*/ 28 w 28"/>
                <a:gd name="T51" fmla="*/ 9 h 15"/>
                <a:gd name="T52" fmla="*/ 5 w 28"/>
                <a:gd name="T53" fmla="*/ 6 h 15"/>
                <a:gd name="T54" fmla="*/ 5 w 28"/>
                <a:gd name="T55" fmla="*/ 3 h 15"/>
                <a:gd name="T56" fmla="*/ 5 w 28"/>
                <a:gd name="T57" fmla="*/ 3 h 15"/>
                <a:gd name="T58" fmla="*/ 5 w 28"/>
                <a:gd name="T59" fmla="*/ 3 h 15"/>
                <a:gd name="T60" fmla="*/ 5 w 28"/>
                <a:gd name="T61" fmla="*/ 4 h 15"/>
                <a:gd name="T62" fmla="*/ 5 w 28"/>
                <a:gd name="T63" fmla="*/ 4 h 15"/>
                <a:gd name="T64" fmla="*/ 5 w 28"/>
                <a:gd name="T65" fmla="*/ 4 h 15"/>
                <a:gd name="T66" fmla="*/ 5 w 28"/>
                <a:gd name="T67" fmla="*/ 5 h 15"/>
                <a:gd name="T68" fmla="*/ 5 w 28"/>
                <a:gd name="T69" fmla="*/ 5 h 15"/>
                <a:gd name="T70" fmla="*/ 5 w 28"/>
                <a:gd name="T71" fmla="*/ 6 h 15"/>
                <a:gd name="T72" fmla="*/ 2 w 28"/>
                <a:gd name="T73" fmla="*/ 5 h 15"/>
                <a:gd name="T74" fmla="*/ 0 w 28"/>
                <a:gd name="T75" fmla="*/ 5 h 15"/>
                <a:gd name="T76" fmla="*/ 0 w 28"/>
                <a:gd name="T77" fmla="*/ 5 h 15"/>
                <a:gd name="T78" fmla="*/ 0 w 28"/>
                <a:gd name="T79" fmla="*/ 6 h 15"/>
                <a:gd name="T80" fmla="*/ 0 w 28"/>
                <a:gd name="T81" fmla="*/ 6 h 15"/>
                <a:gd name="T82" fmla="*/ 1 w 28"/>
                <a:gd name="T83" fmla="*/ 7 h 15"/>
                <a:gd name="T84" fmla="*/ 1 w 28"/>
                <a:gd name="T85" fmla="*/ 7 h 15"/>
                <a:gd name="T86" fmla="*/ 1 w 28"/>
                <a:gd name="T87" fmla="*/ 8 h 15"/>
                <a:gd name="T88" fmla="*/ 2 w 28"/>
                <a:gd name="T89" fmla="*/ 9 h 15"/>
                <a:gd name="T90" fmla="*/ 2 w 28"/>
                <a:gd name="T91" fmla="*/ 9 h 15"/>
                <a:gd name="T92" fmla="*/ 2 w 28"/>
                <a:gd name="T93" fmla="*/ 9 h 15"/>
                <a:gd name="T94" fmla="*/ 1 w 28"/>
                <a:gd name="T95" fmla="*/ 9 h 15"/>
                <a:gd name="T96" fmla="*/ 2 w 28"/>
                <a:gd name="T97" fmla="*/ 10 h 15"/>
                <a:gd name="T98" fmla="*/ 5 w 28"/>
                <a:gd name="T99" fmla="*/ 9 h 15"/>
                <a:gd name="T100" fmla="*/ 5 w 28"/>
                <a:gd name="T101" fmla="*/ 11 h 15"/>
                <a:gd name="T102" fmla="*/ 11 w 28"/>
                <a:gd name="T10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" h="15"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6"/>
                    <a:pt x="24" y="4"/>
                    <a:pt x="22" y="3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1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1"/>
                    <a:pt x="10" y="2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4"/>
                    <a:pt x="4" y="5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2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4" y="1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8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1"/>
                    <a:pt x="11" y="12"/>
                    <a:pt x="12" y="12"/>
                  </a:cubicBezTo>
                  <a:cubicBezTo>
                    <a:pt x="13" y="12"/>
                    <a:pt x="13" y="13"/>
                    <a:pt x="14" y="13"/>
                  </a:cubicBezTo>
                  <a:cubicBezTo>
                    <a:pt x="14" y="13"/>
                    <a:pt x="13" y="13"/>
                    <a:pt x="13" y="14"/>
                  </a:cubicBezTo>
                  <a:cubicBezTo>
                    <a:pt x="12" y="14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5" y="14"/>
                    <a:pt x="15" y="14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9" y="13"/>
                    <a:pt x="20" y="12"/>
                    <a:pt x="22" y="12"/>
                  </a:cubicBezTo>
                  <a:cubicBezTo>
                    <a:pt x="23" y="12"/>
                    <a:pt x="24" y="11"/>
                    <a:pt x="25" y="11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5" y="5"/>
                  </a:moveTo>
                  <a:cubicBezTo>
                    <a:pt x="4" y="5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lose/>
                  <a:moveTo>
                    <a:pt x="1" y="5"/>
                  </a:move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lose/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0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lose/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lose/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9"/>
                    <a:pt x="2" y="9"/>
                  </a:cubicBezTo>
                  <a:close/>
                  <a:moveTo>
                    <a:pt x="1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1" y="9"/>
                  </a:cubicBezTo>
                  <a:close/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lose/>
                  <a:moveTo>
                    <a:pt x="5" y="9"/>
                  </a:move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lose/>
                  <a:moveTo>
                    <a:pt x="5" y="11"/>
                  </a:moveTo>
                  <a:cubicBezTo>
                    <a:pt x="6" y="12"/>
                    <a:pt x="7" y="12"/>
                    <a:pt x="7" y="12"/>
                  </a:cubicBezTo>
                  <a:cubicBezTo>
                    <a:pt x="7" y="12"/>
                    <a:pt x="6" y="12"/>
                    <a:pt x="5" y="11"/>
                  </a:cubicBezTo>
                  <a:close/>
                  <a:moveTo>
                    <a:pt x="11" y="12"/>
                  </a:moveTo>
                  <a:cubicBezTo>
                    <a:pt x="12" y="12"/>
                    <a:pt x="12" y="12"/>
                    <a:pt x="13" y="12"/>
                  </a:cubicBezTo>
                  <a:cubicBezTo>
                    <a:pt x="12" y="12"/>
                    <a:pt x="12" y="12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75" name="Freeform 17"/>
            <p:cNvSpPr>
              <a:spLocks noEditPoints="1"/>
            </p:cNvSpPr>
            <p:nvPr/>
          </p:nvSpPr>
          <p:spPr bwMode="auto">
            <a:xfrm>
              <a:off x="238125" y="8972550"/>
              <a:ext cx="327025" cy="165100"/>
            </a:xfrm>
            <a:custGeom>
              <a:avLst/>
              <a:gdLst>
                <a:gd name="T0" fmla="*/ 0 w 30"/>
                <a:gd name="T1" fmla="*/ 6 h 15"/>
                <a:gd name="T2" fmla="*/ 0 w 30"/>
                <a:gd name="T3" fmla="*/ 5 h 15"/>
                <a:gd name="T4" fmla="*/ 11 w 30"/>
                <a:gd name="T5" fmla="*/ 0 h 15"/>
                <a:gd name="T6" fmla="*/ 18 w 30"/>
                <a:gd name="T7" fmla="*/ 1 h 15"/>
                <a:gd name="T8" fmla="*/ 18 w 30"/>
                <a:gd name="T9" fmla="*/ 1 h 15"/>
                <a:gd name="T10" fmla="*/ 19 w 30"/>
                <a:gd name="T11" fmla="*/ 2 h 15"/>
                <a:gd name="T12" fmla="*/ 20 w 30"/>
                <a:gd name="T13" fmla="*/ 2 h 15"/>
                <a:gd name="T14" fmla="*/ 21 w 30"/>
                <a:gd name="T15" fmla="*/ 3 h 15"/>
                <a:gd name="T16" fmla="*/ 22 w 30"/>
                <a:gd name="T17" fmla="*/ 3 h 15"/>
                <a:gd name="T18" fmla="*/ 25 w 30"/>
                <a:gd name="T19" fmla="*/ 6 h 15"/>
                <a:gd name="T20" fmla="*/ 26 w 30"/>
                <a:gd name="T21" fmla="*/ 7 h 15"/>
                <a:gd name="T22" fmla="*/ 30 w 30"/>
                <a:gd name="T23" fmla="*/ 7 h 15"/>
                <a:gd name="T24" fmla="*/ 29 w 30"/>
                <a:gd name="T25" fmla="*/ 9 h 15"/>
                <a:gd name="T26" fmla="*/ 27 w 30"/>
                <a:gd name="T27" fmla="*/ 11 h 15"/>
                <a:gd name="T28" fmla="*/ 26 w 30"/>
                <a:gd name="T29" fmla="*/ 12 h 15"/>
                <a:gd name="T30" fmla="*/ 25 w 30"/>
                <a:gd name="T31" fmla="*/ 12 h 15"/>
                <a:gd name="T32" fmla="*/ 24 w 30"/>
                <a:gd name="T33" fmla="*/ 11 h 15"/>
                <a:gd name="T34" fmla="*/ 24 w 30"/>
                <a:gd name="T35" fmla="*/ 13 h 15"/>
                <a:gd name="T36" fmla="*/ 23 w 30"/>
                <a:gd name="T37" fmla="*/ 13 h 15"/>
                <a:gd name="T38" fmla="*/ 20 w 30"/>
                <a:gd name="T39" fmla="*/ 12 h 15"/>
                <a:gd name="T40" fmla="*/ 19 w 30"/>
                <a:gd name="T41" fmla="*/ 12 h 15"/>
                <a:gd name="T42" fmla="*/ 13 w 30"/>
                <a:gd name="T43" fmla="*/ 12 h 15"/>
                <a:gd name="T44" fmla="*/ 14 w 30"/>
                <a:gd name="T45" fmla="*/ 15 h 15"/>
                <a:gd name="T46" fmla="*/ 11 w 30"/>
                <a:gd name="T47" fmla="*/ 12 h 15"/>
                <a:gd name="T48" fmla="*/ 1 w 30"/>
                <a:gd name="T49" fmla="*/ 7 h 15"/>
                <a:gd name="T50" fmla="*/ 0 w 30"/>
                <a:gd name="T51" fmla="*/ 6 h 15"/>
                <a:gd name="T52" fmla="*/ 24 w 30"/>
                <a:gd name="T53" fmla="*/ 8 h 15"/>
                <a:gd name="T54" fmla="*/ 24 w 30"/>
                <a:gd name="T55" fmla="*/ 4 h 15"/>
                <a:gd name="T56" fmla="*/ 24 w 30"/>
                <a:gd name="T57" fmla="*/ 4 h 15"/>
                <a:gd name="T58" fmla="*/ 25 w 30"/>
                <a:gd name="T59" fmla="*/ 5 h 15"/>
                <a:gd name="T60" fmla="*/ 25 w 30"/>
                <a:gd name="T61" fmla="*/ 5 h 15"/>
                <a:gd name="T62" fmla="*/ 25 w 30"/>
                <a:gd name="T63" fmla="*/ 5 h 15"/>
                <a:gd name="T64" fmla="*/ 25 w 30"/>
                <a:gd name="T65" fmla="*/ 7 h 15"/>
                <a:gd name="T66" fmla="*/ 25 w 30"/>
                <a:gd name="T67" fmla="*/ 7 h 15"/>
                <a:gd name="T68" fmla="*/ 25 w 30"/>
                <a:gd name="T69" fmla="*/ 7 h 15"/>
                <a:gd name="T70" fmla="*/ 24 w 30"/>
                <a:gd name="T71" fmla="*/ 7 h 15"/>
                <a:gd name="T72" fmla="*/ 27 w 30"/>
                <a:gd name="T73" fmla="*/ 7 h 15"/>
                <a:gd name="T74" fmla="*/ 29 w 30"/>
                <a:gd name="T75" fmla="*/ 7 h 15"/>
                <a:gd name="T76" fmla="*/ 30 w 30"/>
                <a:gd name="T77" fmla="*/ 8 h 15"/>
                <a:gd name="T78" fmla="*/ 30 w 30"/>
                <a:gd name="T79" fmla="*/ 7 h 15"/>
                <a:gd name="T80" fmla="*/ 29 w 30"/>
                <a:gd name="T81" fmla="*/ 9 h 15"/>
                <a:gd name="T82" fmla="*/ 29 w 30"/>
                <a:gd name="T83" fmla="*/ 9 h 15"/>
                <a:gd name="T84" fmla="*/ 28 w 30"/>
                <a:gd name="T85" fmla="*/ 10 h 15"/>
                <a:gd name="T86" fmla="*/ 28 w 30"/>
                <a:gd name="T87" fmla="*/ 10 h 15"/>
                <a:gd name="T88" fmla="*/ 28 w 30"/>
                <a:gd name="T89" fmla="*/ 10 h 15"/>
                <a:gd name="T90" fmla="*/ 27 w 30"/>
                <a:gd name="T91" fmla="*/ 11 h 15"/>
                <a:gd name="T92" fmla="*/ 27 w 30"/>
                <a:gd name="T93" fmla="*/ 12 h 15"/>
                <a:gd name="T94" fmla="*/ 27 w 30"/>
                <a:gd name="T95" fmla="*/ 12 h 15"/>
                <a:gd name="T96" fmla="*/ 27 w 30"/>
                <a:gd name="T97" fmla="*/ 12 h 15"/>
                <a:gd name="T98" fmla="*/ 24 w 30"/>
                <a:gd name="T99" fmla="*/ 12 h 15"/>
                <a:gd name="T100" fmla="*/ 21 w 30"/>
                <a:gd name="T101" fmla="*/ 13 h 15"/>
                <a:gd name="T102" fmla="*/ 15 w 30"/>
                <a:gd name="T10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" h="15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3" y="4"/>
                    <a:pt x="5" y="2"/>
                    <a:pt x="8" y="1"/>
                  </a:cubicBezTo>
                  <a:cubicBezTo>
                    <a:pt x="9" y="1"/>
                    <a:pt x="10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7" y="0"/>
                    <a:pt x="18" y="0"/>
                    <a:pt x="17" y="0"/>
                  </a:cubicBezTo>
                  <a:cubicBezTo>
                    <a:pt x="18" y="1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3" y="3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5"/>
                    <a:pt x="25" y="5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28" y="7"/>
                    <a:pt x="29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8"/>
                    <a:pt x="30" y="8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7" y="11"/>
                    <a:pt x="27" y="11"/>
                  </a:cubicBezTo>
                  <a:cubicBezTo>
                    <a:pt x="28" y="11"/>
                    <a:pt x="27" y="11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6" y="13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5" y="12"/>
                  </a:cubicBezTo>
                  <a:cubicBezTo>
                    <a:pt x="25" y="12"/>
                    <a:pt x="25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3" y="11"/>
                    <a:pt x="23" y="11"/>
                  </a:cubicBezTo>
                  <a:cubicBezTo>
                    <a:pt x="24" y="11"/>
                    <a:pt x="24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3" y="13"/>
                    <a:pt x="23" y="13"/>
                  </a:cubicBezTo>
                  <a:cubicBezTo>
                    <a:pt x="23" y="13"/>
                    <a:pt x="23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0" y="13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5" y="12"/>
                    <a:pt x="14" y="13"/>
                    <a:pt x="13" y="12"/>
                  </a:cubicBezTo>
                  <a:cubicBezTo>
                    <a:pt x="14" y="13"/>
                    <a:pt x="15" y="13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4" y="15"/>
                    <a:pt x="14" y="15"/>
                  </a:cubicBezTo>
                  <a:cubicBezTo>
                    <a:pt x="14" y="15"/>
                    <a:pt x="13" y="15"/>
                    <a:pt x="13" y="15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2" y="13"/>
                    <a:pt x="11" y="13"/>
                    <a:pt x="11" y="12"/>
                  </a:cubicBezTo>
                  <a:cubicBezTo>
                    <a:pt x="9" y="12"/>
                    <a:pt x="7" y="11"/>
                    <a:pt x="6" y="10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24" y="7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4" y="7"/>
                  </a:lnTo>
                  <a:close/>
                  <a:moveTo>
                    <a:pt x="24" y="4"/>
                  </a:moveTo>
                  <a:cubicBezTo>
                    <a:pt x="24" y="4"/>
                    <a:pt x="24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4" y="4"/>
                    <a:pt x="24" y="4"/>
                  </a:cubicBezTo>
                  <a:close/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5" y="5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5"/>
                  </a:cubicBezTo>
                  <a:close/>
                  <a:moveTo>
                    <a:pt x="25" y="7"/>
                  </a:moveTo>
                  <a:cubicBezTo>
                    <a:pt x="25" y="7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4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lose/>
                  <a:moveTo>
                    <a:pt x="29" y="7"/>
                  </a:moveTo>
                  <a:cubicBezTo>
                    <a:pt x="28" y="7"/>
                    <a:pt x="28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lose/>
                  <a:moveTo>
                    <a:pt x="30" y="7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lose/>
                  <a:moveTo>
                    <a:pt x="30" y="8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30" y="8"/>
                    <a:pt x="30" y="8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28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lose/>
                  <a:moveTo>
                    <a:pt x="28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lose/>
                  <a:moveTo>
                    <a:pt x="27" y="11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lose/>
                  <a:moveTo>
                    <a:pt x="27" y="1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lose/>
                  <a:moveTo>
                    <a:pt x="26" y="12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lose/>
                  <a:moveTo>
                    <a:pt x="23" y="11"/>
                  </a:moveTo>
                  <a:cubicBezTo>
                    <a:pt x="23" y="11"/>
                    <a:pt x="24" y="11"/>
                    <a:pt x="24" y="12"/>
                  </a:cubicBezTo>
                  <a:cubicBezTo>
                    <a:pt x="24" y="11"/>
                    <a:pt x="24" y="11"/>
                    <a:pt x="23" y="11"/>
                  </a:cubicBezTo>
                  <a:close/>
                  <a:moveTo>
                    <a:pt x="23" y="13"/>
                  </a:moveTo>
                  <a:cubicBezTo>
                    <a:pt x="22" y="13"/>
                    <a:pt x="21" y="13"/>
                    <a:pt x="21" y="13"/>
                  </a:cubicBezTo>
                  <a:cubicBezTo>
                    <a:pt x="21" y="13"/>
                    <a:pt x="22" y="13"/>
                    <a:pt x="23" y="13"/>
                  </a:cubicBezTo>
                  <a:close/>
                  <a:moveTo>
                    <a:pt x="17" y="12"/>
                  </a:moveTo>
                  <a:cubicBezTo>
                    <a:pt x="16" y="12"/>
                    <a:pt x="16" y="12"/>
                    <a:pt x="15" y="12"/>
                  </a:cubicBezTo>
                  <a:cubicBezTo>
                    <a:pt x="16" y="12"/>
                    <a:pt x="16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</p:grpSp>
      <p:grpSp>
        <p:nvGrpSpPr>
          <p:cNvPr id="176" name="그룹 175"/>
          <p:cNvGrpSpPr/>
          <p:nvPr/>
        </p:nvGrpSpPr>
        <p:grpSpPr>
          <a:xfrm>
            <a:off x="5630694" y="2414903"/>
            <a:ext cx="2677091" cy="1077218"/>
            <a:chOff x="1492843" y="2490354"/>
            <a:chExt cx="2677091" cy="1077218"/>
          </a:xfrm>
        </p:grpSpPr>
        <p:sp>
          <p:nvSpPr>
            <p:cNvPr id="177" name="TextBox 5"/>
            <p:cNvSpPr txBox="1"/>
            <p:nvPr/>
          </p:nvSpPr>
          <p:spPr>
            <a:xfrm>
              <a:off x="1778218" y="2490354"/>
              <a:ext cx="205857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3600" b="1" dirty="0" smtClean="0">
                  <a:solidFill>
                    <a:srgbClr val="5AD0D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</a:t>
              </a:r>
              <a:r>
                <a:rPr lang="ko-KR" altLang="en-US" sz="2800" dirty="0" smtClean="0">
                  <a:solidFill>
                    <a:srgbClr val="39A1C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를</a:t>
              </a:r>
              <a:endParaRPr lang="en-US" altLang="ko-KR" sz="2800" dirty="0" smtClean="0">
                <a:solidFill>
                  <a:srgbClr val="39A1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>
                <a:defRPr/>
              </a:pPr>
              <a:r>
                <a:rPr lang="ko-KR" altLang="en-US" sz="2800" dirty="0" smtClean="0">
                  <a:solidFill>
                    <a:srgbClr val="39A1C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입력하세요</a:t>
              </a:r>
              <a:r>
                <a:rPr lang="en-US" altLang="ko-KR" sz="2800" dirty="0" smtClean="0">
                  <a:solidFill>
                    <a:srgbClr val="39A1C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ko-KR" altLang="en-US" sz="2800" dirty="0">
                <a:solidFill>
                  <a:srgbClr val="39A1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8" name="자유형 177"/>
            <p:cNvSpPr/>
            <p:nvPr/>
          </p:nvSpPr>
          <p:spPr>
            <a:xfrm>
              <a:off x="3798695" y="3141213"/>
              <a:ext cx="371239" cy="342900"/>
            </a:xfrm>
            <a:custGeom>
              <a:avLst/>
              <a:gdLst>
                <a:gd name="connsiteX0" fmla="*/ 379512 w 487412"/>
                <a:gd name="connsiteY0" fmla="*/ 0 h 450205"/>
                <a:gd name="connsiteX1" fmla="*/ 453926 w 487412"/>
                <a:gd name="connsiteY1" fmla="*/ 27905 h 450205"/>
                <a:gd name="connsiteX2" fmla="*/ 487412 w 487412"/>
                <a:gd name="connsiteY2" fmla="*/ 126504 h 450205"/>
                <a:gd name="connsiteX3" fmla="*/ 426020 w 487412"/>
                <a:gd name="connsiteY3" fmla="*/ 312539 h 450205"/>
                <a:gd name="connsiteX4" fmla="*/ 286494 w 487412"/>
                <a:gd name="connsiteY4" fmla="*/ 450205 h 450205"/>
                <a:gd name="connsiteX5" fmla="*/ 264170 w 487412"/>
                <a:gd name="connsiteY5" fmla="*/ 426020 h 450205"/>
                <a:gd name="connsiteX6" fmla="*/ 342305 w 487412"/>
                <a:gd name="connsiteY6" fmla="*/ 349746 h 450205"/>
                <a:gd name="connsiteX7" fmla="*/ 388813 w 487412"/>
                <a:gd name="connsiteY7" fmla="*/ 277192 h 450205"/>
                <a:gd name="connsiteX8" fmla="*/ 392534 w 487412"/>
                <a:gd name="connsiteY8" fmla="*/ 213940 h 450205"/>
                <a:gd name="connsiteX9" fmla="*/ 357187 w 487412"/>
                <a:gd name="connsiteY9" fmla="*/ 187895 h 450205"/>
                <a:gd name="connsiteX10" fmla="*/ 310679 w 487412"/>
                <a:gd name="connsiteY10" fmla="*/ 161850 h 450205"/>
                <a:gd name="connsiteX11" fmla="*/ 286494 w 487412"/>
                <a:gd name="connsiteY11" fmla="*/ 96738 h 450205"/>
                <a:gd name="connsiteX12" fmla="*/ 314399 w 487412"/>
                <a:gd name="connsiteY12" fmla="*/ 27905 h 450205"/>
                <a:gd name="connsiteX13" fmla="*/ 379512 w 487412"/>
                <a:gd name="connsiteY13" fmla="*/ 0 h 450205"/>
                <a:gd name="connsiteX14" fmla="*/ 115342 w 487412"/>
                <a:gd name="connsiteY14" fmla="*/ 0 h 450205"/>
                <a:gd name="connsiteX15" fmla="*/ 189756 w 487412"/>
                <a:gd name="connsiteY15" fmla="*/ 27905 h 450205"/>
                <a:gd name="connsiteX16" fmla="*/ 221382 w 487412"/>
                <a:gd name="connsiteY16" fmla="*/ 126504 h 450205"/>
                <a:gd name="connsiteX17" fmla="*/ 159990 w 487412"/>
                <a:gd name="connsiteY17" fmla="*/ 312539 h 450205"/>
                <a:gd name="connsiteX18" fmla="*/ 20464 w 487412"/>
                <a:gd name="connsiteY18" fmla="*/ 450205 h 450205"/>
                <a:gd name="connsiteX19" fmla="*/ 0 w 487412"/>
                <a:gd name="connsiteY19" fmla="*/ 426020 h 450205"/>
                <a:gd name="connsiteX20" fmla="*/ 76274 w 487412"/>
                <a:gd name="connsiteY20" fmla="*/ 349746 h 450205"/>
                <a:gd name="connsiteX21" fmla="*/ 124644 w 487412"/>
                <a:gd name="connsiteY21" fmla="*/ 277192 h 450205"/>
                <a:gd name="connsiteX22" fmla="*/ 126504 w 487412"/>
                <a:gd name="connsiteY22" fmla="*/ 213940 h 450205"/>
                <a:gd name="connsiteX23" fmla="*/ 91157 w 487412"/>
                <a:gd name="connsiteY23" fmla="*/ 187895 h 450205"/>
                <a:gd name="connsiteX24" fmla="*/ 44648 w 487412"/>
                <a:gd name="connsiteY24" fmla="*/ 161850 h 450205"/>
                <a:gd name="connsiteX25" fmla="*/ 20464 w 487412"/>
                <a:gd name="connsiteY25" fmla="*/ 96738 h 450205"/>
                <a:gd name="connsiteX26" fmla="*/ 48369 w 487412"/>
                <a:gd name="connsiteY26" fmla="*/ 27905 h 450205"/>
                <a:gd name="connsiteX27" fmla="*/ 115342 w 487412"/>
                <a:gd name="connsiteY27" fmla="*/ 0 h 45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7412" h="450205">
                  <a:moveTo>
                    <a:pt x="379512" y="0"/>
                  </a:moveTo>
                  <a:cubicBezTo>
                    <a:pt x="410518" y="0"/>
                    <a:pt x="435322" y="9302"/>
                    <a:pt x="453926" y="27905"/>
                  </a:cubicBezTo>
                  <a:cubicBezTo>
                    <a:pt x="476250" y="50229"/>
                    <a:pt x="487412" y="83096"/>
                    <a:pt x="487412" y="126504"/>
                  </a:cubicBezTo>
                  <a:cubicBezTo>
                    <a:pt x="487412" y="193476"/>
                    <a:pt x="466948" y="255488"/>
                    <a:pt x="426020" y="312539"/>
                  </a:cubicBezTo>
                  <a:cubicBezTo>
                    <a:pt x="397495" y="352226"/>
                    <a:pt x="350986" y="398115"/>
                    <a:pt x="286494" y="450205"/>
                  </a:cubicBezTo>
                  <a:lnTo>
                    <a:pt x="264170" y="426020"/>
                  </a:lnTo>
                  <a:cubicBezTo>
                    <a:pt x="297656" y="397495"/>
                    <a:pt x="323701" y="372070"/>
                    <a:pt x="342305" y="349746"/>
                  </a:cubicBezTo>
                  <a:cubicBezTo>
                    <a:pt x="365869" y="323701"/>
                    <a:pt x="381372" y="299516"/>
                    <a:pt x="388813" y="277192"/>
                  </a:cubicBezTo>
                  <a:cubicBezTo>
                    <a:pt x="395015" y="251147"/>
                    <a:pt x="396255" y="230063"/>
                    <a:pt x="392534" y="213940"/>
                  </a:cubicBezTo>
                  <a:cubicBezTo>
                    <a:pt x="386333" y="196577"/>
                    <a:pt x="374551" y="187895"/>
                    <a:pt x="357187" y="187895"/>
                  </a:cubicBezTo>
                  <a:cubicBezTo>
                    <a:pt x="339824" y="187895"/>
                    <a:pt x="324321" y="179214"/>
                    <a:pt x="310679" y="161850"/>
                  </a:cubicBezTo>
                  <a:cubicBezTo>
                    <a:pt x="294556" y="143247"/>
                    <a:pt x="286494" y="121543"/>
                    <a:pt x="286494" y="96738"/>
                  </a:cubicBezTo>
                  <a:cubicBezTo>
                    <a:pt x="286494" y="69453"/>
                    <a:pt x="295796" y="46509"/>
                    <a:pt x="314399" y="27905"/>
                  </a:cubicBezTo>
                  <a:cubicBezTo>
                    <a:pt x="333003" y="9302"/>
                    <a:pt x="354707" y="0"/>
                    <a:pt x="379512" y="0"/>
                  </a:cubicBezTo>
                  <a:close/>
                  <a:moveTo>
                    <a:pt x="115342" y="0"/>
                  </a:moveTo>
                  <a:cubicBezTo>
                    <a:pt x="146348" y="0"/>
                    <a:pt x="171152" y="9302"/>
                    <a:pt x="189756" y="27905"/>
                  </a:cubicBezTo>
                  <a:cubicBezTo>
                    <a:pt x="210840" y="50229"/>
                    <a:pt x="221382" y="83096"/>
                    <a:pt x="221382" y="126504"/>
                  </a:cubicBezTo>
                  <a:cubicBezTo>
                    <a:pt x="221382" y="194717"/>
                    <a:pt x="200918" y="256728"/>
                    <a:pt x="159990" y="312539"/>
                  </a:cubicBezTo>
                  <a:cubicBezTo>
                    <a:pt x="131465" y="353467"/>
                    <a:pt x="84956" y="399355"/>
                    <a:pt x="20464" y="450205"/>
                  </a:cubicBezTo>
                  <a:lnTo>
                    <a:pt x="0" y="426020"/>
                  </a:lnTo>
                  <a:cubicBezTo>
                    <a:pt x="32246" y="396255"/>
                    <a:pt x="57671" y="370830"/>
                    <a:pt x="76274" y="349746"/>
                  </a:cubicBezTo>
                  <a:cubicBezTo>
                    <a:pt x="99839" y="322461"/>
                    <a:pt x="115962" y="298276"/>
                    <a:pt x="124644" y="277192"/>
                  </a:cubicBezTo>
                  <a:cubicBezTo>
                    <a:pt x="130845" y="251147"/>
                    <a:pt x="131465" y="230063"/>
                    <a:pt x="126504" y="213940"/>
                  </a:cubicBezTo>
                  <a:cubicBezTo>
                    <a:pt x="121543" y="196577"/>
                    <a:pt x="109761" y="187895"/>
                    <a:pt x="91157" y="187895"/>
                  </a:cubicBezTo>
                  <a:cubicBezTo>
                    <a:pt x="75034" y="187895"/>
                    <a:pt x="59531" y="179214"/>
                    <a:pt x="44648" y="161850"/>
                  </a:cubicBezTo>
                  <a:cubicBezTo>
                    <a:pt x="28525" y="143247"/>
                    <a:pt x="20464" y="121543"/>
                    <a:pt x="20464" y="96738"/>
                  </a:cubicBezTo>
                  <a:cubicBezTo>
                    <a:pt x="20464" y="69453"/>
                    <a:pt x="29766" y="46509"/>
                    <a:pt x="48369" y="27905"/>
                  </a:cubicBezTo>
                  <a:cubicBezTo>
                    <a:pt x="68213" y="9302"/>
                    <a:pt x="90537" y="0"/>
                    <a:pt x="115342" y="0"/>
                  </a:cubicBezTo>
                  <a:close/>
                </a:path>
              </a:pathLst>
            </a:custGeom>
            <a:solidFill>
              <a:sysClr val="window" lastClr="FFFFFF">
                <a:alpha val="29000"/>
              </a:sysClr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dirty="0"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9" name="자유형 178"/>
            <p:cNvSpPr/>
            <p:nvPr/>
          </p:nvSpPr>
          <p:spPr>
            <a:xfrm>
              <a:off x="1492843" y="2533663"/>
              <a:ext cx="372656" cy="341483"/>
            </a:xfrm>
            <a:custGeom>
              <a:avLst/>
              <a:gdLst>
                <a:gd name="connsiteX0" fmla="*/ 466949 w 489273"/>
                <a:gd name="connsiteY0" fmla="*/ 0 h 448345"/>
                <a:gd name="connsiteX1" fmla="*/ 489273 w 489273"/>
                <a:gd name="connsiteY1" fmla="*/ 24184 h 448345"/>
                <a:gd name="connsiteX2" fmla="*/ 409278 w 489273"/>
                <a:gd name="connsiteY2" fmla="*/ 98598 h 448345"/>
                <a:gd name="connsiteX3" fmla="*/ 362769 w 489273"/>
                <a:gd name="connsiteY3" fmla="*/ 173013 h 448345"/>
                <a:gd name="connsiteX4" fmla="*/ 359048 w 489273"/>
                <a:gd name="connsiteY4" fmla="*/ 234404 h 448345"/>
                <a:gd name="connsiteX5" fmla="*/ 396255 w 489273"/>
                <a:gd name="connsiteY5" fmla="*/ 262309 h 448345"/>
                <a:gd name="connsiteX6" fmla="*/ 442764 w 489273"/>
                <a:gd name="connsiteY6" fmla="*/ 286494 h 448345"/>
                <a:gd name="connsiteX7" fmla="*/ 466949 w 489273"/>
                <a:gd name="connsiteY7" fmla="*/ 351606 h 448345"/>
                <a:gd name="connsiteX8" fmla="*/ 437183 w 489273"/>
                <a:gd name="connsiteY8" fmla="*/ 418579 h 448345"/>
                <a:gd name="connsiteX9" fmla="*/ 373931 w 489273"/>
                <a:gd name="connsiteY9" fmla="*/ 448345 h 448345"/>
                <a:gd name="connsiteX10" fmla="*/ 297657 w 489273"/>
                <a:gd name="connsiteY10" fmla="*/ 418579 h 448345"/>
                <a:gd name="connsiteX11" fmla="*/ 266031 w 489273"/>
                <a:gd name="connsiteY11" fmla="*/ 323701 h 448345"/>
                <a:gd name="connsiteX12" fmla="*/ 325562 w 489273"/>
                <a:gd name="connsiteY12" fmla="*/ 135806 h 448345"/>
                <a:gd name="connsiteX13" fmla="*/ 466949 w 489273"/>
                <a:gd name="connsiteY13" fmla="*/ 0 h 448345"/>
                <a:gd name="connsiteX14" fmla="*/ 200918 w 489273"/>
                <a:gd name="connsiteY14" fmla="*/ 0 h 448345"/>
                <a:gd name="connsiteX15" fmla="*/ 223243 w 489273"/>
                <a:gd name="connsiteY15" fmla="*/ 24184 h 448345"/>
                <a:gd name="connsiteX16" fmla="*/ 145108 w 489273"/>
                <a:gd name="connsiteY16" fmla="*/ 98598 h 448345"/>
                <a:gd name="connsiteX17" fmla="*/ 98599 w 489273"/>
                <a:gd name="connsiteY17" fmla="*/ 173013 h 448345"/>
                <a:gd name="connsiteX18" fmla="*/ 94878 w 489273"/>
                <a:gd name="connsiteY18" fmla="*/ 234404 h 448345"/>
                <a:gd name="connsiteX19" fmla="*/ 132085 w 489273"/>
                <a:gd name="connsiteY19" fmla="*/ 262309 h 448345"/>
                <a:gd name="connsiteX20" fmla="*/ 176734 w 489273"/>
                <a:gd name="connsiteY20" fmla="*/ 286494 h 448345"/>
                <a:gd name="connsiteX21" fmla="*/ 200918 w 489273"/>
                <a:gd name="connsiteY21" fmla="*/ 351606 h 448345"/>
                <a:gd name="connsiteX22" fmla="*/ 171153 w 489273"/>
                <a:gd name="connsiteY22" fmla="*/ 418579 h 448345"/>
                <a:gd name="connsiteX23" fmla="*/ 107901 w 489273"/>
                <a:gd name="connsiteY23" fmla="*/ 448345 h 448345"/>
                <a:gd name="connsiteX24" fmla="*/ 31626 w 489273"/>
                <a:gd name="connsiteY24" fmla="*/ 418579 h 448345"/>
                <a:gd name="connsiteX25" fmla="*/ 0 w 489273"/>
                <a:gd name="connsiteY25" fmla="*/ 323701 h 448345"/>
                <a:gd name="connsiteX26" fmla="*/ 59532 w 489273"/>
                <a:gd name="connsiteY26" fmla="*/ 135806 h 448345"/>
                <a:gd name="connsiteX27" fmla="*/ 200918 w 489273"/>
                <a:gd name="connsiteY27" fmla="*/ 0 h 44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9273" h="448345">
                  <a:moveTo>
                    <a:pt x="466949" y="0"/>
                  </a:moveTo>
                  <a:lnTo>
                    <a:pt x="489273" y="24184"/>
                  </a:lnTo>
                  <a:cubicBezTo>
                    <a:pt x="454546" y="52710"/>
                    <a:pt x="427881" y="77515"/>
                    <a:pt x="409278" y="98598"/>
                  </a:cubicBezTo>
                  <a:cubicBezTo>
                    <a:pt x="385713" y="124643"/>
                    <a:pt x="370210" y="149448"/>
                    <a:pt x="362769" y="173013"/>
                  </a:cubicBezTo>
                  <a:cubicBezTo>
                    <a:pt x="356568" y="197817"/>
                    <a:pt x="355328" y="218281"/>
                    <a:pt x="359048" y="234404"/>
                  </a:cubicBezTo>
                  <a:cubicBezTo>
                    <a:pt x="365249" y="253008"/>
                    <a:pt x="377652" y="262309"/>
                    <a:pt x="396255" y="262309"/>
                  </a:cubicBezTo>
                  <a:cubicBezTo>
                    <a:pt x="412378" y="262309"/>
                    <a:pt x="427881" y="270371"/>
                    <a:pt x="442764" y="286494"/>
                  </a:cubicBezTo>
                  <a:cubicBezTo>
                    <a:pt x="458887" y="303857"/>
                    <a:pt x="466949" y="325561"/>
                    <a:pt x="466949" y="351606"/>
                  </a:cubicBezTo>
                  <a:cubicBezTo>
                    <a:pt x="466949" y="377651"/>
                    <a:pt x="457027" y="399975"/>
                    <a:pt x="437183" y="418579"/>
                  </a:cubicBezTo>
                  <a:cubicBezTo>
                    <a:pt x="418580" y="438423"/>
                    <a:pt x="397496" y="448345"/>
                    <a:pt x="373931" y="448345"/>
                  </a:cubicBezTo>
                  <a:cubicBezTo>
                    <a:pt x="341685" y="448345"/>
                    <a:pt x="316260" y="438423"/>
                    <a:pt x="297657" y="418579"/>
                  </a:cubicBezTo>
                  <a:cubicBezTo>
                    <a:pt x="276573" y="397495"/>
                    <a:pt x="266031" y="365869"/>
                    <a:pt x="266031" y="323701"/>
                  </a:cubicBezTo>
                  <a:cubicBezTo>
                    <a:pt x="266031" y="254248"/>
                    <a:pt x="285875" y="191616"/>
                    <a:pt x="325562" y="135806"/>
                  </a:cubicBezTo>
                  <a:cubicBezTo>
                    <a:pt x="355328" y="93637"/>
                    <a:pt x="402456" y="48369"/>
                    <a:pt x="466949" y="0"/>
                  </a:cubicBezTo>
                  <a:close/>
                  <a:moveTo>
                    <a:pt x="200918" y="0"/>
                  </a:moveTo>
                  <a:lnTo>
                    <a:pt x="223243" y="24184"/>
                  </a:lnTo>
                  <a:cubicBezTo>
                    <a:pt x="188516" y="53950"/>
                    <a:pt x="162471" y="78755"/>
                    <a:pt x="145108" y="98598"/>
                  </a:cubicBezTo>
                  <a:cubicBezTo>
                    <a:pt x="121543" y="124643"/>
                    <a:pt x="106040" y="149448"/>
                    <a:pt x="98599" y="173013"/>
                  </a:cubicBezTo>
                  <a:cubicBezTo>
                    <a:pt x="91158" y="197817"/>
                    <a:pt x="89917" y="218281"/>
                    <a:pt x="94878" y="234404"/>
                  </a:cubicBezTo>
                  <a:cubicBezTo>
                    <a:pt x="101079" y="253008"/>
                    <a:pt x="113482" y="262309"/>
                    <a:pt x="132085" y="262309"/>
                  </a:cubicBezTo>
                  <a:cubicBezTo>
                    <a:pt x="146968" y="262309"/>
                    <a:pt x="161851" y="270371"/>
                    <a:pt x="176734" y="286494"/>
                  </a:cubicBezTo>
                  <a:cubicBezTo>
                    <a:pt x="192857" y="303857"/>
                    <a:pt x="200918" y="325561"/>
                    <a:pt x="200918" y="351606"/>
                  </a:cubicBezTo>
                  <a:cubicBezTo>
                    <a:pt x="200918" y="377651"/>
                    <a:pt x="190997" y="399975"/>
                    <a:pt x="171153" y="418579"/>
                  </a:cubicBezTo>
                  <a:cubicBezTo>
                    <a:pt x="152549" y="438423"/>
                    <a:pt x="131465" y="448345"/>
                    <a:pt x="107901" y="448345"/>
                  </a:cubicBezTo>
                  <a:cubicBezTo>
                    <a:pt x="75655" y="448345"/>
                    <a:pt x="50230" y="438423"/>
                    <a:pt x="31626" y="418579"/>
                  </a:cubicBezTo>
                  <a:cubicBezTo>
                    <a:pt x="10543" y="397495"/>
                    <a:pt x="0" y="365869"/>
                    <a:pt x="0" y="323701"/>
                  </a:cubicBezTo>
                  <a:cubicBezTo>
                    <a:pt x="0" y="254248"/>
                    <a:pt x="19844" y="191616"/>
                    <a:pt x="59532" y="135806"/>
                  </a:cubicBezTo>
                  <a:cubicBezTo>
                    <a:pt x="89297" y="93637"/>
                    <a:pt x="136426" y="48369"/>
                    <a:pt x="200918" y="0"/>
                  </a:cubicBezTo>
                  <a:close/>
                </a:path>
              </a:pathLst>
            </a:custGeom>
            <a:solidFill>
              <a:sysClr val="window" lastClr="FFFFFF">
                <a:alpha val="29000"/>
              </a:sysClr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dirty="0"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80" name="대각선 방향의 모서리가 잘린 사각형 179"/>
          <p:cNvSpPr/>
          <p:nvPr/>
        </p:nvSpPr>
        <p:spPr>
          <a:xfrm>
            <a:off x="8722319" y="2582609"/>
            <a:ext cx="2621085" cy="1276615"/>
          </a:xfrm>
          <a:prstGeom prst="snip2DiagRect">
            <a:avLst>
              <a:gd name="adj1" fmla="val 0"/>
              <a:gd name="adj2" fmla="val 14100"/>
            </a:avLst>
          </a:prstGeom>
          <a:solidFill>
            <a:schemeClr val="bg1">
              <a:lumMod val="50000"/>
              <a:lumOff val="50000"/>
              <a:alpha val="50000"/>
            </a:schemeClr>
          </a:solidFill>
          <a:ln w="19050">
            <a:solidFill>
              <a:srgbClr val="98D35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81" name="그룹 180"/>
          <p:cNvGrpSpPr/>
          <p:nvPr/>
        </p:nvGrpSpPr>
        <p:grpSpPr>
          <a:xfrm>
            <a:off x="3313733" y="4361021"/>
            <a:ext cx="1370804" cy="841696"/>
            <a:chOff x="3139291" y="3392488"/>
            <a:chExt cx="1517651" cy="931863"/>
          </a:xfrm>
          <a:solidFill>
            <a:srgbClr val="39A1CB"/>
          </a:solidFill>
        </p:grpSpPr>
        <p:sp>
          <p:nvSpPr>
            <p:cNvPr id="182" name="Freeform 12"/>
            <p:cNvSpPr>
              <a:spLocks/>
            </p:cNvSpPr>
            <p:nvPr/>
          </p:nvSpPr>
          <p:spPr bwMode="auto">
            <a:xfrm>
              <a:off x="3139291" y="4302126"/>
              <a:ext cx="4763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Freeform 13"/>
            <p:cNvSpPr>
              <a:spLocks/>
            </p:cNvSpPr>
            <p:nvPr/>
          </p:nvSpPr>
          <p:spPr bwMode="auto">
            <a:xfrm>
              <a:off x="3144054" y="3392488"/>
              <a:ext cx="1512888" cy="909638"/>
            </a:xfrm>
            <a:custGeom>
              <a:avLst/>
              <a:gdLst>
                <a:gd name="T0" fmla="*/ 338 w 403"/>
                <a:gd name="T1" fmla="*/ 129 h 242"/>
                <a:gd name="T2" fmla="*/ 324 w 403"/>
                <a:gd name="T3" fmla="*/ 175 h 242"/>
                <a:gd name="T4" fmla="*/ 346 w 403"/>
                <a:gd name="T5" fmla="*/ 146 h 242"/>
                <a:gd name="T6" fmla="*/ 347 w 403"/>
                <a:gd name="T7" fmla="*/ 189 h 242"/>
                <a:gd name="T8" fmla="*/ 234 w 403"/>
                <a:gd name="T9" fmla="*/ 184 h 242"/>
                <a:gd name="T10" fmla="*/ 318 w 403"/>
                <a:gd name="T11" fmla="*/ 66 h 242"/>
                <a:gd name="T12" fmla="*/ 184 w 403"/>
                <a:gd name="T13" fmla="*/ 41 h 242"/>
                <a:gd name="T14" fmla="*/ 236 w 403"/>
                <a:gd name="T15" fmla="*/ 132 h 242"/>
                <a:gd name="T16" fmla="*/ 250 w 403"/>
                <a:gd name="T17" fmla="*/ 92 h 242"/>
                <a:gd name="T18" fmla="*/ 225 w 403"/>
                <a:gd name="T19" fmla="*/ 111 h 242"/>
                <a:gd name="T20" fmla="*/ 215 w 403"/>
                <a:gd name="T21" fmla="*/ 66 h 242"/>
                <a:gd name="T22" fmla="*/ 267 w 403"/>
                <a:gd name="T23" fmla="*/ 84 h 242"/>
                <a:gd name="T24" fmla="*/ 165 w 403"/>
                <a:gd name="T25" fmla="*/ 157 h 242"/>
                <a:gd name="T26" fmla="*/ 0 w 403"/>
                <a:gd name="T27" fmla="*/ 242 h 242"/>
                <a:gd name="T28" fmla="*/ 138 w 403"/>
                <a:gd name="T29" fmla="*/ 176 h 242"/>
                <a:gd name="T30" fmla="*/ 138 w 403"/>
                <a:gd name="T31" fmla="*/ 176 h 242"/>
                <a:gd name="T32" fmla="*/ 140 w 403"/>
                <a:gd name="T33" fmla="*/ 176 h 242"/>
                <a:gd name="T34" fmla="*/ 142 w 403"/>
                <a:gd name="T35" fmla="*/ 177 h 242"/>
                <a:gd name="T36" fmla="*/ 177 w 403"/>
                <a:gd name="T37" fmla="*/ 183 h 242"/>
                <a:gd name="T38" fmla="*/ 260 w 403"/>
                <a:gd name="T39" fmla="*/ 204 h 242"/>
                <a:gd name="T40" fmla="*/ 384 w 403"/>
                <a:gd name="T41" fmla="*/ 189 h 242"/>
                <a:gd name="T42" fmla="*/ 338 w 403"/>
                <a:gd name="T43" fmla="*/ 12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3" h="242">
                  <a:moveTo>
                    <a:pt x="338" y="129"/>
                  </a:moveTo>
                  <a:cubicBezTo>
                    <a:pt x="307" y="140"/>
                    <a:pt x="313" y="171"/>
                    <a:pt x="324" y="175"/>
                  </a:cubicBezTo>
                  <a:cubicBezTo>
                    <a:pt x="313" y="155"/>
                    <a:pt x="336" y="144"/>
                    <a:pt x="346" y="146"/>
                  </a:cubicBezTo>
                  <a:cubicBezTo>
                    <a:pt x="364" y="151"/>
                    <a:pt x="366" y="175"/>
                    <a:pt x="347" y="189"/>
                  </a:cubicBezTo>
                  <a:cubicBezTo>
                    <a:pt x="327" y="202"/>
                    <a:pt x="278" y="194"/>
                    <a:pt x="234" y="184"/>
                  </a:cubicBezTo>
                  <a:cubicBezTo>
                    <a:pt x="313" y="174"/>
                    <a:pt x="333" y="113"/>
                    <a:pt x="318" y="66"/>
                  </a:cubicBezTo>
                  <a:cubicBezTo>
                    <a:pt x="297" y="5"/>
                    <a:pt x="216" y="0"/>
                    <a:pt x="184" y="41"/>
                  </a:cubicBezTo>
                  <a:cubicBezTo>
                    <a:pt x="143" y="94"/>
                    <a:pt x="194" y="154"/>
                    <a:pt x="236" y="132"/>
                  </a:cubicBezTo>
                  <a:cubicBezTo>
                    <a:pt x="261" y="120"/>
                    <a:pt x="250" y="92"/>
                    <a:pt x="250" y="92"/>
                  </a:cubicBezTo>
                  <a:cubicBezTo>
                    <a:pt x="250" y="92"/>
                    <a:pt x="247" y="110"/>
                    <a:pt x="225" y="111"/>
                  </a:cubicBezTo>
                  <a:cubicBezTo>
                    <a:pt x="210" y="112"/>
                    <a:pt x="193" y="88"/>
                    <a:pt x="215" y="66"/>
                  </a:cubicBezTo>
                  <a:cubicBezTo>
                    <a:pt x="231" y="49"/>
                    <a:pt x="260" y="61"/>
                    <a:pt x="267" y="84"/>
                  </a:cubicBezTo>
                  <a:cubicBezTo>
                    <a:pt x="278" y="118"/>
                    <a:pt x="257" y="168"/>
                    <a:pt x="165" y="157"/>
                  </a:cubicBezTo>
                  <a:cubicBezTo>
                    <a:pt x="117" y="150"/>
                    <a:pt x="41" y="138"/>
                    <a:pt x="0" y="242"/>
                  </a:cubicBezTo>
                  <a:cubicBezTo>
                    <a:pt x="5" y="230"/>
                    <a:pt x="41" y="156"/>
                    <a:pt x="138" y="176"/>
                  </a:cubicBezTo>
                  <a:cubicBezTo>
                    <a:pt x="138" y="176"/>
                    <a:pt x="138" y="176"/>
                    <a:pt x="138" y="176"/>
                  </a:cubicBezTo>
                  <a:cubicBezTo>
                    <a:pt x="138" y="176"/>
                    <a:pt x="139" y="176"/>
                    <a:pt x="140" y="176"/>
                  </a:cubicBezTo>
                  <a:cubicBezTo>
                    <a:pt x="140" y="177"/>
                    <a:pt x="141" y="177"/>
                    <a:pt x="142" y="177"/>
                  </a:cubicBezTo>
                  <a:cubicBezTo>
                    <a:pt x="155" y="180"/>
                    <a:pt x="166" y="182"/>
                    <a:pt x="177" y="183"/>
                  </a:cubicBezTo>
                  <a:cubicBezTo>
                    <a:pt x="202" y="188"/>
                    <a:pt x="225" y="194"/>
                    <a:pt x="260" y="204"/>
                  </a:cubicBezTo>
                  <a:cubicBezTo>
                    <a:pt x="314" y="220"/>
                    <a:pt x="367" y="223"/>
                    <a:pt x="384" y="189"/>
                  </a:cubicBezTo>
                  <a:cubicBezTo>
                    <a:pt x="403" y="152"/>
                    <a:pt x="371" y="117"/>
                    <a:pt x="338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4" name="Freeform 14"/>
            <p:cNvSpPr>
              <a:spLocks/>
            </p:cNvSpPr>
            <p:nvPr/>
          </p:nvSpPr>
          <p:spPr bwMode="auto">
            <a:xfrm>
              <a:off x="3210729" y="3400426"/>
              <a:ext cx="536575" cy="744538"/>
            </a:xfrm>
            <a:custGeom>
              <a:avLst/>
              <a:gdLst>
                <a:gd name="T0" fmla="*/ 53 w 143"/>
                <a:gd name="T1" fmla="*/ 150 h 198"/>
                <a:gd name="T2" fmla="*/ 128 w 143"/>
                <a:gd name="T3" fmla="*/ 43 h 198"/>
                <a:gd name="T4" fmla="*/ 45 w 143"/>
                <a:gd name="T5" fmla="*/ 42 h 198"/>
                <a:gd name="T6" fmla="*/ 72 w 143"/>
                <a:gd name="T7" fmla="*/ 82 h 198"/>
                <a:gd name="T8" fmla="*/ 65 w 143"/>
                <a:gd name="T9" fmla="*/ 51 h 198"/>
                <a:gd name="T10" fmla="*/ 100 w 143"/>
                <a:gd name="T11" fmla="*/ 66 h 198"/>
                <a:gd name="T12" fmla="*/ 37 w 143"/>
                <a:gd name="T13" fmla="*/ 149 h 198"/>
                <a:gd name="T14" fmla="*/ 0 w 143"/>
                <a:gd name="T15" fmla="*/ 198 h 198"/>
                <a:gd name="T16" fmla="*/ 53 w 143"/>
                <a:gd name="T17" fmla="*/ 15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98">
                  <a:moveTo>
                    <a:pt x="53" y="150"/>
                  </a:moveTo>
                  <a:cubicBezTo>
                    <a:pt x="107" y="122"/>
                    <a:pt x="143" y="77"/>
                    <a:pt x="128" y="43"/>
                  </a:cubicBezTo>
                  <a:cubicBezTo>
                    <a:pt x="108" y="0"/>
                    <a:pt x="57" y="12"/>
                    <a:pt x="45" y="42"/>
                  </a:cubicBezTo>
                  <a:cubicBezTo>
                    <a:pt x="32" y="75"/>
                    <a:pt x="60" y="87"/>
                    <a:pt x="72" y="82"/>
                  </a:cubicBezTo>
                  <a:cubicBezTo>
                    <a:pt x="54" y="82"/>
                    <a:pt x="55" y="63"/>
                    <a:pt x="65" y="51"/>
                  </a:cubicBezTo>
                  <a:cubicBezTo>
                    <a:pt x="73" y="41"/>
                    <a:pt x="99" y="38"/>
                    <a:pt x="100" y="66"/>
                  </a:cubicBezTo>
                  <a:cubicBezTo>
                    <a:pt x="101" y="90"/>
                    <a:pt x="71" y="122"/>
                    <a:pt x="37" y="149"/>
                  </a:cubicBezTo>
                  <a:cubicBezTo>
                    <a:pt x="37" y="149"/>
                    <a:pt x="6" y="173"/>
                    <a:pt x="0" y="198"/>
                  </a:cubicBezTo>
                  <a:cubicBezTo>
                    <a:pt x="11" y="175"/>
                    <a:pt x="31" y="161"/>
                    <a:pt x="53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5" name="Freeform 15"/>
            <p:cNvSpPr>
              <a:spLocks/>
            </p:cNvSpPr>
            <p:nvPr/>
          </p:nvSpPr>
          <p:spPr bwMode="auto">
            <a:xfrm>
              <a:off x="3139291" y="4092576"/>
              <a:ext cx="469900" cy="231775"/>
            </a:xfrm>
            <a:custGeom>
              <a:avLst/>
              <a:gdLst>
                <a:gd name="T0" fmla="*/ 79 w 125"/>
                <a:gd name="T1" fmla="*/ 20 h 62"/>
                <a:gd name="T2" fmla="*/ 87 w 125"/>
                <a:gd name="T3" fmla="*/ 60 h 62"/>
                <a:gd name="T4" fmla="*/ 108 w 125"/>
                <a:gd name="T5" fmla="*/ 21 h 62"/>
                <a:gd name="T6" fmla="*/ 48 w 125"/>
                <a:gd name="T7" fmla="*/ 12 h 62"/>
                <a:gd name="T8" fmla="*/ 0 w 125"/>
                <a:gd name="T9" fmla="*/ 58 h 62"/>
                <a:gd name="T10" fmla="*/ 79 w 125"/>
                <a:gd name="T11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62">
                  <a:moveTo>
                    <a:pt x="79" y="20"/>
                  </a:moveTo>
                  <a:cubicBezTo>
                    <a:pt x="54" y="44"/>
                    <a:pt x="72" y="59"/>
                    <a:pt x="87" y="60"/>
                  </a:cubicBezTo>
                  <a:cubicBezTo>
                    <a:pt x="102" y="62"/>
                    <a:pt x="125" y="41"/>
                    <a:pt x="108" y="21"/>
                  </a:cubicBezTo>
                  <a:cubicBezTo>
                    <a:pt x="91" y="0"/>
                    <a:pt x="72" y="4"/>
                    <a:pt x="48" y="12"/>
                  </a:cubicBezTo>
                  <a:cubicBezTo>
                    <a:pt x="24" y="21"/>
                    <a:pt x="0" y="58"/>
                    <a:pt x="0" y="58"/>
                  </a:cubicBezTo>
                  <a:cubicBezTo>
                    <a:pt x="41" y="8"/>
                    <a:pt x="62" y="19"/>
                    <a:pt x="7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46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2938</TotalTime>
  <Words>322</Words>
  <Application>Microsoft Office PowerPoint</Application>
  <PresentationFormat>와이드스크린</PresentationFormat>
  <Paragraphs>80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6" baseType="lpstr">
      <vt:lpstr>Arial</vt:lpstr>
      <vt:lpstr>Wingdings</vt:lpstr>
      <vt:lpstr>HY강B</vt:lpstr>
      <vt:lpstr>맑은 고딕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철학</dc:title>
  <dc:creator>goni@xemi.co.kr</dc:creator>
  <cp:lastModifiedBy>김자령</cp:lastModifiedBy>
  <cp:revision>133</cp:revision>
  <dcterms:created xsi:type="dcterms:W3CDTF">2016-07-07T04:59:49Z</dcterms:created>
  <dcterms:modified xsi:type="dcterms:W3CDTF">2016-10-19T06:23:28Z</dcterms:modified>
</cp:coreProperties>
</file>